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7" r:id="rId13"/>
    <p:sldId id="266" r:id="rId14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DF6B2-85CE-4A9F-9186-9D32E7211AE5}" type="datetimeFigureOut">
              <a:rPr lang="sk-SK" smtClean="0"/>
              <a:pPr/>
              <a:t>7. 10. 2018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B7AA9-02A6-4408-9B75-8BAEF25764C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DF6B2-85CE-4A9F-9186-9D32E7211AE5}" type="datetimeFigureOut">
              <a:rPr lang="sk-SK" smtClean="0"/>
              <a:pPr/>
              <a:t>7. 10. 2018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B7AA9-02A6-4408-9B75-8BAEF25764C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DF6B2-85CE-4A9F-9186-9D32E7211AE5}" type="datetimeFigureOut">
              <a:rPr lang="sk-SK" smtClean="0"/>
              <a:pPr/>
              <a:t>7. 10. 2018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B7AA9-02A6-4408-9B75-8BAEF25764C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DF6B2-85CE-4A9F-9186-9D32E7211AE5}" type="datetimeFigureOut">
              <a:rPr lang="sk-SK" smtClean="0"/>
              <a:pPr/>
              <a:t>7. 10. 2018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B7AA9-02A6-4408-9B75-8BAEF25764C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DF6B2-85CE-4A9F-9186-9D32E7211AE5}" type="datetimeFigureOut">
              <a:rPr lang="sk-SK" smtClean="0"/>
              <a:pPr/>
              <a:t>7. 10. 2018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B7AA9-02A6-4408-9B75-8BAEF25764C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DF6B2-85CE-4A9F-9186-9D32E7211AE5}" type="datetimeFigureOut">
              <a:rPr lang="sk-SK" smtClean="0"/>
              <a:pPr/>
              <a:t>7. 10. 2018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B7AA9-02A6-4408-9B75-8BAEF25764C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DF6B2-85CE-4A9F-9186-9D32E7211AE5}" type="datetimeFigureOut">
              <a:rPr lang="sk-SK" smtClean="0"/>
              <a:pPr/>
              <a:t>7. 10. 2018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B7AA9-02A6-4408-9B75-8BAEF25764C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DF6B2-85CE-4A9F-9186-9D32E7211AE5}" type="datetimeFigureOut">
              <a:rPr lang="sk-SK" smtClean="0"/>
              <a:pPr/>
              <a:t>7. 10. 2018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B7AA9-02A6-4408-9B75-8BAEF25764C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DF6B2-85CE-4A9F-9186-9D32E7211AE5}" type="datetimeFigureOut">
              <a:rPr lang="sk-SK" smtClean="0"/>
              <a:pPr/>
              <a:t>7. 10. 2018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B7AA9-02A6-4408-9B75-8BAEF25764C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DF6B2-85CE-4A9F-9186-9D32E7211AE5}" type="datetimeFigureOut">
              <a:rPr lang="sk-SK" smtClean="0"/>
              <a:pPr/>
              <a:t>7. 10. 2018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B7AA9-02A6-4408-9B75-8BAEF25764C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DF6B2-85CE-4A9F-9186-9D32E7211AE5}" type="datetimeFigureOut">
              <a:rPr lang="sk-SK" smtClean="0"/>
              <a:pPr/>
              <a:t>7. 10. 2018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B7AA9-02A6-4408-9B75-8BAEF25764C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DF6B2-85CE-4A9F-9186-9D32E7211AE5}" type="datetimeFigureOut">
              <a:rPr lang="sk-SK" smtClean="0"/>
              <a:pPr/>
              <a:t>7. 10. 2018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B7AA9-02A6-4408-9B75-8BAEF25764C6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hyperlink" Target="http://logicky.blogspot.com/2010/01/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Základné logické členy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Mikulášová Mária</a:t>
            </a:r>
          </a:p>
          <a:p>
            <a:r>
              <a:rPr lang="sk-SK" dirty="0" smtClean="0"/>
              <a:t>I. Ročník MPS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NOR</a:t>
            </a:r>
            <a:endParaRPr lang="sk-SK" dirty="0"/>
          </a:p>
        </p:txBody>
      </p:sp>
      <p:pic>
        <p:nvPicPr>
          <p:cNvPr id="3" name="Obrázok 2"/>
          <p:cNvPicPr/>
          <p:nvPr/>
        </p:nvPicPr>
        <p:blipFill>
          <a:blip r:embed="rId2"/>
          <a:srcRect l="17290" t="26119" r="30685" b="11194"/>
          <a:stretch>
            <a:fillRect/>
          </a:stretch>
        </p:blipFill>
        <p:spPr bwMode="auto">
          <a:xfrm>
            <a:off x="1000100" y="1571612"/>
            <a:ext cx="4876823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uľka 4"/>
          <p:cNvGraphicFramePr>
            <a:graphicFrameLocks noGrp="1"/>
          </p:cNvGraphicFramePr>
          <p:nvPr/>
        </p:nvGraphicFramePr>
        <p:xfrm>
          <a:off x="3714744" y="2714620"/>
          <a:ext cx="161924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810"/>
                <a:gridCol w="404810"/>
                <a:gridCol w="404810"/>
                <a:gridCol w="404810"/>
              </a:tblGrid>
              <a:tr h="246050">
                <a:tc>
                  <a:txBody>
                    <a:bodyPr/>
                    <a:lstStyle/>
                    <a:p>
                      <a:r>
                        <a:rPr lang="sk-SK" dirty="0" smtClean="0"/>
                        <a:t>x1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x2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x3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Y</a:t>
                      </a:r>
                      <a:endParaRPr lang="sk-SK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BLOGGER_PHOTO_ID_5448595138048571186" descr="http://3.bp.blogspot.com/_M5NlYXz0Ky4/S51MaQBONzI/AAAAAAAAAIQ/-y9G0K67tyw/s400/NOR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2714620"/>
            <a:ext cx="2781300" cy="168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BLOGGER_PHOTO_ID_5426170151511787954" descr="http://4.bp.blogspot.com/_M5NlYXz0Ky4/S02hAPOwCbI/AAAAAAAAADk/jVjsdrZZZvQ/s400/NOR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642918"/>
            <a:ext cx="2590800" cy="1826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Integrovaný </a:t>
            </a:r>
            <a:r>
              <a:rPr lang="sk-SK" dirty="0" smtClean="0"/>
              <a:t>obvod MH 7400</a:t>
            </a:r>
            <a:endParaRPr lang="sk-SK" dirty="0"/>
          </a:p>
        </p:txBody>
      </p:sp>
      <p:pic>
        <p:nvPicPr>
          <p:cNvPr id="1026" name="Picture 2" descr="[IO+MH+7400.JPG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643050"/>
            <a:ext cx="7305675" cy="4038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ĺžnik 2"/>
          <p:cNvSpPr/>
          <p:nvPr/>
        </p:nvSpPr>
        <p:spPr>
          <a:xfrm>
            <a:off x="428596" y="3643314"/>
            <a:ext cx="3778727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sk-SK" dirty="0">
              <a:hlinkClick r:id="rId2"/>
            </a:endParaRPr>
          </a:p>
          <a:p>
            <a:endParaRPr lang="sk-SK" dirty="0" smtClean="0">
              <a:hlinkClick r:id="rId2"/>
            </a:endParaRPr>
          </a:p>
          <a:p>
            <a:pPr algn="ctr"/>
            <a:r>
              <a:rPr lang="sk-SK" dirty="0" smtClean="0">
                <a:hlinkClick r:id="rId2"/>
              </a:rPr>
              <a:t>http://logicky.blogspot.com/2010/01/</a:t>
            </a:r>
            <a:endParaRPr lang="sk-SK" dirty="0" smtClean="0"/>
          </a:p>
          <a:p>
            <a:pPr algn="ctr"/>
            <a:r>
              <a:rPr lang="sk-SK" dirty="0" smtClean="0"/>
              <a:t>Vyskúšajte si to v programe  </a:t>
            </a:r>
            <a:r>
              <a:rPr lang="sk-SK" smtClean="0"/>
              <a:t>logisim</a:t>
            </a:r>
            <a:endParaRPr lang="sk-SK" dirty="0" smtClean="0"/>
          </a:p>
          <a:p>
            <a:pPr algn="ctr"/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142844" y="857232"/>
            <a:ext cx="861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/>
              <a:t>1.Nakreslite zapojenie logických členov, aby vyjadrovali asociatívny zákon </a:t>
            </a:r>
            <a:r>
              <a:rPr lang="sk-SK" dirty="0" err="1" smtClean="0"/>
              <a:t>Boolovej</a:t>
            </a:r>
            <a:r>
              <a:rPr lang="sk-SK" dirty="0" smtClean="0"/>
              <a:t> algebry 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142844" y="1357298"/>
            <a:ext cx="7535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/>
              <a:t>2.Nakreslite zapojenie logických členov, aby vyjadrovali  </a:t>
            </a:r>
            <a:r>
              <a:rPr lang="sk-SK" dirty="0" err="1" smtClean="0"/>
              <a:t>de</a:t>
            </a:r>
            <a:r>
              <a:rPr lang="sk-SK" dirty="0" smtClean="0"/>
              <a:t> </a:t>
            </a:r>
            <a:r>
              <a:rPr lang="sk-SK" dirty="0" err="1" smtClean="0"/>
              <a:t>Morganové</a:t>
            </a:r>
            <a:r>
              <a:rPr lang="sk-SK" dirty="0" smtClean="0"/>
              <a:t> pravidlá</a:t>
            </a:r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571472" y="285728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ÚLOHY:</a:t>
            </a:r>
            <a:endParaRPr lang="sk-SK" dirty="0"/>
          </a:p>
        </p:txBody>
      </p:sp>
      <p:pic>
        <p:nvPicPr>
          <p:cNvPr id="7" name="Obrázok 6" descr="Výsledok vyhľadávania obrázkov pre dopyt príklad sčítačky"/>
          <p:cNvPicPr/>
          <p:nvPr/>
        </p:nvPicPr>
        <p:blipFill>
          <a:blip r:embed="rId3"/>
          <a:srcRect t="12032" r="46359" b="81016"/>
          <a:stretch>
            <a:fillRect/>
          </a:stretch>
        </p:blipFill>
        <p:spPr bwMode="auto">
          <a:xfrm>
            <a:off x="571472" y="2143116"/>
            <a:ext cx="371477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ok 7" descr="Výsledok vyhľadávania obrázkov pre dopyt príklad sčítačky"/>
          <p:cNvPicPr/>
          <p:nvPr/>
        </p:nvPicPr>
        <p:blipFill>
          <a:blip r:embed="rId3"/>
          <a:srcRect t="47594" r="54707" b="35561"/>
          <a:stretch>
            <a:fillRect/>
          </a:stretch>
        </p:blipFill>
        <p:spPr bwMode="auto">
          <a:xfrm>
            <a:off x="4500562" y="2071678"/>
            <a:ext cx="3429024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BlokTextu 8"/>
          <p:cNvSpPr txBox="1"/>
          <p:nvPr/>
        </p:nvSpPr>
        <p:spPr>
          <a:xfrm>
            <a:off x="571472" y="3500438"/>
            <a:ext cx="3214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Použite značky na stránke: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 descr="Výsledok vyhľadávania obrázkov pre dopyt príklad sčítačky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285860"/>
            <a:ext cx="6110311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Nakreslené schémy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Základné logické </a:t>
            </a:r>
            <a:r>
              <a:rPr lang="sk-SK" dirty="0" err="1" smtClean="0"/>
              <a:t>členy-hradlá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Aspoň jeden vstup a jeden výstup</a:t>
            </a:r>
          </a:p>
          <a:p>
            <a:r>
              <a:rPr lang="sk-SK" dirty="0" smtClean="0"/>
              <a:t> </a:t>
            </a:r>
            <a:r>
              <a:rPr lang="sk-SK" dirty="0"/>
              <a:t>transformuje vstupný dvojhodnotový logický signál podľa určitej elementárnej logickej 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funkcie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 descr="Výsledok vyhľadávania obrázkov pre dopyt rozpínací kontakt v logickom obvode not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428604"/>
            <a:ext cx="6572296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BlokTextu 4"/>
          <p:cNvSpPr txBox="1"/>
          <p:nvPr/>
        </p:nvSpPr>
        <p:spPr>
          <a:xfrm>
            <a:off x="1071538" y="857232"/>
            <a:ext cx="6572296" cy="175432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k-SK" dirty="0" smtClean="0"/>
              <a:t>Pracujú s nespojitým dvojhodnotovým signálom</a:t>
            </a:r>
          </a:p>
          <a:p>
            <a:endParaRPr lang="sk-SK" dirty="0" smtClean="0"/>
          </a:p>
          <a:p>
            <a:r>
              <a:rPr lang="sk-SK" dirty="0" smtClean="0"/>
              <a:t>Signál má hodnotu 0,1</a:t>
            </a:r>
          </a:p>
          <a:p>
            <a:endParaRPr lang="sk-SK" dirty="0" smtClean="0"/>
          </a:p>
          <a:p>
            <a:r>
              <a:rPr lang="sk-SK" dirty="0" smtClean="0"/>
              <a:t>Logický obvod je tvorený niekoľkými členmi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 descr="Súvisiaci obrázok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642918"/>
            <a:ext cx="6072230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Tabuľka 2"/>
          <p:cNvGraphicFramePr>
            <a:graphicFrameLocks noGrp="1"/>
          </p:cNvGraphicFramePr>
          <p:nvPr/>
        </p:nvGraphicFramePr>
        <p:xfrm>
          <a:off x="1214414" y="1785926"/>
          <a:ext cx="607223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8187"/>
                <a:gridCol w="2008187"/>
                <a:gridCol w="20558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Veličina</a:t>
                      </a:r>
                      <a:endParaRPr lang="sk-SK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k-SK" dirty="0" smtClean="0"/>
                        <a:t>Logická hodnota</a:t>
                      </a:r>
                      <a:endParaRPr lang="sk-S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I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O</a:t>
                      </a:r>
                      <a:endParaRPr lang="sk-S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 smtClean="0"/>
                        <a:t>odpor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malý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veľký</a:t>
                      </a:r>
                      <a:endParaRPr lang="sk-S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 smtClean="0"/>
                        <a:t>prúd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veľký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malý</a:t>
                      </a:r>
                      <a:endParaRPr lang="sk-S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 smtClean="0"/>
                        <a:t>napätie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veľké kladné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malé</a:t>
                      </a:r>
                      <a:endParaRPr lang="sk-S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 smtClean="0"/>
                        <a:t>napätie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je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nie je</a:t>
                      </a:r>
                      <a:endParaRPr lang="sk-SK" dirty="0"/>
                    </a:p>
                  </a:txBody>
                  <a:tcPr/>
                </a:tc>
              </a:tr>
              <a:tr h="5032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dirty="0" smtClean="0"/>
                        <a:t>napätie</a:t>
                      </a:r>
                    </a:p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je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nie je</a:t>
                      </a:r>
                      <a:endParaRPr lang="sk-S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 smtClean="0"/>
                        <a:t>Sled impulzov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je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nie je</a:t>
                      </a:r>
                      <a:endParaRPr lang="sk-SK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Základné logické členy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AND</a:t>
            </a:r>
          </a:p>
          <a:p>
            <a:r>
              <a:rPr lang="sk-SK" dirty="0" smtClean="0"/>
              <a:t>OR</a:t>
            </a:r>
          </a:p>
          <a:p>
            <a:r>
              <a:rPr lang="sk-SK" dirty="0" smtClean="0"/>
              <a:t>NOT</a:t>
            </a:r>
          </a:p>
          <a:p>
            <a:r>
              <a:rPr lang="sk-SK" dirty="0" smtClean="0"/>
              <a:t>NAND</a:t>
            </a:r>
          </a:p>
          <a:p>
            <a:r>
              <a:rPr lang="sk-SK" dirty="0" smtClean="0"/>
              <a:t>NOR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AND</a:t>
            </a:r>
            <a:endParaRPr lang="sk-SK" dirty="0"/>
          </a:p>
        </p:txBody>
      </p:sp>
      <p:pic>
        <p:nvPicPr>
          <p:cNvPr id="3" name="Obrázok 2"/>
          <p:cNvPicPr/>
          <p:nvPr/>
        </p:nvPicPr>
        <p:blipFill>
          <a:blip r:embed="rId2"/>
          <a:srcRect l="16355" t="27363" r="31464" b="9453"/>
          <a:stretch>
            <a:fillRect/>
          </a:stretch>
        </p:blipFill>
        <p:spPr bwMode="auto">
          <a:xfrm>
            <a:off x="428596" y="1500174"/>
            <a:ext cx="5643602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BlokTextu 3"/>
          <p:cNvSpPr txBox="1"/>
          <p:nvPr/>
        </p:nvSpPr>
        <p:spPr>
          <a:xfrm>
            <a:off x="2214546" y="2071678"/>
            <a:ext cx="2214578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Logický súčin - AND</a:t>
            </a:r>
            <a:endParaRPr lang="sk-SK" dirty="0"/>
          </a:p>
        </p:txBody>
      </p:sp>
      <p:pic>
        <p:nvPicPr>
          <p:cNvPr id="6" name="BLOGGER_PHOTO_ID_5426168405348791554" descr="http://1.bp.blogspot.com/_M5NlYXz0Ky4/S02famRDNQI/AAAAAAAAADE/G-WFErjRe88/s400/AND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12" y="571480"/>
            <a:ext cx="2381250" cy="1678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BLOGGER_PHOTO_ID_5448594580144378306" descr="http://2.bp.blogspot.com/_M5NlYXz0Ky4/S51L5xqf0cI/AAAAAAAAAIA/V9glcz1N4Zk/s400/AND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2500306"/>
            <a:ext cx="2647950" cy="1602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OR</a:t>
            </a:r>
            <a:endParaRPr lang="sk-SK" dirty="0"/>
          </a:p>
        </p:txBody>
      </p:sp>
      <p:pic>
        <p:nvPicPr>
          <p:cNvPr id="5" name="Obrázok 4" descr="Výsledok vyhľadávania obrázkov pre dopyt rozpínací kontakt v logickom obvode not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500174"/>
            <a:ext cx="5929354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BlokTextu 5"/>
          <p:cNvSpPr txBox="1"/>
          <p:nvPr/>
        </p:nvSpPr>
        <p:spPr>
          <a:xfrm>
            <a:off x="2428860" y="2143116"/>
            <a:ext cx="2000264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Logický súčet -OR</a:t>
            </a:r>
            <a:endParaRPr lang="sk-SK" dirty="0"/>
          </a:p>
        </p:txBody>
      </p:sp>
      <p:pic>
        <p:nvPicPr>
          <p:cNvPr id="7" name="BLOGGER_PHOTO_ID_5426168985858676962" descr="http://2.bp.blogspot.com/_M5NlYXz0Ky4/S02f8Y1ZGOI/AAAAAAAAADU/sBMrw5ooFwk/s400/OR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17511" y="500042"/>
            <a:ext cx="2526489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BLOGGER_PHOTO_ID_5448594765706901730" descr="http://1.bp.blogspot.com/_M5NlYXz0Ky4/S51MEk8DOOI/AAAAAAAAAII/ZkO62uBgwmM/s400/OR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0826" y="2500306"/>
            <a:ext cx="2428860" cy="175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NOT</a:t>
            </a:r>
            <a:endParaRPr lang="sk-SK" dirty="0"/>
          </a:p>
        </p:txBody>
      </p:sp>
      <p:pic>
        <p:nvPicPr>
          <p:cNvPr id="3" name="Obrázok 2" descr="Výsledok vyhľadávania obrázkov pre dopyt rozpínací kontakt v logickom obvode not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428736"/>
            <a:ext cx="5143536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BLOGGER_PHOTO_ID_5426165929567264066" descr="http://4.bp.blogspot.com/_M5NlYXz0Ky4/S02dKfQvHUI/AAAAAAAAACs/REVrRnS-hYU/s400/NOT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357166"/>
            <a:ext cx="2570239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BLOGGER_PHOTO_ID_5448594410492229906" descr="http://4.bp.blogspot.com/_M5NlYXz0Ky4/S51Lv5qReRI/AAAAAAAAAH4/8OeTfLiY-fY/s400/NOT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3636" y="2500306"/>
            <a:ext cx="2714612" cy="1708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NAND</a:t>
            </a:r>
            <a:endParaRPr lang="sk-SK" dirty="0"/>
          </a:p>
        </p:txBody>
      </p:sp>
      <p:pic>
        <p:nvPicPr>
          <p:cNvPr id="3" name="Obrázok 2" descr="Výsledok vyhľadávania obrázkov pre dopyt rozpínací kontakt v logickom obvode not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571612"/>
            <a:ext cx="5143536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http://4.bp.blogspot.com/_M5NlYXz0Ky4/S02hTwgR8CI/AAAAAAAAAD0/J6NuhPoM5nA/s400/NAN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357166"/>
            <a:ext cx="3242575" cy="2286016"/>
          </a:xfrm>
          <a:prstGeom prst="rect">
            <a:avLst/>
          </a:prstGeom>
          <a:noFill/>
        </p:spPr>
      </p:pic>
      <p:pic>
        <p:nvPicPr>
          <p:cNvPr id="5" name="BLOGGER_PHOTO_ID_5448595364336611298" descr="http://4.bp.blogspot.com/_M5NlYXz0Ky4/S51MnbAfr-I/AAAAAAAAAIY/UaYnsjy5GdY/s400/NAND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2643182"/>
            <a:ext cx="2833694" cy="1938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140</Words>
  <Application>Microsoft Office PowerPoint</Application>
  <PresentationFormat>Prezentácia na obrazovke (4:3)</PresentationFormat>
  <Paragraphs>61</Paragraphs>
  <Slides>13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4" baseType="lpstr">
      <vt:lpstr>Motív Office</vt:lpstr>
      <vt:lpstr>Základné logické členy</vt:lpstr>
      <vt:lpstr>Základné logické členy-hradlá</vt:lpstr>
      <vt:lpstr>Snímka 3</vt:lpstr>
      <vt:lpstr>Snímka 4</vt:lpstr>
      <vt:lpstr>Základné logické členy</vt:lpstr>
      <vt:lpstr>AND</vt:lpstr>
      <vt:lpstr>OR</vt:lpstr>
      <vt:lpstr>NOT</vt:lpstr>
      <vt:lpstr>NAND</vt:lpstr>
      <vt:lpstr>NOR</vt:lpstr>
      <vt:lpstr>Integrovaný obvod MH 7400</vt:lpstr>
      <vt:lpstr>Snímka 12</vt:lpstr>
      <vt:lpstr>Nakreslené schémy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Základné logické členy</dc:title>
  <dc:creator>__</dc:creator>
  <cp:lastModifiedBy>__</cp:lastModifiedBy>
  <cp:revision>5</cp:revision>
  <dcterms:created xsi:type="dcterms:W3CDTF">2018-10-05T19:16:55Z</dcterms:created>
  <dcterms:modified xsi:type="dcterms:W3CDTF">2018-10-07T09:23:26Z</dcterms:modified>
</cp:coreProperties>
</file>