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1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2" r:id="rId56"/>
    <p:sldId id="311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271" r:id="rId6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3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9F40E-1264-430B-8706-21FD7AF8F783}" type="datetimeFigureOut">
              <a:rPr lang="sk-SK" smtClean="0"/>
              <a:pPr/>
              <a:t>10. 12. 2020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82C29-3D68-418E-8F99-89E88D6926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9F40E-1264-430B-8706-21FD7AF8F783}" type="datetimeFigureOut">
              <a:rPr lang="sk-SK" smtClean="0"/>
              <a:pPr/>
              <a:t>10. 12. 2020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82C29-3D68-418E-8F99-89E88D6926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9F40E-1264-430B-8706-21FD7AF8F783}" type="datetimeFigureOut">
              <a:rPr lang="sk-SK" smtClean="0"/>
              <a:pPr/>
              <a:t>10. 12. 2020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82C29-3D68-418E-8F99-89E88D6926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9F40E-1264-430B-8706-21FD7AF8F783}" type="datetimeFigureOut">
              <a:rPr lang="sk-SK" smtClean="0"/>
              <a:pPr/>
              <a:t>10. 12. 2020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82C29-3D68-418E-8F99-89E88D6926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9F40E-1264-430B-8706-21FD7AF8F783}" type="datetimeFigureOut">
              <a:rPr lang="sk-SK" smtClean="0"/>
              <a:pPr/>
              <a:t>10. 12. 2020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82C29-3D68-418E-8F99-89E88D6926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9F40E-1264-430B-8706-21FD7AF8F783}" type="datetimeFigureOut">
              <a:rPr lang="sk-SK" smtClean="0"/>
              <a:pPr/>
              <a:t>10. 12. 2020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82C29-3D68-418E-8F99-89E88D6926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9F40E-1264-430B-8706-21FD7AF8F783}" type="datetimeFigureOut">
              <a:rPr lang="sk-SK" smtClean="0"/>
              <a:pPr/>
              <a:t>10. 12. 2020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82C29-3D68-418E-8F99-89E88D6926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9F40E-1264-430B-8706-21FD7AF8F783}" type="datetimeFigureOut">
              <a:rPr lang="sk-SK" smtClean="0"/>
              <a:pPr/>
              <a:t>10. 12. 2020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82C29-3D68-418E-8F99-89E88D6926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9F40E-1264-430B-8706-21FD7AF8F783}" type="datetimeFigureOut">
              <a:rPr lang="sk-SK" smtClean="0"/>
              <a:pPr/>
              <a:t>10. 12. 2020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82C29-3D68-418E-8F99-89E88D6926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9F40E-1264-430B-8706-21FD7AF8F783}" type="datetimeFigureOut">
              <a:rPr lang="sk-SK" smtClean="0"/>
              <a:pPr/>
              <a:t>10. 12. 2020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82C29-3D68-418E-8F99-89E88D6926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9F40E-1264-430B-8706-21FD7AF8F783}" type="datetimeFigureOut">
              <a:rPr lang="sk-SK" smtClean="0"/>
              <a:pPr/>
              <a:t>10. 12. 2020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82C29-3D68-418E-8F99-89E88D6926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9F40E-1264-430B-8706-21FD7AF8F783}" type="datetimeFigureOut">
              <a:rPr lang="sk-SK" smtClean="0"/>
              <a:pPr/>
              <a:t>10. 12. 2020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82C29-3D68-418E-8F99-89E88D692683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evyucba.ku.sk/oks/html/3.html" TargetMode="Externa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servac.slavino.sk/mecheleit/01_pci/tc04/01.html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http://butterflies.cz/obrazky/site/strukturkabelaz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irt.gov.sk/doc/MFSRVzdelavanie/02Vzdelavanie2014/Prezentacie_veduci_zamestnanci_utvarov/PrezV_2014_02_Siete.pdf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Sieťové média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Mikulášová</a:t>
            </a:r>
            <a:endParaRPr lang="sk-SK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Hrubý koaxiálny kábel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sk-SK" dirty="0"/>
              <a:t>maximálna dĺžka koaxiálneho kábla</a:t>
            </a:r>
            <a:r>
              <a:rPr lang="sk-SK" b="1" dirty="0"/>
              <a:t>: 500 m </a:t>
            </a:r>
            <a:endParaRPr lang="sk-SK" dirty="0"/>
          </a:p>
          <a:p>
            <a:pPr lvl="0"/>
            <a:r>
              <a:rPr lang="sk-SK" dirty="0"/>
              <a:t>prenosová rýchlosť: </a:t>
            </a:r>
            <a:r>
              <a:rPr lang="sk-SK" b="1" dirty="0"/>
              <a:t>10 Mbit/s </a:t>
            </a:r>
            <a:endParaRPr lang="sk-SK" dirty="0"/>
          </a:p>
          <a:p>
            <a:pPr lvl="0"/>
            <a:r>
              <a:rPr lang="sk-SK" dirty="0"/>
              <a:t>min. vzdialenosť medzi dvoma uzlami</a:t>
            </a:r>
            <a:r>
              <a:rPr lang="sk-SK" b="1" dirty="0"/>
              <a:t>: 2,5 m, </a:t>
            </a:r>
            <a:endParaRPr lang="sk-SK" dirty="0"/>
          </a:p>
          <a:p>
            <a:pPr lvl="0"/>
            <a:r>
              <a:rPr lang="sk-SK" dirty="0"/>
              <a:t>maximálny počet uzlov v jednom segmente</a:t>
            </a:r>
            <a:r>
              <a:rPr lang="sk-SK" b="1" dirty="0"/>
              <a:t>: 100 </a:t>
            </a:r>
            <a:r>
              <a:rPr lang="sk-SK" dirty="0"/>
              <a:t>(pracovných staníc, serverov a sieťových periférnych zariadení)</a:t>
            </a:r>
            <a:r>
              <a:rPr lang="sk-SK" b="1" dirty="0"/>
              <a:t>, </a:t>
            </a:r>
            <a:endParaRPr lang="sk-SK" dirty="0"/>
          </a:p>
          <a:p>
            <a:pPr lvl="0"/>
            <a:r>
              <a:rPr lang="sk-SK" dirty="0"/>
              <a:t>priemer kábla </a:t>
            </a:r>
            <a:r>
              <a:rPr lang="sk-SK" b="1" dirty="0"/>
              <a:t>10mm, </a:t>
            </a:r>
            <a:endParaRPr lang="sk-SK" dirty="0"/>
          </a:p>
          <a:p>
            <a:pPr lvl="0"/>
            <a:r>
              <a:rPr lang="sk-SK" b="1" dirty="0"/>
              <a:t>náročná inštalácia </a:t>
            </a:r>
            <a:r>
              <a:rPr lang="sk-SK" dirty="0"/>
              <a:t>(znížená ohybnosť vzhľadom na niekoľko vrstiev izolácie). 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Tenký koaxiálny kábel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dirty="0"/>
              <a:t>maximálna dĺžka segmentu: </a:t>
            </a:r>
            <a:r>
              <a:rPr lang="sk-SK" b="1" dirty="0"/>
              <a:t>185 – 300 m </a:t>
            </a:r>
            <a:endParaRPr lang="sk-SK" dirty="0"/>
          </a:p>
          <a:p>
            <a:pPr lvl="0"/>
            <a:r>
              <a:rPr lang="sk-SK" dirty="0"/>
              <a:t>prenosová rýchlosť: </a:t>
            </a:r>
            <a:r>
              <a:rPr lang="sk-SK" b="1" dirty="0"/>
              <a:t>10 Mbit/s</a:t>
            </a:r>
            <a:endParaRPr lang="sk-SK" dirty="0"/>
          </a:p>
          <a:p>
            <a:pPr lvl="0"/>
            <a:r>
              <a:rPr lang="sk-SK" dirty="0"/>
              <a:t>min. vzdialenosť medzi dvoma uzlami: </a:t>
            </a:r>
            <a:r>
              <a:rPr lang="sk-SK" b="1" dirty="0"/>
              <a:t>2,5 m </a:t>
            </a:r>
            <a:endParaRPr lang="sk-SK" dirty="0"/>
          </a:p>
          <a:p>
            <a:pPr lvl="0"/>
            <a:r>
              <a:rPr lang="sk-SK" dirty="0"/>
              <a:t>maximálny počet uzlov v jednom segmente: </a:t>
            </a:r>
            <a:r>
              <a:rPr lang="sk-SK" b="1" dirty="0"/>
              <a:t>30, </a:t>
            </a:r>
            <a:endParaRPr lang="sk-SK" dirty="0"/>
          </a:p>
          <a:p>
            <a:pPr lvl="0"/>
            <a:r>
              <a:rPr lang="sk-SK" dirty="0"/>
              <a:t>priemer kábla </a:t>
            </a:r>
            <a:r>
              <a:rPr lang="sk-SK" b="1" dirty="0"/>
              <a:t>5mm, </a:t>
            </a:r>
            <a:endParaRPr lang="sk-SK" dirty="0"/>
          </a:p>
          <a:p>
            <a:pPr lvl="0"/>
            <a:r>
              <a:rPr lang="sk-SK" dirty="0"/>
              <a:t>jednoduchšia inštalácia, väčšia pružnosť, nižšia cena. 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Krútená dvojlinka</a:t>
            </a:r>
            <a:endParaRPr lang="sk-SK" dirty="0"/>
          </a:p>
        </p:txBody>
      </p:sp>
      <p:pic>
        <p:nvPicPr>
          <p:cNvPr id="4" name="Obrázok 3" descr="Výsledok vyhľadávania obrázkov pre dopyt krutena dvojlink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000240"/>
            <a:ext cx="642942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 lvl="0"/>
            <a:r>
              <a:rPr lang="sk-SK" b="1" dirty="0"/>
              <a:t>osem vodičový káblový zväzok</a:t>
            </a:r>
            <a:r>
              <a:rPr lang="sk-SK" dirty="0"/>
              <a:t>, kde jednotlivé vodiče sú uložené v </a:t>
            </a:r>
            <a:r>
              <a:rPr lang="sk-SK" b="1" dirty="0"/>
              <a:t>pároch</a:t>
            </a:r>
            <a:r>
              <a:rPr lang="sk-SK" dirty="0"/>
              <a:t>, </a:t>
            </a:r>
          </a:p>
          <a:p>
            <a:pPr lvl="0"/>
            <a:r>
              <a:rPr lang="sk-SK" dirty="0"/>
              <a:t>pričom </a:t>
            </a:r>
            <a:r>
              <a:rPr lang="sk-SK" b="1" dirty="0"/>
              <a:t>páry sú skrútené navzájom okolo seba, </a:t>
            </a:r>
            <a:endParaRPr lang="sk-SK" dirty="0"/>
          </a:p>
          <a:p>
            <a:pPr lvl="0"/>
            <a:r>
              <a:rPr lang="sk-SK" b="1" dirty="0"/>
              <a:t>vodiče v páre sú rovnocenné </a:t>
            </a:r>
            <a:r>
              <a:rPr lang="sk-SK" dirty="0"/>
              <a:t>(žiaden z vodičov nie je pripojený na zem alebo zdroj napätia – </a:t>
            </a:r>
            <a:r>
              <a:rPr lang="sk-SK" b="1" dirty="0"/>
              <a:t>symetrický kábel</a:t>
            </a:r>
            <a:r>
              <a:rPr lang="sk-SK" dirty="0"/>
              <a:t>), </a:t>
            </a:r>
          </a:p>
          <a:p>
            <a:pPr lvl="0"/>
            <a:r>
              <a:rPr lang="sk-SK" dirty="0"/>
              <a:t>kábel je určený na prenos dát v počítačových sieťach, </a:t>
            </a:r>
          </a:p>
          <a:p>
            <a:pPr lvl="0"/>
            <a:r>
              <a:rPr lang="sk-SK" dirty="0"/>
              <a:t>kábel je zakončený </a:t>
            </a:r>
            <a:r>
              <a:rPr lang="sk-SK" b="1" dirty="0"/>
              <a:t>konektorom RJ - 45</a:t>
            </a:r>
            <a:r>
              <a:rPr lang="sk-SK" dirty="0"/>
              <a:t>. 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Výhody skrútenia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sk-SK" dirty="0"/>
              <a:t>skrútenie umožňuje redukovať vzájomné </a:t>
            </a:r>
            <a:r>
              <a:rPr lang="sk-SK" b="1" dirty="0" err="1"/>
              <a:t>presluchy</a:t>
            </a:r>
            <a:r>
              <a:rPr lang="sk-SK" b="1" dirty="0"/>
              <a:t> a šumy </a:t>
            </a:r>
            <a:r>
              <a:rPr lang="sk-SK" dirty="0"/>
              <a:t>z vonkajšieho prostredia a  zároveň </a:t>
            </a:r>
            <a:r>
              <a:rPr lang="sk-SK" b="1" dirty="0"/>
              <a:t>bráni vyžarovaniu z páru do prostredia</a:t>
            </a:r>
            <a:r>
              <a:rPr lang="sk-SK" dirty="0"/>
              <a:t>, </a:t>
            </a:r>
          </a:p>
          <a:p>
            <a:pPr lvl="0"/>
            <a:r>
              <a:rPr lang="sk-SK" dirty="0"/>
              <a:t> skrútené vodiče majú </a:t>
            </a:r>
            <a:r>
              <a:rPr lang="sk-SK" b="1" dirty="0"/>
              <a:t>zvýšenú odolnosť voči súhlasnému typu rušenia </a:t>
            </a:r>
            <a:r>
              <a:rPr lang="sk-SK" dirty="0"/>
              <a:t>- napätiu indukovanému do oboch vodičov súčasne, pretože vplyvom opačnej fázy indukované napätia pôsobia proti sebe, </a:t>
            </a:r>
          </a:p>
          <a:p>
            <a:pPr lvl="0"/>
            <a:r>
              <a:rPr lang="sk-SK" dirty="0"/>
              <a:t>aby sa zabránilo vzájomným </a:t>
            </a:r>
            <a:r>
              <a:rPr lang="sk-SK" dirty="0" err="1"/>
              <a:t>presluchom</a:t>
            </a:r>
            <a:r>
              <a:rPr lang="sk-SK" dirty="0"/>
              <a:t> medzi pármi v jednom </a:t>
            </a:r>
            <a:r>
              <a:rPr lang="sk-SK" dirty="0" smtClean="0"/>
              <a:t>kábli </a:t>
            </a:r>
            <a:r>
              <a:rPr lang="sk-SK" dirty="0"/>
              <a:t>- káblovom zväzku, </a:t>
            </a:r>
            <a:r>
              <a:rPr lang="sk-SK" b="1" dirty="0"/>
              <a:t>majú jednotlivé páry rôzne skrútenia </a:t>
            </a:r>
            <a:r>
              <a:rPr lang="sk-SK" dirty="0"/>
              <a:t>(rôzny počet skrútení na jednotku dĺžky). 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428752"/>
          </a:xfrm>
        </p:spPr>
        <p:txBody>
          <a:bodyPr>
            <a:normAutofit fontScale="90000"/>
          </a:bodyPr>
          <a:lstStyle/>
          <a:p>
            <a:r>
              <a:rPr lang="sk-SK" b="1" dirty="0"/>
              <a:t>Výhody použitia krútenej dvojlinky </a:t>
            </a:r>
            <a:r>
              <a:rPr lang="sk-SK" dirty="0"/>
              <a:t>v počítačových sieťach: </a:t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sk-SK" dirty="0"/>
              <a:t>jednoduché pripojovanie jednotlivých zariadení</a:t>
            </a:r>
          </a:p>
          <a:p>
            <a:pPr lvl="0"/>
            <a:r>
              <a:rPr lang="sk-SK" dirty="0"/>
              <a:t>jednoduchšia lokalizácia poruchy na kabeláži než v sieťach s koaxiálnym káblom, </a:t>
            </a:r>
          </a:p>
          <a:p>
            <a:pPr lvl="0"/>
            <a:r>
              <a:rPr lang="sk-SK" dirty="0"/>
              <a:t>možnosť využiť existujúce telefónne káblové rozvody. </a:t>
            </a:r>
          </a:p>
          <a:p>
            <a:pPr lvl="0"/>
            <a:r>
              <a:rPr lang="sk-SK" dirty="0"/>
              <a:t>praxi je najčastejšie používaný kábel kategórie 5, prípadne 5e , kategórie 6</a:t>
            </a:r>
          </a:p>
          <a:p>
            <a:pPr lvl="0"/>
            <a:r>
              <a:rPr lang="sk-SK" dirty="0"/>
              <a:t>má prenosovú rýchlosť 100 Mb/s.</a:t>
            </a:r>
          </a:p>
          <a:p>
            <a:pPr lvl="0"/>
            <a:r>
              <a:rPr lang="sk-SK" dirty="0"/>
              <a:t>typický pre hviezdicovú </a:t>
            </a:r>
            <a:r>
              <a:rPr lang="sk-SK" dirty="0" err="1"/>
              <a:t>topológiu</a:t>
            </a:r>
            <a:r>
              <a:rPr lang="sk-SK" dirty="0"/>
              <a:t> a je mechanický odolnejší ako </a:t>
            </a:r>
            <a:r>
              <a:rPr lang="sk-SK" dirty="0" err="1"/>
              <a:t>koáxial</a:t>
            </a:r>
            <a:r>
              <a:rPr lang="sk-SK" dirty="0"/>
              <a:t>.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Typy tienenia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/>
              <a:t>Netienená krútená dvojlinka UTP (</a:t>
            </a:r>
            <a:r>
              <a:rPr lang="sk-SK" b="1" dirty="0" err="1" smtClean="0"/>
              <a:t>Unshielded</a:t>
            </a:r>
            <a:r>
              <a:rPr lang="sk-SK" b="1" dirty="0" smtClean="0"/>
              <a:t> Twist </a:t>
            </a:r>
            <a:r>
              <a:rPr lang="sk-SK" b="1" dirty="0" err="1" smtClean="0"/>
              <a:t>Pair</a:t>
            </a:r>
            <a:r>
              <a:rPr lang="sk-SK" b="1" dirty="0" smtClean="0"/>
              <a:t>)</a:t>
            </a:r>
          </a:p>
          <a:p>
            <a:r>
              <a:rPr lang="sk-SK" b="1" dirty="0" err="1" smtClean="0"/>
              <a:t>ScTP</a:t>
            </a:r>
            <a:r>
              <a:rPr lang="sk-SK" b="1" dirty="0" smtClean="0"/>
              <a:t> (</a:t>
            </a:r>
            <a:r>
              <a:rPr lang="sk-SK" b="1" dirty="0" err="1" smtClean="0"/>
              <a:t>Screened</a:t>
            </a:r>
            <a:r>
              <a:rPr lang="sk-SK" b="1" dirty="0" smtClean="0"/>
              <a:t> Twist </a:t>
            </a:r>
            <a:r>
              <a:rPr lang="sk-SK" b="1" dirty="0" err="1" smtClean="0"/>
              <a:t>Pair</a:t>
            </a:r>
            <a:r>
              <a:rPr lang="sk-SK" b="1" dirty="0" smtClean="0"/>
              <a:t> / </a:t>
            </a:r>
            <a:r>
              <a:rPr lang="sk-SK" b="1" dirty="0" err="1" smtClean="0"/>
              <a:t>Foil</a:t>
            </a:r>
            <a:r>
              <a:rPr lang="sk-SK" b="1" dirty="0" smtClean="0"/>
              <a:t> Twist </a:t>
            </a:r>
            <a:r>
              <a:rPr lang="sk-SK" b="1" dirty="0" err="1" smtClean="0"/>
              <a:t>Pair</a:t>
            </a:r>
            <a:r>
              <a:rPr lang="sk-SK" b="1" dirty="0" smtClean="0"/>
              <a:t> – FTP – čiastočne tienená</a:t>
            </a:r>
            <a:r>
              <a:rPr lang="sk-SK" dirty="0" smtClean="0"/>
              <a:t> </a:t>
            </a:r>
          </a:p>
          <a:p>
            <a:r>
              <a:rPr lang="sk-SK" b="1" dirty="0" smtClean="0"/>
              <a:t>Tienená krútená dvojlinka STP (</a:t>
            </a:r>
            <a:r>
              <a:rPr lang="sk-SK" b="1" dirty="0" err="1" smtClean="0"/>
              <a:t>Shielded</a:t>
            </a:r>
            <a:r>
              <a:rPr lang="sk-SK" b="1" dirty="0" smtClean="0"/>
              <a:t> Twist </a:t>
            </a:r>
            <a:r>
              <a:rPr lang="sk-SK" b="1" dirty="0" err="1" smtClean="0"/>
              <a:t>Pair</a:t>
            </a:r>
            <a:endParaRPr lang="sk-SK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Netienená krútená dvojlinka UTP (</a:t>
            </a:r>
            <a:r>
              <a:rPr lang="sk-SK" b="1" dirty="0" err="1" smtClean="0"/>
              <a:t>Unshielded</a:t>
            </a:r>
            <a:r>
              <a:rPr lang="sk-SK" b="1" dirty="0" smtClean="0"/>
              <a:t> Twist </a:t>
            </a:r>
            <a:r>
              <a:rPr lang="sk-SK" b="1" dirty="0" err="1" smtClean="0"/>
              <a:t>Pair</a:t>
            </a:r>
            <a:r>
              <a:rPr lang="sk-SK" b="1" dirty="0" smtClean="0"/>
              <a:t>)</a:t>
            </a:r>
            <a:r>
              <a:rPr lang="sk-SK" dirty="0" smtClean="0"/>
              <a:t>-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6900882" cy="397194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sk-SK" dirty="0" smtClean="0"/>
              <a:t>jednotlivé páry sú vložené do vonkajšej plastovej izolácie, jednotlivé páry sú skrútené, aby sa zamedzilo </a:t>
            </a:r>
            <a:r>
              <a:rPr lang="sk-SK" dirty="0" err="1" smtClean="0"/>
              <a:t>presluchom</a:t>
            </a:r>
            <a:r>
              <a:rPr lang="sk-SK" dirty="0" smtClean="0"/>
              <a:t>. Tým, že nie sú tienene, dochádza k väčšej náchylnosti na prichádzajúci šum.</a:t>
            </a:r>
          </a:p>
          <a:p>
            <a:r>
              <a:rPr lang="sk-SK" b="1" dirty="0" smtClean="0"/>
              <a:t>Výhody UTP kábla</a:t>
            </a:r>
            <a:r>
              <a:rPr lang="sk-SK" dirty="0" smtClean="0"/>
              <a:t>: nízka cena, jednoduchá inštalácia,  dlhá životnosť. </a:t>
            </a:r>
          </a:p>
          <a:p>
            <a:r>
              <a:rPr lang="sk-SK" dirty="0" smtClean="0"/>
              <a:t> </a:t>
            </a:r>
          </a:p>
          <a:p>
            <a:r>
              <a:rPr lang="sk-SK" b="1" dirty="0" smtClean="0"/>
              <a:t>Nevýhody UTP kábla</a:t>
            </a:r>
            <a:r>
              <a:rPr lang="sk-SK" dirty="0" smtClean="0"/>
              <a:t>:  nízka odolnosť voči elektromagnetickým rušeniam,  malé prenosové vzdialenosti. </a:t>
            </a:r>
          </a:p>
          <a:p>
            <a:endParaRPr lang="sk-SK" dirty="0"/>
          </a:p>
        </p:txBody>
      </p:sp>
      <p:pic>
        <p:nvPicPr>
          <p:cNvPr id="4" name="Obrázok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96" y="5500702"/>
            <a:ext cx="135732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err="1" smtClean="0"/>
              <a:t>ScTP</a:t>
            </a:r>
            <a:r>
              <a:rPr lang="sk-SK" b="1" dirty="0" smtClean="0"/>
              <a:t> (</a:t>
            </a:r>
            <a:r>
              <a:rPr lang="sk-SK" b="1" dirty="0" err="1" smtClean="0"/>
              <a:t>Screened</a:t>
            </a:r>
            <a:r>
              <a:rPr lang="sk-SK" b="1" dirty="0" smtClean="0"/>
              <a:t> Twist </a:t>
            </a:r>
            <a:r>
              <a:rPr lang="sk-SK" b="1" dirty="0" err="1" smtClean="0"/>
              <a:t>Pair</a:t>
            </a:r>
            <a:r>
              <a:rPr lang="sk-SK" b="1" dirty="0" smtClean="0"/>
              <a:t> / </a:t>
            </a:r>
            <a:r>
              <a:rPr lang="sk-SK" b="1" dirty="0" err="1" smtClean="0"/>
              <a:t>Foil</a:t>
            </a:r>
            <a:r>
              <a:rPr lang="sk-SK" b="1" dirty="0" smtClean="0"/>
              <a:t> Twist </a:t>
            </a:r>
            <a:r>
              <a:rPr lang="sk-SK" b="1" dirty="0" err="1" smtClean="0"/>
              <a:t>Pair</a:t>
            </a:r>
            <a:r>
              <a:rPr lang="sk-SK" b="1" dirty="0" smtClean="0"/>
              <a:t> – FTP – čiastočne tienená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dirty="0" smtClean="0"/>
              <a:t>je to UTP obalené v hliníkovej fólii. Môžu byť používané na veľké vzdialenosti bez toho, aby nebol signál zosilňovaný napríklad </a:t>
            </a:r>
            <a:r>
              <a:rPr lang="sk-SK" dirty="0" err="1" smtClean="0"/>
              <a:t>HUB-om</a:t>
            </a:r>
            <a:r>
              <a:rPr lang="sk-SK" dirty="0" smtClean="0"/>
              <a:t>, alebo </a:t>
            </a:r>
            <a:r>
              <a:rPr lang="sk-SK" dirty="0" err="1" smtClean="0"/>
              <a:t>REPEATER-om</a:t>
            </a:r>
            <a:r>
              <a:rPr lang="sk-SK" dirty="0" smtClean="0"/>
              <a:t>.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Tienená krútená dvojlinka STP (</a:t>
            </a:r>
            <a:r>
              <a:rPr lang="sk-SK" b="1" dirty="0" err="1" smtClean="0"/>
              <a:t>Shielded</a:t>
            </a:r>
            <a:r>
              <a:rPr lang="sk-SK" b="1" dirty="0" smtClean="0"/>
              <a:t> Twist </a:t>
            </a:r>
            <a:r>
              <a:rPr lang="sk-SK" b="1" dirty="0" err="1" smtClean="0"/>
              <a:t>Pair</a:t>
            </a:r>
            <a:r>
              <a:rPr lang="sk-SK" b="1" dirty="0" smtClean="0"/>
              <a:t>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dirty="0" smtClean="0"/>
              <a:t>každý pár žíl je samostatne obalený kovovou fóliou (tienenie), a ešte aj všetky 4 páry ďalšou kovovou fóliou a plastovým plášťom na povrchu. Skrútenie a prekríženie pomáha znížiť šum, ktorý vzniká elektromagnetickým rušením (EMI) a rádio frekvenčným rušením (RFI). 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Sieťové komponenty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k-SK" dirty="0" smtClean="0"/>
              <a:t>Sieťová karta</a:t>
            </a:r>
          </a:p>
          <a:p>
            <a:r>
              <a:rPr lang="sk-SK" dirty="0" smtClean="0"/>
              <a:t>Prenosové médium </a:t>
            </a:r>
          </a:p>
          <a:p>
            <a:pPr marL="1881188"/>
            <a:r>
              <a:rPr lang="sk-SK" dirty="0" err="1" smtClean="0"/>
              <a:t>Metalické</a:t>
            </a:r>
            <a:r>
              <a:rPr lang="sk-SK" dirty="0" smtClean="0"/>
              <a:t>/kovové/</a:t>
            </a:r>
          </a:p>
          <a:p>
            <a:pPr marL="1881188"/>
            <a:r>
              <a:rPr lang="sk-SK" dirty="0" smtClean="0"/>
              <a:t>Optické/sklenené, plastové/</a:t>
            </a:r>
          </a:p>
          <a:p>
            <a:pPr marL="1881188"/>
            <a:r>
              <a:rPr lang="sk-SK" dirty="0" smtClean="0"/>
              <a:t>Bezdrôtové</a:t>
            </a:r>
          </a:p>
          <a:p>
            <a:r>
              <a:rPr lang="sk-SK" dirty="0" smtClean="0"/>
              <a:t>Konektory, zásuvky</a:t>
            </a:r>
          </a:p>
          <a:p>
            <a:endParaRPr lang="sk-SK" dirty="0" smtClean="0"/>
          </a:p>
          <a:p>
            <a:pPr>
              <a:buNone/>
            </a:pPr>
            <a:r>
              <a:rPr lang="sk-SK" dirty="0"/>
              <a:t> </a:t>
            </a:r>
            <a:r>
              <a:rPr lang="sk-SK" dirty="0" smtClean="0"/>
              <a:t> </a:t>
            </a:r>
            <a:r>
              <a:rPr lang="sk-SK" u="sng" dirty="0" smtClean="0"/>
              <a:t>Prenosové médium: </a:t>
            </a:r>
            <a:r>
              <a:rPr lang="sk-SK" sz="2400" dirty="0" smtClean="0"/>
              <a:t>materiál, prostredie na prenos údajov</a:t>
            </a:r>
            <a:endParaRPr lang="sk-SK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Typy tienenia</a:t>
            </a:r>
            <a:endParaRPr lang="sk-SK" dirty="0"/>
          </a:p>
        </p:txBody>
      </p:sp>
      <p:pic>
        <p:nvPicPr>
          <p:cNvPr id="3" name="Obrázok 2" descr="Výsledok vyhľadávania obrázkov pre dopyt ScTP (Screened TP)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285992"/>
            <a:ext cx="6858048" cy="307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u="sng" dirty="0" smtClean="0"/>
              <a:t>Krútené dvojlinky sa delia podľa celistvosti vnútorných žíl na: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b="1" dirty="0" err="1" smtClean="0"/>
              <a:t>Solid</a:t>
            </a:r>
            <a:r>
              <a:rPr lang="sk-SK" dirty="0" smtClean="0"/>
              <a:t> – obsahuje 8 žíl, z ktorých každá pozostáva z jedného pomerne neohybného medeného vodiča. Sú vhodné na spojenia, s ktorými sa často nepracuje, napr. medzi zásuvkou a </a:t>
            </a:r>
            <a:r>
              <a:rPr lang="sk-SK" dirty="0" err="1" smtClean="0"/>
              <a:t>patch</a:t>
            </a:r>
            <a:r>
              <a:rPr lang="sk-SK" dirty="0" smtClean="0"/>
              <a:t> panelom.</a:t>
            </a:r>
          </a:p>
          <a:p>
            <a:r>
              <a:rPr lang="sk-SK" b="1" dirty="0" err="1" smtClean="0"/>
              <a:t>Stranded</a:t>
            </a:r>
            <a:r>
              <a:rPr lang="sk-SK" dirty="0" smtClean="0"/>
              <a:t> – každá žila je tvorená väčším počtom tenkých medených vlasov. Sú ľahko ohybné, ale ideálne pre spojenia, s ktorými sa častejšie manipuluje, napr. medzi počítačom a zásuvkou. Signál v medených kábloch je reprezentovaný dvoma úrovňami napätia. Predstavuje ho postupnosť núl a jednotiek, ktorú musí vedieť rozpoznať každé zariadenie v sieti. Pri jednom prenose si v danom momente musí zariadenie pamätať veľké množstvo signálov.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Význam značiek: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/>
              <a:t>U </a:t>
            </a:r>
            <a:r>
              <a:rPr lang="sk-SK" dirty="0" smtClean="0"/>
              <a:t>– bez tienenia (</a:t>
            </a:r>
            <a:r>
              <a:rPr lang="sk-SK" dirty="0" err="1" smtClean="0"/>
              <a:t>Unscreened</a:t>
            </a:r>
            <a:r>
              <a:rPr lang="sk-SK" dirty="0" smtClean="0"/>
              <a:t>, </a:t>
            </a:r>
            <a:r>
              <a:rPr lang="sk-SK" dirty="0" err="1" smtClean="0"/>
              <a:t>Unshielded</a:t>
            </a:r>
            <a:r>
              <a:rPr lang="sk-SK" dirty="0" smtClean="0"/>
              <a:t>)</a:t>
            </a:r>
          </a:p>
          <a:p>
            <a:r>
              <a:rPr lang="sk-SK" b="1" dirty="0" smtClean="0"/>
              <a:t>F </a:t>
            </a:r>
            <a:r>
              <a:rPr lang="sk-SK" dirty="0" smtClean="0"/>
              <a:t>– tienenie fóliou (</a:t>
            </a:r>
            <a:r>
              <a:rPr lang="sk-SK" dirty="0" err="1" smtClean="0"/>
              <a:t>Foiled</a:t>
            </a:r>
            <a:r>
              <a:rPr lang="sk-SK" dirty="0" smtClean="0"/>
              <a:t>) </a:t>
            </a:r>
          </a:p>
          <a:p>
            <a:r>
              <a:rPr lang="sk-SK" b="1" dirty="0" smtClean="0"/>
              <a:t>S </a:t>
            </a:r>
            <a:r>
              <a:rPr lang="sk-SK" dirty="0" smtClean="0"/>
              <a:t>– tienenie opletením (</a:t>
            </a:r>
            <a:r>
              <a:rPr lang="sk-SK" dirty="0" err="1" smtClean="0"/>
              <a:t>Shielded</a:t>
            </a:r>
            <a:r>
              <a:rPr lang="sk-SK" dirty="0" smtClean="0"/>
              <a:t>)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ľka 3"/>
          <p:cNvGraphicFramePr>
            <a:graphicFrameLocks noGrp="1"/>
          </p:cNvGraphicFramePr>
          <p:nvPr/>
        </p:nvGraphicFramePr>
        <p:xfrm>
          <a:off x="714347" y="1071548"/>
          <a:ext cx="7286676" cy="4286279"/>
        </p:xfrm>
        <a:graphic>
          <a:graphicData uri="http://schemas.openxmlformats.org/drawingml/2006/table">
            <a:tbl>
              <a:tblPr/>
              <a:tblGrid>
                <a:gridCol w="2428892"/>
                <a:gridCol w="2428892"/>
                <a:gridCol w="2428892"/>
              </a:tblGrid>
              <a:tr h="3061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označenie </a:t>
                      </a:r>
                      <a:endParaRPr lang="sk-SK" sz="120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staršie označenie </a:t>
                      </a:r>
                      <a:endParaRPr lang="sk-SK" sz="120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popis tienenia </a:t>
                      </a:r>
                      <a:endParaRPr lang="sk-SK" sz="120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1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U/UTP </a:t>
                      </a:r>
                      <a:endParaRPr lang="sk-SK" sz="120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UTP </a:t>
                      </a:r>
                      <a:endParaRPr lang="sk-SK" sz="120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kábel bez dodatočného tienenia </a:t>
                      </a:r>
                      <a:endParaRPr lang="sk-SK" sz="120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3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F/UTP </a:t>
                      </a:r>
                      <a:endParaRPr lang="sk-SK" sz="120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FTP </a:t>
                      </a:r>
                      <a:endParaRPr lang="sk-SK" sz="120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kábel tienený fóliou – všetky páry naraz </a:t>
                      </a:r>
                      <a:endParaRPr lang="sk-SK" sz="120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3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SF/UTP </a:t>
                      </a:r>
                      <a:endParaRPr lang="sk-SK" sz="120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S-FTP </a:t>
                      </a:r>
                      <a:endParaRPr lang="sk-SK" sz="120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kábel tienený opletením a fóliou, všetky páry naraz </a:t>
                      </a:r>
                      <a:endParaRPr lang="sk-SK" sz="120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1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U/FTP </a:t>
                      </a:r>
                      <a:endParaRPr lang="sk-SK" sz="120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STP </a:t>
                      </a:r>
                      <a:endParaRPr lang="sk-SK" sz="120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kábel po pároch tienený fóliou </a:t>
                      </a:r>
                      <a:endParaRPr lang="sk-SK" sz="120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3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F/FTP </a:t>
                      </a:r>
                      <a:endParaRPr lang="sk-SK" sz="120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F-FTP </a:t>
                      </a:r>
                      <a:endParaRPr lang="sk-SK" sz="120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kábel po pároch tienený fóliou + spoločné tienenie fóliou </a:t>
                      </a:r>
                      <a:endParaRPr lang="sk-SK" sz="120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3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S/FTP </a:t>
                      </a:r>
                      <a:endParaRPr lang="sk-SK" sz="120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S-FTP </a:t>
                      </a:r>
                      <a:endParaRPr lang="sk-SK" sz="120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kábel po pároch tienený fóliou + spoločné tienenie opletením </a:t>
                      </a:r>
                      <a:endParaRPr lang="sk-SK" sz="120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8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S/STP </a:t>
                      </a:r>
                      <a:endParaRPr lang="sk-SK" sz="120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S-STP </a:t>
                      </a:r>
                      <a:endParaRPr lang="sk-SK" sz="120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kábel po pároch tienený opletením + spoločné tienenie opletením </a:t>
                      </a:r>
                      <a:endParaRPr lang="sk-SK" sz="1200" dirty="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Kategórie UTP káblov: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graphicFrame>
        <p:nvGraphicFramePr>
          <p:cNvPr id="3" name="Tabuľka 2"/>
          <p:cNvGraphicFramePr>
            <a:graphicFrameLocks noGrp="1"/>
          </p:cNvGraphicFramePr>
          <p:nvPr/>
        </p:nvGraphicFramePr>
        <p:xfrm>
          <a:off x="928662" y="1285860"/>
          <a:ext cx="7072362" cy="4572034"/>
        </p:xfrm>
        <a:graphic>
          <a:graphicData uri="http://schemas.openxmlformats.org/drawingml/2006/table">
            <a:tbl>
              <a:tblPr/>
              <a:tblGrid>
                <a:gridCol w="901188"/>
                <a:gridCol w="6171174"/>
              </a:tblGrid>
              <a:tr h="2177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Kategória</a:t>
                      </a:r>
                      <a:endParaRPr lang="sk-SK" sz="1200" dirty="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Parametre</a:t>
                      </a:r>
                      <a:endParaRPr lang="sk-SK" sz="120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7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</a:t>
                      </a:r>
                      <a:endParaRPr lang="sk-SK" sz="120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Nepoužíva sa pre Ethernet, iba pre telefónne rozvody </a:t>
                      </a:r>
                      <a:endParaRPr lang="sk-SK" sz="120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7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</a:t>
                      </a:r>
                      <a:endParaRPr lang="sk-SK" sz="120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Nepoužíva sa pre Ethernet, iba pre telefónne rozvody </a:t>
                      </a:r>
                      <a:endParaRPr lang="sk-SK" sz="120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1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3</a:t>
                      </a:r>
                      <a:endParaRPr lang="sk-SK" sz="120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Netienený kábel s impedanciou 100Ω, a elektrickými charakteristikami podporujúcimi prenos pri frekvenciách do 16 MHz. Kábel je definovaný v norme TIA/EIA 568-A, a je použiteľný pre Ethernet 10Base-T, 100Base-T4 a 100Base-T2</a:t>
                      </a:r>
                      <a:endParaRPr lang="sk-SK" sz="120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1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4</a:t>
                      </a:r>
                      <a:endParaRPr lang="sk-SK" sz="120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Netienený kábel s impedanciou 100Ω, a elektrickými charakteristikami podporujúcimi prenos pri frekvenciách do 20 MHz. Je definovaný v TIA/EIA 568-A, a je použiteľný pre Ethernet 10Base-T, 100Base-T4, a 100Base-T2. </a:t>
                      </a:r>
                      <a:endParaRPr lang="sk-SK" sz="120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08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5</a:t>
                      </a:r>
                      <a:endParaRPr lang="sk-SK" sz="120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Netienený kábel TP s impedanciou </a:t>
                      </a:r>
                      <a:r>
                        <a:rPr lang="sk-SK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100Ω</a:t>
                      </a:r>
                      <a:r>
                        <a:rPr lang="sk-SK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, a elektrickými charakteristikami podporujúcimi prenos pri frekvenciách do </a:t>
                      </a:r>
                      <a:r>
                        <a:rPr lang="sk-SK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100 MHz</a:t>
                      </a:r>
                      <a:r>
                        <a:rPr lang="sk-SK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. Je definovaný v TIA/EIA 568-A, a je použiteľný pre Ethernet 10Base-T, </a:t>
                      </a:r>
                      <a:r>
                        <a:rPr lang="sk-SK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100Base –T s prenosovou rýchlosťou 100 Mb/s </a:t>
                      </a:r>
                      <a:r>
                        <a:rPr lang="sk-SK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, 100Base-T4, 100Base-T2, 100Base-TX, </a:t>
                      </a:r>
                      <a:r>
                        <a:rPr lang="sk-SK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konektor RJ-45</a:t>
                      </a:r>
                      <a:r>
                        <a:rPr lang="sk-SK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. </a:t>
                      </a:r>
                      <a:endParaRPr lang="sk-SK" sz="120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08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</a:rPr>
                        <a:t>5e</a:t>
                      </a:r>
                      <a:endParaRPr lang="sk-SK" sz="1200" dirty="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</a:rPr>
                        <a:t>Podobne ako </a:t>
                      </a:r>
                      <a:r>
                        <a:rPr lang="sk-SK" sz="1000" b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</a:rPr>
                        <a:t>Cat 5</a:t>
                      </a:r>
                      <a:r>
                        <a:rPr lang="sk-SK" sz="10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</a:rPr>
                        <a:t>, používa netienený TP s impedanciou </a:t>
                      </a:r>
                      <a:r>
                        <a:rPr lang="sk-SK" sz="1000" b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</a:rPr>
                        <a:t>100Ω </a:t>
                      </a:r>
                      <a:r>
                        <a:rPr lang="sk-SK" sz="10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</a:rPr>
                        <a:t>a elektrickými charakteristikami podporujúcimi prenos pri frekvenciách do </a:t>
                      </a:r>
                      <a:r>
                        <a:rPr lang="sk-SK" sz="1000" b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</a:rPr>
                        <a:t>125 </a:t>
                      </a:r>
                      <a:r>
                        <a:rPr lang="sk-SK" sz="10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</a:rPr>
                        <a:t>MHz. Cieľom bolo využitie tohto typu kábla pre siete typu </a:t>
                      </a:r>
                      <a:r>
                        <a:rPr lang="sk-SK" sz="1000" b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</a:rPr>
                        <a:t>1000Base-T s prenosovou rýchlosťou 1000 Mb/s. </a:t>
                      </a:r>
                      <a:r>
                        <a:rPr lang="sk-SK" sz="10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</a:rPr>
                        <a:t>Samozrejme sú podporované 10Base-T, 100Base-T4, 100Base-T2, a 100BaseTX, </a:t>
                      </a:r>
                      <a:r>
                        <a:rPr lang="sk-SK" sz="1000" b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</a:rPr>
                        <a:t>konektor RJ-45</a:t>
                      </a:r>
                      <a:r>
                        <a:rPr lang="sk-SK" sz="10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</a:rPr>
                        <a:t>. </a:t>
                      </a:r>
                      <a:endParaRPr lang="sk-SK" sz="120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4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</a:rPr>
                        <a:t>6</a:t>
                      </a:r>
                      <a:endParaRPr lang="sk-SK" sz="120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</a:rPr>
                        <a:t>Je štandardom pre podporu prenosu pri frekvenciách do </a:t>
                      </a:r>
                      <a:r>
                        <a:rPr lang="sk-SK" sz="1000" b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</a:rPr>
                        <a:t>250 MHz </a:t>
                      </a:r>
                      <a:r>
                        <a:rPr lang="sk-SK" sz="10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</a:rPr>
                        <a:t>cez </a:t>
                      </a:r>
                      <a:r>
                        <a:rPr lang="sk-SK" sz="1000" b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</a:rPr>
                        <a:t>100Ω </a:t>
                      </a:r>
                      <a:r>
                        <a:rPr lang="sk-SK" sz="10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</a:rPr>
                        <a:t>TP kábel, je použiteľný pre Ethernet</a:t>
                      </a:r>
                      <a:r>
                        <a:rPr lang="sk-SK" sz="1000" b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</a:rPr>
                        <a:t>1000Base-TX s prenosovou rýchlosťou 1000 Mb/s, konektor RJ-45. </a:t>
                      </a:r>
                      <a:endParaRPr lang="sk-SK" sz="120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4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7</a:t>
                      </a:r>
                      <a:endParaRPr lang="sk-SK" sz="120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Je štandardom pre podporu prenosu pri frekvenciách do </a:t>
                      </a:r>
                      <a:r>
                        <a:rPr lang="sk-SK" sz="1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600 MHz </a:t>
                      </a:r>
                      <a:r>
                        <a:rPr lang="sk-SK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cez </a:t>
                      </a:r>
                      <a:r>
                        <a:rPr lang="sk-SK" sz="1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100Ω </a:t>
                      </a:r>
                      <a:r>
                        <a:rPr lang="sk-SK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TP kábel, </a:t>
                      </a:r>
                      <a:r>
                        <a:rPr lang="sk-SK" sz="1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s prenosovou rýchlosťou 1000 Mb/s, konektor GC45, TERA. </a:t>
                      </a:r>
                      <a:r>
                        <a:rPr lang="sk-SK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je použiteľný pre Ethernet</a:t>
                      </a:r>
                      <a:r>
                        <a:rPr lang="sk-SK" sz="1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1000Base-TX2</a:t>
                      </a:r>
                      <a:r>
                        <a:rPr lang="sk-SK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. </a:t>
                      </a:r>
                      <a:endParaRPr lang="sk-SK" sz="1200" dirty="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/>
          <p:nvPr/>
        </p:nvPicPr>
        <p:blipFill>
          <a:blip r:embed="rId2"/>
          <a:srcRect l="14986" t="49213" r="56489" b="20209"/>
          <a:stretch>
            <a:fillRect/>
          </a:stretch>
        </p:blipFill>
        <p:spPr bwMode="auto">
          <a:xfrm>
            <a:off x="1071538" y="1285860"/>
            <a:ext cx="6715171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lokTextu 2"/>
          <p:cNvSpPr txBox="1"/>
          <p:nvPr/>
        </p:nvSpPr>
        <p:spPr>
          <a:xfrm>
            <a:off x="785786" y="85723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Optické vlákno</a:t>
            </a:r>
            <a:endParaRPr lang="sk-SK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u="sng" dirty="0" smtClean="0"/>
              <a:t>OPTICKÉ: (prenáša svetelné impulzy)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sk-SK" dirty="0" smtClean="0"/>
              <a:t>prenáša informáciu vo forme svetelného signálu, ktorý sa šíri skleneným vláknom so </a:t>
            </a:r>
            <a:r>
              <a:rPr lang="sk-SK" b="1" dirty="0" smtClean="0"/>
              <a:t>špeciálnymi optickými vlastnosťami, </a:t>
            </a:r>
            <a:endParaRPr lang="sk-SK" dirty="0" smtClean="0"/>
          </a:p>
          <a:p>
            <a:pPr lvl="0"/>
            <a:r>
              <a:rPr lang="sk-SK" dirty="0" smtClean="0"/>
              <a:t>obsahuje </a:t>
            </a:r>
            <a:r>
              <a:rPr lang="sk-SK" b="1" dirty="0" smtClean="0"/>
              <a:t>niekoľko párov optických vlákien</a:t>
            </a:r>
            <a:r>
              <a:rPr lang="sk-SK" dirty="0" smtClean="0"/>
              <a:t>, minimálne dva - </a:t>
            </a:r>
            <a:r>
              <a:rPr lang="sk-SK" b="1" dirty="0" smtClean="0"/>
              <a:t>príjem a vysielanie dát</a:t>
            </a:r>
            <a:r>
              <a:rPr lang="sk-SK" dirty="0" smtClean="0"/>
              <a:t>, </a:t>
            </a:r>
          </a:p>
          <a:p>
            <a:pPr lvl="0"/>
            <a:r>
              <a:rPr lang="sk-SK" dirty="0" smtClean="0"/>
              <a:t>pozostáva z jadra, ktoré tvorí extrémne čisté sklo s vysokým indexom lomu svetla. Ak sa však obalí vhodnými materiálmi s nízkym indexom lomu, vznikne tak takzvaná svetelná rúra</a:t>
            </a:r>
          </a:p>
          <a:p>
            <a:pPr lvl="0"/>
            <a:r>
              <a:rPr lang="sk-SK" dirty="0" smtClean="0"/>
              <a:t>má páry svetelných vlákien </a:t>
            </a:r>
            <a:r>
              <a:rPr lang="sk-SK" b="1" dirty="0" smtClean="0"/>
              <a:t>vložené do vrstvy sekundárnej ochrany - </a:t>
            </a:r>
            <a:r>
              <a:rPr lang="sk-SK" dirty="0" smtClean="0"/>
              <a:t>zabraňuje </a:t>
            </a:r>
            <a:r>
              <a:rPr lang="sk-SK" dirty="0" err="1" smtClean="0"/>
              <a:t>mikroohybom</a:t>
            </a:r>
            <a:r>
              <a:rPr lang="sk-SK" dirty="0" smtClean="0"/>
              <a:t> vlákna, ktoré by utlmovali prechod svetelného lúča </a:t>
            </a:r>
          </a:p>
          <a:p>
            <a:pPr lvl="0"/>
            <a:r>
              <a:rPr lang="sk-SK" dirty="0" smtClean="0"/>
              <a:t>má </a:t>
            </a:r>
            <a:r>
              <a:rPr lang="sk-SK" b="1" dirty="0" smtClean="0"/>
              <a:t>konštrukčnú vrstvu</a:t>
            </a:r>
            <a:r>
              <a:rPr lang="sk-SK" dirty="0" smtClean="0"/>
              <a:t>, ktorá zvyšuje jeho pevnosť (</a:t>
            </a:r>
            <a:r>
              <a:rPr lang="sk-SK" dirty="0" err="1" smtClean="0"/>
              <a:t>kevralové</a:t>
            </a:r>
            <a:r>
              <a:rPr lang="sk-SK" dirty="0" smtClean="0"/>
              <a:t> vlákna), </a:t>
            </a:r>
          </a:p>
          <a:p>
            <a:pPr lvl="0"/>
            <a:r>
              <a:rPr lang="sk-SK" dirty="0" smtClean="0"/>
              <a:t>má </a:t>
            </a:r>
            <a:r>
              <a:rPr lang="sk-SK" b="1" dirty="0" smtClean="0"/>
              <a:t>vonkajší obal z </a:t>
            </a:r>
            <a:r>
              <a:rPr lang="sk-SK" b="1" dirty="0" err="1" smtClean="0"/>
              <a:t>plastu</a:t>
            </a:r>
            <a:r>
              <a:rPr lang="sk-SK" dirty="0" err="1" smtClean="0"/>
              <a:t>chráni</a:t>
            </a:r>
            <a:r>
              <a:rPr lang="sk-SK" dirty="0" smtClean="0"/>
              <a:t> pred vplyvom počasia</a:t>
            </a:r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Výhody optických káblov: 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dirty="0" smtClean="0"/>
              <a:t>absolútne odolný voči vonkajším elektromagnetickým vplyvom</a:t>
            </a:r>
          </a:p>
          <a:p>
            <a:pPr lvl="0"/>
            <a:r>
              <a:rPr lang="sk-SK" dirty="0" smtClean="0"/>
              <a:t> veľká prenosová rýchlosť, </a:t>
            </a:r>
          </a:p>
          <a:p>
            <a:pPr lvl="0"/>
            <a:r>
              <a:rPr lang="sk-SK" dirty="0" smtClean="0"/>
              <a:t>veľká prenosová kapacita, </a:t>
            </a:r>
          </a:p>
          <a:p>
            <a:pPr lvl="0"/>
            <a:r>
              <a:rPr lang="sk-SK" dirty="0" smtClean="0"/>
              <a:t>prenos na veľké vzdialenosti, </a:t>
            </a:r>
          </a:p>
          <a:p>
            <a:r>
              <a:rPr lang="sk-SK" dirty="0" smtClean="0"/>
              <a:t> bezpečné médium. 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Rozdelenie optických káblov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Poznáme dva druhy optických káblov, ktoré sa líšia spôsobom vedenia svetelného lúča vo vlákne: </a:t>
            </a:r>
          </a:p>
          <a:p>
            <a:r>
              <a:rPr lang="sk-SK" b="1" dirty="0" smtClean="0"/>
              <a:t>1. </a:t>
            </a:r>
            <a:r>
              <a:rPr lang="sk-SK" b="1" dirty="0" err="1" smtClean="0"/>
              <a:t>mnohovidové</a:t>
            </a:r>
            <a:endParaRPr lang="sk-SK" dirty="0" smtClean="0"/>
          </a:p>
          <a:p>
            <a:r>
              <a:rPr lang="sk-SK" b="1" dirty="0" smtClean="0"/>
              <a:t>2. </a:t>
            </a:r>
            <a:r>
              <a:rPr lang="sk-SK" b="1" dirty="0" err="1" smtClean="0"/>
              <a:t>jednovidové</a:t>
            </a:r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Výsledok vyhľadávania obrázkov pre dopyt opticky kabel princip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428736"/>
            <a:ext cx="600079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Sieťová karta - zloženie</a:t>
            </a:r>
            <a:endParaRPr lang="sk-SK" dirty="0"/>
          </a:p>
        </p:txBody>
      </p:sp>
      <p:sp>
        <p:nvSpPr>
          <p:cNvPr id="1026" name="AutoShape 2" descr="data:image/png;base64,iVBORw0KGgoAAAANSUhEUgAAA4YAAAItCAIAAADqvfPDAAAAAXNSR0IArs4c6QAAAARnQU1BAACxjwv8YQUAAAAJcEhZcwAADsMAAA7DAcdvqGQAAP+lSURBVHhe7J0HYBXF2vdDb0oV0ntOekhCeu+9h3QSEiAQeu+9Cggo2AFRUcHee1cURVEERek9pNdTtp893/PMnBwiord81xfvdf8Mk9nZ6btn57ezs7Nm8h/JYOgyJjc46K5uBnZ030Rj8qEO0yYxpujdHSaZNn8v7m9lDGYK2eUw7upyw44btklkk8S4EfhfM93ypUnRzX8/QTCmUv3/G1Nq/9+GJvIHMoW5hTGVoatIN/tjVKPjlobuNan7rpsM2W38i6J5mXL8VwzG/r81t8iRNhHY/5fGlC8xpk2jqJuGvL2mq2Dw/4YhPjQAuomNXtSmMvkoUqRIkaK/gv4YSRXdNtGuk/Sm/7/GlNrfSv9LVTYdxP9LY8r3ljIFuO3GVJjuMvmTqxy10YvaVCYfRYoUKVL0V5CZ8W83yaYrOFyx/9jgFb3LAX+Jw3TNNzlMMgX4A2MKcJO677rJ3CTq0z2Ayfye6K7uIf8lY0qhu0z+iqHG1CbdZfL/zxpTyiaZPBXzbxhTA5pk8vzLG3Ilo3+wwDeqYfJRpEiRIkV/Bd0CSRUpUqRIkSJFihQp+r+UgqSKFClSpEiRIkWKbrMUJFWkSJEiRYoUKVJ0m6UgqSJFihQpUqRIkaLbLAVJFSlSpEiRIkWKFN1mKUiqSJEiRYoUKVKk6DZLQVJFihQpUqRIkSJFt1kKkipSpEiRIkWKFCm6zVKQVJEiRYoUKVKkSNFtloKkihQpUqRIkSJFim6zFCRVpEiRIkWKFClSdJulIKkiRYoUKVKkSJGi2ywFSRUpUqRIkSJFihTdZilIqkiRIkWKFClSpOg261ZIKhMLbPlf1a9jkC206H/jTpMvEWZmdHX5dQ9ginXDA62uIGjoDhqQ2NSQ/2QvMSTYjdRQZF83D+rsCoM7b+XXzU3+4N+uNvuvl7EuRKZNRYoUKVKkSJGiP1uIpBRB/iR1pf7P59I95B/FummfafMW8U1/frOvmwd1/sbjN/pVuD+59W6j6IlBThJFihQpUqRIkaI/V/8ASbt26tEiblNw8lcy7gJLTy26gbYxgAHDUK/uNEfwELy7pUBtPeyg/kYZczQYPbs2wUDixHkDNTEyBiA+N/yxDPiH/CfJG7e65dslUo8buYPbmEi3MOhJ0sT8/qdFzxJFihQpUqRIkaI/VX+IpJJeLyGJ6WVBkjhJLwGFgR8imyjrJVHSc7IsgpcsinpRzwuSjudYgdVLgiwJ4KuXeVnP6Q2wDZTXBXvIdrALUhMkCCBzEB2SocHBodeLgsxRAsQYmC0kxskSeEL+dAdkwRugfFAQTBj+QY6QHQTB4GgZgREyh3JCuQ2QCYYUoSx6EdCUpE5yxwiQECQl4DYH0bEgpIS4j2xDVEwQqgpZSzzUnEfaxQLRQv3PiBxk0mSKFClSpEiRIkV/vhBJgTxAQH7UQUTcgGgCwptez0oSi0iKOKcH/gSQkyRB1DOAohLwqchj0C4h9vE8+EsIjpxeDyExMgIuJIEO+M9LMscDxwJHQoq8BE49EiykLPIAhZAx5AXECJlBGTi1LGrBD+kRMoCUIVOaKhQGEAqQFCIDzUqQG+YD/w24H7BSgD+QO1AlhsTS6BGlwQ0BCE8jgZJ6YVFkqCxkAMURBBmShTAYgOQL/6GyrEHkkUxlA2YGAf5XZDoN8DgqSKpIkSJFihQp+j/RHyEpxUE98KHICoyGZbVahmW0nFbDanUsJ3KinuX1goDcyktc69HDHxx47sDLn3/VxgBXElYlzIcjpgBvkCQOiiI5EjaFnQiVDBlARb4F6uMxNxKQoKIgAJWiBFYvamVRR5EUDHoCFAPYInoiLAKKwhYUVZYgVUyNICnAqMQREsVgxEGGeKFYHKQCfyA0UieOg8IfKCowNO6CXLC0JCuCpIisArYK7GUNkAumZSCcSkv5vyB6GtBbCxA9SxQpUqRIkSJFiv5U3eLBPeERpBJCZ8CKLKNrIXtullbQQhigRkiC11yrKYzv37+/d1LB+fp22ItjnPAHMQdADogRCU4gT80xD0I++ExdL3OQBgQk45YIiCQExkIIBAEWigC44IAAOAeAJIBp4ON0yBz5k8wNgJiAkWSEFDPWGxA1ScKEe0mm+IAf/pLYQKeYOiIp5gn4SgdPiZuwK4Qje2C/gIGhTPisXjRA2TEYDUFK878oepYoUqRIkSJFihT9qboVkuKLRGhLsiDodWQupv7lJx6aNKly0uTqmklTqyfNrJo48/OjP0AwXhQkEcMLmmsrJqT16dMnOH/q+QY1JAoISsYlASvJk3HASpkDA0yIUIdDmsisOMBJHrXT0CxCKK/nIWFBFPDpPz6IFyVOgl0QhZSGFBOMnr48RYZNgU0RKwmM4jxWfOAOcSEQBOHQ6DkDICWBV8iPlAGLhDljUBwjhdJAeXDWKHgQdoUkDZIBN2Ue/kJOkBzJHdm6qzAYivz9XxM9SxQpUqRIkSJFiv5U3XKUFPkKwEwQO4Hkvnrt6fTkRLsRQwE3ifpS4+jiuW7nY00cmaYJgKauXVqeaGZmFpw95VKjhiCphDMzEfUI5yH/8TgwCiAHlIl7MSKBO6BNEbwFEcIweqmNQCQKGBRfL8JH6TJLeJQQIURDZMSxTEiEgCLmgIlh+fGhP3kg3w1JcQoATgPF2aZYJrIL9gGqMsC6JC1gTkwf6BbSNOAwMZArvgZFkBSf7ZP80ANyFw0iDslSgieF+t8TPUsUKVKkSJEiRYr+VN0KScmIH0CgXq89//1HPsOH9urVq4dZn74DB/Qb1K/fwP4D+vW/c8CAHj16JpYvvs5JOKZoACS9ZkTSjEmXm9SQLDAn4TeJvFQPqIfUSIkRX2JCoKQoB3TK4ltQgKngFNSyvvXAQ+s9PDzCYzOOnLkCJIrvPnVFJvCHREjeuEdSJNCJnIk5oOAPeVOeZEGfucN/RFviiVNJYQdEgr2yYNBroYCQEPiTuACvmCBiKCYP/5B/kUchBikzSZOD1IzzEFBo/7Yx/9uF54giRYoUKVKkSNGfrFsgKWAXDgLqea79zIzsyJ5mZn36DYwtrPn+/KWm5qbrDXXNTY1ffvyai4OqfN7mFgA9kMEgaC4tHZ9EkLTyQlMnJCuJAILIgIxe5g2AcXqR4QVWEASe49Ucz/C8iFyHD9M5CZEUEZZjNYJw/YEVFT169LjT3PWNYxfaBUHHcgLL4ov4XWSIDmRdjEKmAPCCKHFgCThWKsgCL3EMx2B2LCfBFp2aKvNgcFgX0sCZoSJEYeEPzjKQeZ4TBK3AdOIcWlmE8Djwikgqc3pIiWF5luN5FkuC0wAwmEjHgOlIMRYFW+O/X6bqkJNEkSJFihQpUqTozxUiKZAHCAc1TS4ANJlv/PlD1z69gDLji2b+2KnTIXsR5BJZiW/t7OxsBkgDHyBPQFL1pcWViKSBmZPOdCEpEB0AIA4ncgyv1WDcXwsgkGc4EeBO4kUcbyUjobKwf+tMSGqUjceRa53GoGQHlIC8JoU2ECWOX0L+iKqAp0axksywOLRq3CZCYsXwnCAxWDtB0rM6uguIUyuSaQDdBIFwJinJjtNCSAj1K2lZCCKRsdQbSAo+InkRi7YiNuZ/m0zFhuqATU4SRYoUKVKkSJGiP1d/gKTc1U+fcerV08ysx+TFD7To9U08wB6OUBIS49UCq8OFngQ98J/BIKqvLCJIOiZr+s/kwb1AXpCHEDyrJRQnf/bWawefPXDgwDPPP//C/oPPvXf4W+qv5UQO39wXGU3dJ+8efP65x6aVZUNSdw4btW7HIweee/HAweeeee7FWjWLD8xJMQmSYjFxiBVZlbn4w6EDTz310TfHWjQIoy11p589+MRLz77wzMHn3/jyG8xGL4giCwYqILKderbpq0/eOnjwwOEff4IExI6G55/Z//wLLz9x4NUrHSygJssjb0KZIGpny8XXnt333IHHX3z+4IFnn/vsh5/AU0ce3hvLQ4QtR0RbEXf8t4kWm1YHRE4SRYoUKVKkSJGiP1e3nEtKmYSvO/qKJYChWW+/+Im/sAIrSzqWoQwmyAIn8bjKExIeRx7cX180PgVC+2XP+rlZA8kikEoix7ZBWp+///KmlcuthtwxqEsDBw0a5eC2YPnajw5/DwHUOKIq1184HOdtBzv79e0DLGzWo0f/ARDQqAMf/4jjqFA4fG5PbByjJAOkes2+5TWDBg7MKp0A6by0f/fY7BSSCWqEnefC5RtbdFAcKBSOZHJMk8xdyQ73gr1L12++dOXq5PGlNPzAQXfseukrSJPndbLMilzjSwf3F+em34F7jQk6e4Wt2f7o2fYOVi8DJmOJulqN2v8zIieJIkWKFClSpEjRn6vfnUsqyxzb8l1prC+AYa9B9nFlc+s6WPBlRUGgT9iBCiX4K4gAq4ikdUsrUhFJc2adQiTFN9uRVvUNbxx4xMFqRP/+/ZBvu6tHj379+ts6h7z66bcMWRCq7vyhKOe76E6CpGh1qeczn5wUDfi1JAMO5BnfdAchzIotz6yd3qdPn7yyihVLFg8bOLBP797GeKDevSGjwlkbO4EgMbwocI0yf358clDfPn3mzF0cn5oDDmNgM7Oa9U/ooAJ6ncjU7tm2bOigX6eG5eoFrDx29pp6lhVw5NYoKND/mOhZokjRf070pAL7t4b6K1KkSJGi/wvRXv6v092b0aL8SgSuyBeM1Ec/fsrhTmSwXn0GjQlJmzh1CV2cCWwBn/EijQmiqMcH95eWVyRA0DHZUy40q6GOAgusqP/58AHnYYN79hhoZtanuGbBW+++986b77z71ttvvv7UGG8nAM0ePXo5Bmb+3IrvSbGa5m8OvfHuu/vnj0/tYWZ25wjrjY8eeO3d995865033/2gtgN4EjLEl5oALAF4oSHRpTfIUvu+FdMg9xHW1v37DTIz63f3rgchoXfefffhHatsh/bp2atPn76j7n3h0xacOcqLYoMsXB4XO6aXmZnVKOdevfvYeQY/+xrEeOuNt9/58WIdlMYgMz+89cjIOweYmfXqO9jq3t1Pv/vuu++9+9bLLx6IDPCHNunTb9Su5z8lY7T/ezT6mxuV3xGcQ9Q2OYj37/qDfuvGQP+KTBFNDuL9/yVTUiYH8Vb0HxdtWLB/a6i/IkWKFCn6v5Cpv/uLdHm3RlLyTFyURFYU2t89uNFlBA5w9uzZu2/f4Z5eoWPLZ3UKgo6Ma7KSHh/QGwyS5uyqijgIFpBVfbEZX2/CUVRNw8bqzN4IngM3PvhsvVor3FDn1cu/lCUG9zEDKLWdte0pyJkTJPyKqNC8f9M4QNIRtt7vn2vjaXABv/BE1n4SCDLjDALwEBFOAaA0ewmS9ujZ39o74Y1D32g5jkbj2LaX9y61HdwXyNI7ffJVg0EHSCo1GPTXKmLHQNl69Bhs75n63eVrXRlhhUDa1gvzskMhTdfQtBc+/07LmfZzV08dzosJgKiqkOJaNYsL5hMopTYV9K34QhZx0gPe3f6fERxoapscxPt3/UG/dWOgf0WmiH/gAPtfkimiyUG8FaFMbUJl8vnXBbH+VUNj/bMyFY/K5KNIkSJFim6S6SJJRT1vo26FpFSAVxIwH8dzTc0Np2dV5FpbW/RCMO3Vp+9IC0uH9Q88omZYrYjLIEE9JPX5lRXxAHD+WTPO4oN75NVrv3yZ4GIBnpmVS+sZHAdFGsSlmlieZwAm649/4n3XEDOzfl4R5R0GuUMUOJ6RpGu71xT3NDMbbu3z+o+1LZLUyQuMiC80yXqdXtIRCiaLOOEyTfjg3iCr966cAhkNcY9785uTgoj5CLwkCvC3hecuTkgKAsYdbBd8lpUZPeBto0G8VBkXCFHuMA9771gzp9cz4C3gwlCipJHl9svH33ce0KtHrz5L974GqXQ7VgDD4rv714zo379nL8ej19RqaCZsLmwzET95hcPDOLsAv0gK7YCkCk1JAfUGtP43CU5ZetbeOHepsDm67N+KNNfNAX7rxkD/ikwRuzt+KxL2nxUNb4pI7b+tTI1gcpg2QSaff10QC25gwQaD03DIJj5l6fL8raGxbi1TYW7pAJnCKFKkSJGim2S6SFJRz9soI5IS/qSDgzdEPUSR0wtqrbqhtbWxuiLf39fLzAzorueAgYNKpq9sEgRcHAqR9NLyClwq3z9r5hlEUp1saP7q9X139uxh1mPAin1vIo8yrJ7H792LEosfDJUEWWouCXOGWHauccea2Ra9xAmMLF/es64MkHSEtdebJ6+3yLIOgiJ9An8yeonFL5BKMktXvyflNkhtFEnvHJ3+2anLUCOelfS4AikwbptsYB5cOnGwmVnfIW7v/tzMA8vyDQbhfFV8EETxip50Bb8rCnAtirj2PcBvu2yoPfLqw33MzAYNd1jz6IEjR749/OVX3xz56usjh7/84tA3Rw7t3bHY6g5IcvjBT0+0k5kMuK4qVE0WeHRJBrJJx3ShiECppDl/08p/OdECwilhOjWMou4uqKZuOIPJ1u/opr00ClV3NwhC/vOGxsUSdDlIGrcQBO7uoNFNm91lSsrkAPuW0f/nzS31W//uUf4VQ5GUYigYvHh0salprzH97oKrFbVpAGqID9q/p26xjA7i/St/RYoUKfp7ynQxpKKet1GIpLQb/i2S4pN3AZfZlCVR5HWCwGjU6vb2KytmFrsNBxrr2Weg1RPvHwEgY6BLUV9ZWmFcBIqMkqpl+cqnB+8FejUb6HLPm19CDy+yPI4hSgC5LHCuwGtl/fU15dG9gOwsPV8/fg6HG9lOg+Hyo+tKIN4IW483T17rMBgYAZgOV31CsJNwLinwHn4RSg+pMZLEGsTGx1dPhSiD/RM+P4tIih/Fl2SATI7D9Uf3bJw6BEo8yPmpQ+ckYFm2zqC/NC4hAKJ4xoy/jsOcUH2oLAFHoUOWL725ZwPs7dWj38BBdwzppsGDB4M1aOCAAX0G9elz57b9L7UbcCEqgqQ85MnT7z9BWkYkxaYV6UtZ/31ICg7wwVqQMwUHfak3seEMpn//dNGMwAaD5es6b6kD9xF1c/5rMiVlchDvv4S61/3PNreUqTFuapab4v7ThjIohVGTARg1GfyRQxhjNkRwtSI2daNN1d0N6jp8ZI04srAutbui/zo08VGkSJGiv6foNZBeDE2XytuoG0hKHaRggBvEAWAFwi1R4llczZPT8FyTTtvy3K7V5kMHAuPFjVt2WsfxBoOgvbJkPI6SBmROP9eESGoQz73y0CrwMRvkce/bX0P3IkJAoDW9nicvT4m8RpaubKiI7WlmZuEc+OXlJoKkWoPh2t51pRBvmI37qyeuAqIyArAdfi+UJwuRQokgFYJIUEQeCmaQmnavnARR7vBN/vwMIikOkQLISrzAQ6rCszsX3dXDrEd/530fnYGIPF9vEC6UxfpDFPfYcXXgg8/dEXkxXVELwPr2Y+thb4+eUM0/UI99r32sRSQlsCzxIiApNBs2GqU7TA5sLC22alcT/zcITlTo0OE8gCrg2YA8ig6sStcRICczOSS0dlhngAmT56/23tKnK/A/EP3VkCKRbWOUG+mQ8uAfsmnadZODyrhJq2AyXZu469d2983boO51/1PNr6tsPJrE0d2fOlA3Rf8nDBxuMIib3WDUZESZ+MsEScFNT7NuxwUTITJudhXPVE5wYCGJ0A3XOGrT8L8VuQwqUqRI0d9R9BoINrlm4qXy9srM+MaOgM+XQbRkeKmGPyIiqYjLLuE6pOSiD8DFCkJ7Z+2XYwnP2YcXH2vphM5E0F5cUkleb8qcSZCUAdx8b/9mXFqp14hNz3wEkQWBhy4G+hpw48KfokaWr81I8oQgtt7xv7QiPPICazBcf2xVGb7eZOP1zqnWNkgLv+6JmAex8CNLUDbsgIytCEka9G2PrKmGdAb7pH/+yyUIAjWS8ZtMwMsNssysmpTZ18ys3/Axrx5rwS81CYCk5yvjsQoucWVXoPeDFHFYhQxrilpZvvzq3nWwd8Bg2ynzVjz88CMP7Nr56AP3P/LAgw89/PCDDz/04EPg2g3mVF2bzoDUCV0frsZPvkSKLUUKCRZiHJYRDIraf3mRlsVOHZuD8miXMbrxKwmwCwd/cZNEMXrSWCYjSXAPgruoEUVeEDjwNKZAEkcE+R3TfS9lF5M/TQ0MzQJ2dQ8MbigJzYUGpo4/MCTMjSjdzD+Oe0tDk6KFMZXKVDZi/7GB891YZVr3P88YQfBG6/2qHYiPCE1t2gRzUwr/0EAWBojYlRH64CbFUEE28GjwJ24MAKZbdlTwA+q+l9p4GtxUWnL7RGX8zcEJSm3q6C64FFJbkSJFiv4+Ml39qKjnbZQZy7I6nY7n4YIOF3G8XtMHXnCdp0XkCW+RKZZ6XhJ5DvoMdf2519MDHIDY7EMLT7R0AloLmnMLqwiSZsw4hw/uITXmh08PDgcvsx4TFj3USR6O46NxSAjXNoV0GH3L8WBbCNLPL7O6k5M0kLzQYTBcfmrd+F44l9T73ZNNEJHF6QPQ1WBhgI5lPYtdtbFvIkgqd+5ejXNJh/kkHrlcD8XWikA9AsClwF+TtWdyI3xh7wCrsBNt0IkJOEoqniuPI0iaUH7JYMAM8G0kWQI4FRlZrj/06kO9oWSDrJ7+4Ci0EsMw8B8NuNGgC41ez+CjZOgBgUDxkT30qNAZkjakz5jxJSecCku6Rmr/NUW7arCJoElwdi2yo54zjlDjALex4+8OWyYHeJJYOHQNbgoK1OZ5lhqOw2YDBw1mSqq747ebNH1KNnSTpgx0S9JBVKJhiE0LgyWhudPAxDbGoolT2+Sg4WlIk2f3Gv17xpRUtzSxGKR5jQW7pYFdEJhWmdb9zzPdkZQUFQsA5zJxG0tuajca5qYU/qG5FZICiUI6cG/THUkFcvsJpxz+dsjvyRgFDWIolAdaBsKgD5QKTqeuM8FYPPorpOc1sW+c3sZLXJcPCC6F1FakSJGiv49MVz8q6nkbZcZxHDDWr5EULAAn6Z41i5fOnwm9t64LT4mgI+l4Zc+yof3w8/clM7dc46GPQSRdMAGRNDBj+rkmLamj1Hzthxxf+55mvQYPc3z1kyM0fpdw0fpV0wr79e5t1sd28e43wIvDN+QRSR9fXdbHzGzgUMenPzhuypt0TVAURi/rJOiuoJDYH1Ekbd+7sgZy73XHyITCCZeaWrpiQSTNB09tML8DB0mDcmtacYYn4FGDQTxTHucHUZwTKi5D+bHaCJWYqgRdXWftLx+HOtwFSRbUrL7cwQgQxthoIGgEnmF0DPAVdN1QWWgwnIiKYEu7REgIO1ySngHHuqCXhUIZ/puQFECE3onoWaBSPX4/FY4a3ll08QrWkNhwEH4FW9Q2GcAFuPcBA+hAHSaAoIZG/K0Bf2owCyNqGB10728DdznA5waSmvzB7sr3RvGoJ3WYQsJPoGvz/xdJb2lMGf1D073uf6ox5WUsHrn9MBUSHF1I2hWYUGZ3Q7mzu5v8WIwGNyEjcBDKJLNFAUPxt4U/EAPe9pBfCgdIKsH1QOTgx4o3RcajBsdIIHdH5DZJwmsIGHpSwa2O6aSi1SEn542zmpKoyWHapUiRIkWKQEbAuX0yAxgFKgXbdI3uukprF5THDevf39bGZu7STbXXr1+4fPV67fW6yz9uWlxz17AhPXsN6tXH6sD737GynoMuRXtlURUuAhWUMe0SfuMe+hBeL2le2rEY0LVP7zuGjxi54d77L12/funKtdra2h+/+Tg3PnIg+aSTpW/aT50cpAO9jSCxsnz1oydX3WFm1rNX7+Sxs69fr4fw73985Py1duxj9Dq9zAqyAHgq4gv8vADNKLftXYkP7nvi6qn9Rtq4vfrOocu1ddevX3/9wMPu5nf06gkZjdjx3DsMdIa8JPBNBuksRVKXxCpEUtLL4jgn9FiI5byer3981QwIMOCO4Q6+ke99fQKKUXv16rVL0A5Xjnz9YUBwdMmcjRpoMFwWCqNhN41/sa8mrUnKiw2Koz4URv/KSEpEiwe2kYeAEgAOCAGAzaJNh06Bq7BSwKmICJQS0IYAxIgSgizYosTwgpblNByv43gty6LDtBdTpryLNh2R7W4AO+jImXH8jBhAGRw0J4UkbQshu5IiDI1JEYbGsTQIg4cAUQYThPII4g3DCzpe1IFDFDEFEtIYnuRuKtu/Y6CCYNPoWDDSMlgjkgWtyD9haEga5U8ykD5tKOOhxIYityLGupMjK2LhaWBik9mfv29MI6BoEwCF2zdjFgQZjZWCXWSWuPFEIkeKh+PCsFqWMbImcCdcq/DOAQ80Fow4cJMX8CDCSUWRlFIp2Phr7KZbIil1KFKkSJEiIxjePhmRFESvzl1XbSib9v6VFfTVnv4DhowYMRKYcsSIERYjhg0cgBzZe8DQNQ+/3AqdOX42VBY1l1dOSOnTp09QzvQLgKQ4X1MAWNU0np5dMZYkYzZwEIDpCDCg4UOH9OmN46zOHjEfHbvUCbCAH/oE2oHEWi6feMfuTsyl30DLESPMIfyQIcOffvNbMvbKYEBkx25Iqm/dR15v6n/nMGdndzOzHoOHDCX5jBh85x30s6TpVQsbAIigr2P1It9ikM5XJgVDgT2SJ16GXhGQFFkUMQS6MiAvSWIazx2pSA+HuD169hoydBRNkFZg6FCA8l6u8VVtOJMBGw6RFDpWHGiVoHg4KArNiN0u7BFF7Oa7/v3lRTpr46AgITPS/XdDUpEOXEkc3EKAbTKCiJskPIlCIlLsg7anNr4kJ+jIEJcxTHdo6+am6RiRlNpdBlDmBpIC4tCQNAo5hjdsiNitSFhCQjAMEAwUw0Qz4KCFxwQJL5KIvyrev2FI+TE6pmBEPXSQE8RYkX/C0JBYqj/N0Pak7YxHAUpuQtJfF56e3eRwIHTeZAiJ0l00ZepJ3UZDDyUdyKQVhB8P+kOyWAAcnf0VkgKPcjyd7EEPNBaMHh2wBTx2eEwhAIVXMjlER57/QFJG4W+aXN+oDdcS4q0gqSJFihShjGB4+/R7SAqXaV7X/svahePSE8L7EqQzqVcvi9yxYzc+vK+R5TVAbwJ0J7LYcXFWdhjsdYoqONXYDuwIfClAL6aX2urPrlowPSoIJ252l5WtT+7YqhMXWnFwlPRxSBG0vxHVz+9Z6W4zAmiQBu4/xPvTs01kJFNE8CPAR0fxoA80iM2PEyS9yyv648NfLZg+afDAG9+sH2mlKq6Zc7KxHWgXkBTiC2yrLF1L93OFveZ+mVehh4TkoO70uSDZ5FkG2PLCmUNzpla425rTpLqpR1hc1paHn9WJWKhuSIqtKGImpBWNSAo+WDfjv/8CwYnQNRQKvT6OLFI6IaOGoogfFSCPcSkEmAyBBuMYFTrIeyfUnxjCFoQwgC3oo3McGScZQWvfZNN06GAtetLj3W0TW75rE5O6KboxZSBL45RTWhIj4hBq4TmGOoylMs5JhTQxLpI34BFJCux/w5AykKS6Nwvs+k2Nbq+hhTG1J5S8W3v+tvDkITuAO8FQcBOb63IAWRI3oielTxOJwo/1BoaCwaf5xEFyh9/PjWLAwaIHhRw7uPkh9wwEi41nI7nTAENuKhgOp3brGEar02nAaLVqrVYL1zd6qYVzGk5bKhOSUsEm9aG2IkWKFP09ZQTD2yd84x6u2iAoDVydu9mCyHdoNR1tbZd2bbt7wYL5ixcuWLhwwbwFC3fsery9vV3LsGoBRysFAXoUWWTb3nj6kfnz52177NkmDWOA6zwuik8IUuzUqDtrL/y0etmSefPnzp0/b9HCxfPmzX/9nS/a2zuR+yRcDpR0XpKMiItdGse0ffHWwfnzFyxcsmje/HkPHnijnsdXokingW+3y2Djg3aMahBb9q7CB/fDvdK/PXVR3dm5/7Fd8xbMWbIIM3r5nU86OtVaoF0ATeh9cSxWKwvNT+7aumDBgk0PP92KnSEIel38cCn2kORdJb2oFflWdWfH4Q9eXzFn7vz5c+csgAItWjB/4bKNWy60tEEjQGJQblIe4xCpkZSxo+3yxGKCD2lb45Pxv6LIcUeb9M5w4CiCAJKS7h/5DG5doAmNo6Tk3MHZfiZDH612xUUaw9eJKLliSHBwPNf1BLYrDDXQ/NRQt9H+HSQFA41KgAbcUFqKUMhSJgOe3Q3kRUtIQcdEol0GfSCRrvQhCtaxu+me+D9pCJKaWpK0hpHqoEbGivxFDJ6keNKC29ie+ByCOH5beCM7kofyehwQRZv+homDGhz1RJ8uMMUoBDchEZIO/tS6PG8YwFbwhLzojQQcCDwchD7pHBIcGRUZOCchZYKkWpbVAoyCARJVqzs0mk6tVsMwDD6rIac0PaGpKHqaTnjYpD7UVqRIkaK/p4xgePsESIo8Si/clEbwD3FCHwT8wIo8o9NqNGoNEfzRMTgWAVABPYvIamV8TA3/JI5loDeAveA2QH+DyzBBr8yLEgP4Cl0LpkKE6ajV+GROpxWxs4FApADYI2E3g8NaOh4ghoTFwAyQDHQqBlo2CIgwgsGxN5EN+vbd6/H1puFe2V/8chngh4XCkDJDXOiygECge4U+ED8ZhW/s6GSuk9RLA1gJWULFsRj47hOOakLV9AIn4zr8nI5jRYHvKjotEETTsSK+z48dKiSMnTm2AiSDdQduw96dvIqPg8iyCL1sV9mxpn9VGU8AqAYgA8rIBGAjYBE4wDOD4Bp4UkMJo/umyZO4AUaNL0SDTc3NIRHdfmUwI/QEmjFyDLZxN9PlgzgF4Wk6JIrR7vKBAGhTH5o7RVJqwE0NuGEXjWIKjInQNYZIebobEvIfGAhDk6KBiYOcM7eq0e02JsT/VXvesvD0oJgMvrTUzZgqCD8EgEgcNIVfBCI4pGNMn6Rp8iG/PzTUgZ5dZSCnXNcEU8qjRhvuMbuQlGEAQBFJ6fgoXFjgskYBlKRpxM3f2iaZTn5FihQp+nvKCIa3T0YkBZHLcdelmVycoaeAizYnAhxyOhbfmOY4NcuyAi/g6AlCF8AJwCSgG7hklhe1gKUCA1d60h8Bs+K0MJHOyZNEjuXJ0kk6nQ5QgMMnt9AzQY+ix8/REw7CAkBkIhwnYRh8O5tjNQKrwz6EFA56QwyLvRF2XfjGv9x+P3m9aah3+mH8oKie4SEnHQfRGQBKwB+gAzL+A/Gg6DwnAyjxOh2rYXDJVexAIXn88BJkImIPiGOC5EUeRgI2gTYALCYFh+LosCb46JlOcMQ60kJBOpA+lIr23OBFUsa92AHStgX7ryk4IUgdSPNC4wKei8BkSAZgKJQgHxgxC6EBK4zjxAgiXZuUJIw2GIqANBEKed0dYCh/3GTAk/rTxEl7GonnJh8aGGxIisbtbmg61MAmzRFy/62BQoJNEzGFMW3SpMCmDuqmDpO5pU93A+mAAX9TLf46BkoFSErLTO3udf+DwlMeJXeLRgf+OkmCdDgTzyK4UOC51EX5mBpkQdsHHWTskg5k4p0QjqZ3HQ5MRGLANiHpDTYlg6a8AFcVLblA6cgAPCaOpzCR6ZTGYpFNk0z+ePYrUqRI0d9blAtvo3AuKRW5Lhsvzoik8Acf5eGIIlzjyTgisJcObQlXBoSOCekODZmeSfAQX+iAzgxiwz+8+MNOwFf6vgJuwE6ICX+JG+LhaCQ+Cca0wBcjYjxSArIWKu0RcYgFdkBHB/vwOSEGhd4I37uHssly2yNrpvbo0WOYX/pX5OtN0JlhcjgCS5iFwCN5dg7/SLcK/4CW9JyAH6jHxKFM+Hgd0seKwyZmghGxwIwsAxPjxFWSJpSI1eOzbIiLqQkUSSFjWjFSZWxJ8MKa3UBSbN3/YxngH7GJg9hk2SoCEN3WBsBQ6CblBJv030YWoYNV4CBICpvk0GEz3QLCupgDbTBwLG6JpJQ5TD7U0ChgTKnRcoLbWOAuQ31oGBqYRu/uYzImf2q6Z2eybyoM3eweAOybTPcsaPrdbZMxeXaZX1XkL2KgYNQ2FZVWubsPMTeidB8cpcHgF4P3c13IyIsMJ2h5Hu77ABzJ4cYpHHCXSCD1RmtD8+KvkefxFhnufxlGi2PYLN4CMqxax3RwvJa81QQnEtwkMnryXp0EtshxkLIEd52QPV6J4OcG/zlIXoDGhwLjmQyVgdtguKPu6Ohoa2vTarX0PCdhoPyKFClS9HeXEQxvnwBJkQzg6t/Vr+DVGbkNBEyG5Echi2wDWaEvIS2wMQA6IB4FGUyCukCYCrhBEAu9SGD83+Umu0kyxkSNniQEhkEnlXEXtUgZCQRihwNUKMvaBxdXmZmZ9XKJ/oJ8vQm6IwiBEIrFh2rg4CcUE+ORWpDCg0VwEYnxRnamOuAGbtEw6IsloJXFYV3og0lSWH5SKGOcroYy+hiLjSneFpECkBKQd0mwTsClUEJWBhzH4WMy0osz+EhwbK4bhYUt4FGkjS66wqexZGTL5Gkyt+Q2ynZgKIPS8w1stmt1Umqo2xSLZIRZkJak5yA6TIb60GDdjcnT5DCleUsDmdIwtJA3GRqAGnB3T5BG7G5oAJNNDbi7l4RsgsFmRnpCB2IUCA+S0fxHRNP5VaP9oaHh0f7Dk1VPVx2mbhIUfk1QLx5IEVAQqFGQGVHPcqKWFXWMqNXxuOwXLzAirxNYrcBoJU4ncloRbPAkL8tDawJE4hwbnGUDKMqwnI6DvTg+yuj4Dh3XwUtaUYKI7YK2mdU0c7p2ntdyIgu3wWAgCTXDaji4GTXgvTHcTEJ7k5aFQ6vT6XDKjUbT2Nh47ty5M2fO1NfXg6eCpIoUKVJEZQTD2ydAUpxFB3CA+IZdJtggvEYTx19bpE/ncbBG98ojm8YEjIkorDl64Rp2koIIDABkiquXIpeCDQBBen6j3V2/9fnfE3AD/EMwl/D9MKAiVtYz0CzggqbhAVhJS6EF/6ERybAptjKEobCIY6JGY0Ku7sbEbXSTOgDsKIZSEqUOMLdEUpoC2BCXRkfi6WI+MASG0Iem/3vGlHt381sfMDRHMKZy0h8FdXQvFUTvnrupkCZDw9zShzpoLIr4IhGcwiYHNjf53VHH/7doOpCssdj/yNDw/yh3LB755eFfFG4aK8WK+FI8I+gZSeZYUauVNDpJqxW1jKDjeaBJnchqRUYnsWCMSCrhsrU6jtNAAJ5nOF4jCjhPVK1u0WjbGKYDH9zrgVA1IpmYLoo6UVSzXCfLqxmRUYtsG8u0c1wHw7DQlvhERqaHDQ4qCI4rXOC0Wm17e3tLS0ttbe2pU6d++OEHAFPwMTW7IkWKFP3NZQTD2yczExzchKTEvqEuPu36+6/p34v1T4h0jIhMIsNqO5uamprbOnRkFUrsaBBJ2S4khYAmJO0u7GGNzj/Sb4NRn9+L+3v+t1HYKDgsjKO+BmgU3MA2QSTFiQdQZuASXJjT2EyETjBgF0ghtyGPEtvoRoNnDjWmkCaGAwfFOzLVzwijpk3KfN3JzxTdlCDQEnVQH5M/DWkyN4Ux+XT3vMkfTPccTeWkZaOO31Jp9+h0k/p09/+1uREADKQDCdL3vaghWUDi9Fy+cYrSa4Rx498RTQoyvVHO/4iBGpHqwBkDJ5GAjwuMxwJaCT9PIJAxSlZk1ZJOrddpJUYnsBxUEzCVYyRAR4bVs6yEc4JYoEye1wpcm8A06flWWa+WhE6JA1sn8owETUS+5oFjqKyg1ug6tZAgXLBEtV7q0IttktDCc208RBB1vMDiQmMaSQJsBQNoK/Hg2YWkcIloaGgAGwR4qtFAyBsNrkiRIkV/ZxnB8PYJkZR2wHSkBLoxUy9IHaRb/GsKGQopSmT10BFC/8OxDHQ/pAcG6sJBPzqNlVQIa4OMRSL+vUTrjfMcoLWwLchEBGgXOhcBD7zxUMNfjkykJYHwES0EhE0CbUCrCCI4l5TYxP1rg8G6CA9gAHzAYUI9sE2m++ZvkRRMV4JkDnA3pOuiImNGvzW/9ifuXwE0TdZoSOBflZOWzeTuXjaSCGZtMt0TJI5f7e0ymAU4aCJgTDBKDckCAkC9qOgx+v/Xn4KkcP+HSIrzZeAuBk8DiqSQHdRCFCEvaAv4OWKrIV3qOY3I6QQOqgp1BTSVAEYBSTkWqZU+uOc1It8mcI2i0CJJHRAJPOF8YwVey/IdGlbNCh0s36LmtHq9Wq9v0suXtPqfW5hTncJFRn9JK9Rxcqsg6yRJzTEMq8GcJbDxbSciOJo4kVStxsVK4baAtIxeMK76RrcUKVKk6G8tIxjePuGD+98i6X8RtOH0SBwK5QGwoDOkw6FQB+QpJDGJfsCwq0b/NfX6z4lWGZqELg6AH9kHL9gmC53TwVECpBiQvJiFvIrx4B9ZFQialqNvq+DbaziMyiJ14DtpNxsKYeDAp6aAKWSTUld3Q1APPVlc3hzID19+otBGU0A+owlCIgRJbzIQgOJdV3iSI7GJPy0AZo1h6ItZ3UrYzfC3KqeRFMHQFGh1IAzJGgJD8dBB06TRqf2rIkHiiDxkjXcg0e5vkXcLRg2pFx4Dkw2iY3gmz39RNAocwX/ywf0fGSge2sSBDxzIYvjkfSNkU1J+nLJJbCw1hOMESauXOiVBI/A6XJYWF5UDJBUZVmQYicOppUYkFbWCqOakTk7SArFqBIBKQaOXdLLUIeo79XKrJNdz8lWtfOxa64c/177wzeVdrx9ds//DdU9/uv3lr3e8cPixt7778Psrl5t1WrgOyHBy8LyAHwnrOo7Iw3DGUBvKB8IGwhYGG5vp32lgRYoUKfofkhEMb59ujJKSnobinLE7pA5Szr+mSAmhj0RIws8/AV0hvUAVoC7kPxAW4TAWagIVM1aKRP7biFYXak4HRrF1wAsMcQA8kBDoRXgUFwqAPeCF/EGGmgXT+uT48gpOi2C7Rv5+1+C0P/J9JjAAZOQ5NSuIgCUAB+DATVy7h9OxrJbjTJ+8h/DGWDgWSxJBxsCDiDa6qQOntxq/X2o0+KlJYt8wmCNNE2yaoDFxHPcFokIbQlK3sZzEBk90EwcJQxyIYnTMlbRDV2rdDZThJjdUjRhSJOpAf2xnI+d12V0/N2rj6UpF3dTzXxGNAic+Hnpi/4HB8vwjAz8pODfgKCCMkhsVgqQGvD0gNwlAglBNRFLIGw6PjpfwjSdBz/ESx4sAhwKD7yOJ5Ak+fnIJtiUdI+nUEqeWxU5Z3yrp22S5XZYva+XTLfLRq7pD5zWvf1f/wKs/rH3s4ykbn61YfaB0xbPpc/dFTb4/atKuxBmPZs7elzvz4RnrDjz4zOcnzre1M7KGhXbHpTHgdw+FIsO3WCywgUp5HkoL1cGVQsjqpdhM/04DK1KkSNH/kIxgePv0X4ykXavmY1+O5SYu0rmL+CgfSIqwDIEYRFLYY6wUif73Eb4fDY2FX7wibzche2IjIF4gi2CjgCdZthU2AUyBUsEPHNiaBEkBQYD7jfY/MPRdKWIIwyGTEXY0khl1d334XsdyWk7QAb2IhF5gF9gkIzSwSdIk+cr4aVOjg6TWLVl8IeZmNwFWTI3aN5uuEnbZJCKpJrVJMNNeoyFY3L2OXf5d9q8NNB06IB1cawyIHzYJkiLXIsKZhkjJYB7AExljJDIev39fNAU4yvA7IGPkf2To6Dg9JcC+pTGeD1gv2jLkuIA/g2+q8XAlaW1thSw5uMnQ4SfmGRZaFacv87yeY3iOEXhGgBrDL5agul6rlzV6PQBoo16uleTLnHy8iX/7+LXdbx9bu+/TBbs+nLXjg6oNbxUteyl55lPB4x4IGvdQ1MTHY6r3R056OqTy8cDyfcHjn4ye9HRMxaNxZfcWT79/8Yanjv1cB+3L4DxSaEUcwcVRbSJocRDlUWwagFYMQ853RYoUKfp7ywiGt0/44B54FAztdSiS/ldgGy0i2IhOZKgP+xzJgJ8xFQFr9ICiuM4odLdkZBADkCh/N9HuFmwyCieQz2pBR0y8JHACYUjAShxpJrBIePhvRFLkFfxe+U0E8/um68OSYKgD2Y4OgpJBNeAzYD7Co1pqeBHAVMPyGhrGGIx89QdH4yA8GaYFm+6i3GkyEAZfxEY3A0kJiLaYCNlljILjeZAITYeYLkr7rf1b082ffNWdTHn4taE+pr03DH72HVMwOtBNkI4HIqU8CoaM5LFAdabxPDyXKS79+6JxjSj5h6Y7jN4iMLAcuV0BBxg8YfDnBTYGRn+tVo2Lj4oMw2ghX7iegAOPCJ04K5JlSXmR50SWl1lRVvNyG6ev00nn2/jvr7R9/HPtC1+ffeCt79bu/3j+A2+WLH8yccqDiTW7E6btj57yVHTNwcia58OnvBgy6fnRpfsDyp4JLDvgX/bs6NLnvQuf8y486F9yMLDgsbCxu5JLt5VPvffwt+fhZ88wCKAE97EtSVPQy8CtRVa2UqRIkaK/r4xgePtkRFKW1ZFeBzpBOpyAV3Di+OsKu2vyZI48bAYH+Q/bIm8wIil06UAhAqkYVgejUOtvJVpjCQ+wgCs48oKexxYB5kQ6RULiZIkFuEBIhZBIpogaf4SklEVuMtQfkMUYhtwPIJjCgaA2dcBBAyRlOS0OkfI4VsqwGnwrhQxnUpSko6Q0yk3GyJrdqBQNPqY3IilskgDGwKZ0upeBFMxUl+72b013f1OUf9JgeMyua3iV+EALCHr8raGhSEpGTMkgXtcjZuqAQ0d/jOSK8S/pn0XSLtykAGd0m/bSzW4Gyo+lIWcV/QslNc1PwNWaNLpWXtCwXLtG20oWclKLeqmjU9vUrqtt1v18se2jo5cOvv/j/c8fXvbQm5M2PF20dG/63N2xUx8KrdwRMuH+qKmPRdU8GTrpycAJT/lXPuU1br9P+TOe4w64FD7lUvC0a95TztlPueQ9pyp42Sn/ZYfM552ynvXKfnJMzoORuVvyxm/59KszUG2WI/N4sUY3Wo8UGd0mH0WKFClSRGUEw9un30VSYv+lhUXsQlIsOkFSA753whskIA98YAiVIivkK0iKNs6cQzAlr0uLHOIZ0AW0Ia7agxPqyBkAVIpICiLDpgQrDYQjqSGPnruICgnmd4xxFzABRa5u4IU+PH9jIin5Qo8WjIBL0xtDml4bAkPddLPLE0uPIXGypjEKmajKYS50LzFkLxqaNe4lDlq2rtL+SQZKS2xsN+ro8gfmuxEMDSkMIijlUYGIIuk/L7imUNvkIInfVE3T5s3Vpw1yE4P+upXATYtEPtmGvzq486MHAueO6phWhm0VJLWk7xSldkFsk/QaQWLb1B3Hz5x76b3Pdj7+yrLtT09esbdg3iPpMx6Jr3k0YdaTcTOfDp/6dEjNM6E1B0NrnvWf+JR3+RNe5U+6luxzKdrnkLfHLne3Te5u84yHrLL2WGc+bp76pHnGs7YFb9oXvm2V/Zpl2nPOWU/75OwOzN6SWrbpg8OnoeY6Dt9xI2W+0Sxgd2tS2DSZ/5hoLtRB3dRxS9G9JLgiRYoU3WYZwfD26dYP7mnhTFfMv7igiLSYaON/0YDdKn2Yj3TVtZ9s/w1lbAgAHUAiYAcecJDnAf7w8IIhXyWH5gK+QBwlrWS0STOKMj6LF/QGXg8OgBK0TYzyxwYAgPAKAUFicBOM6V6Inn7UQYESS9oNSamji0SJg7xBTzaNyAtRJPKuPXnwTXy6ykADkKwpkhrjkl2mcv65htI+ceBPrMvT6NPN4BH5TyMpzfGfMTcK3N3QtqKlJY0JDpywTYoKmeAhZjmNIGr0eh3Lt4him45pPvnLVx99/MpHn7z6/oevvPHOS48/88TyjZtyy2sKqpcWTNuUMWV7+ozdMZP3BlY9FlZz0H/CQc9xBzwrnvOqeN6j7BmXosdtcx4dkXjf4NhtI5Luuyvx/uHx945MedAmc7dl+iN3pTw8ImX3yMynLfNfssx/zTznVcvMF5zyn/MpeNIve0vyuE0ffHMeLmcaQFJS4u7NQosL9v+NTPn+Vqa9ihQpUvQXkREMb59uvS4pXCqJ/dcWnfsFNkEu+hd6ToJYIr4qDm4Mg97wH8ELA5L/fxths2DnB5WHvpiRpXbijW0Ahxwf1mMA3Euezov4FpTxq/cG8vl7wkzkQ6RG+582v+YYIwiCDVALjq7VeVjqgDOQursHu8kYBz4htS4kpYmD3ZWLkTshMKHAG1Bl8icOHLM0lfC2G7L4K1wLjMeFXhrgaFF4oj5g/5miOWCD3GRMnl2OG0gKJxVEE8jrTRq2HZBUwvWa1Fqm/r33X1i2fFphUWJebmxhcVpJWU5haUFa7tiotILwjPFBGVPDC1clT300fOJjzvm7HPMedhz7mG32vlGpe4bG3T84esedUdsGR98zOGLz8Jh7hkTcPSxy86iYe0bFbLNN2mWXer9N6n3Wmbuss/da5uy3yDlonvOcddbzzmOf9S7Y55W+PrVy66ETVzUGuZMToIz4iKRb48EG3SYXOqwUMeCggf4D7dyV/o0j+AeiYWhERYoUKbq9MoLh7dNNb9yDwesjvVxSBynnX1tdI3vYYWKvAh2MAPQJfrQOZNYgVuxviKQgWmscIJV0sv7KG08+lJuTu2P3wTpBzwK8Q8OQqbgiDoXSt8JNLQQOwFXsttE2ENtocBcxJp9fGXo6kTWkbkZS06bxITt9A6YLRruH+QMDYTCLblhpyghMd0/q3z1xGpcGAAOVIoYuwtrNIJEbjYG6wYZGMGCboI0OsgvdRv9uCZoS6Zam0dDc6S6TTRu8y+r6DcLmTT9Dugm/Xmp3l8nf5CDeN2Ty754mdYNNfv7gBgNNhwZEPKmNu4hMPydoX142iAzfyYsata5eljVt7VdWrpoVn+CfkOCfGB+QkhianBSRkBgXEZ0QFpehCkga4ZZgGVjinbnSr2i7deqGobFrRyZvM098aGT8I8Oi7hsccvfwcGDQzSMiVt8VtsIqaqVtzErbqOXOiWv8crb752wfM3ZrQPEO74L7nbMesM981D7rCbu0x12y9nrnPOiXvj57wj1f/HhZJ8udDIfnR9fFAepNa0k3oEZwJ0COGnXAQQRR+x8IIlP7t6KtQwVNR2cD31Ldd0FgGpcmokiRIkW3RfQSdxv1R0iKnS0RXjvJ9ZO8wEqeKuIWzjqkuHPjOt8lowf8IR0qxKNXYIxJHMbLMOxGDgCnAQf0aBSwIIopx64rNQYiYcBBvLCo6MJSYNeDkxwxeZyPyOMUSdyL+SCS4rAOuCABjEvi086F/Idt0xbuJaVBxCB+JDTZZ/zfZbAPo8IdxDLWA2Gly00EAY1hsT7ESQgGU+hKBYrQFYXYlJPINvGgwUQyVEiaBTzR3/j4GmpoDGZsUxT8IQ3IYt/MtF//vCRuTN++fdc/9KJWr9fieKFgwBfBZA7HlTkDvlREU+6KiQ5Ir5vB5CEznIja3ZCbAXpWQOnwdMLNLlKkDup/K3NjF76NjvaNKDQF9KSbJBgFO7LEEDigkCQuzYsWqXsBIAo0U1cWRszqVvhbGYzeZd/CQH1xvjK4ITU8A40hsR0ga/JZI7KYAewhbgyG73uhAwSepJFJLGh1o3CKJm7CMcaDKpKfAv7oRAF/fLgUfdcoL2RF4poS6W5jHcn5T39tVNSNSQOck+kBN2yOBwPQDu2Em/gdTgbwnSYFlwiOwzXndToNx3O0WaEwcJh4PcMKal6v0XJNsqwDJJ03f2JUtE9eXmxi9JiIAI+YMP/Y6IioqNjg8PiQ2BzviHzHkEKXmBq31CVWcYvvDJk3JHzpsLD1QwLXDw9aZxW5wTpitWXofNuIOQ4RM1TR032T5kTkLo0vXp1UsiZ/8raMqvU5U+/Jmf5AWMk97umb3TJ2+eQ+5pW9Z0zOg2G5WzLKN7x/+BcoNFmcHz9DCkcdzmP4QyZC4KEnNpxIePKDDZvk6BjPXKwutiGpNh4OOJy01TAmHrjfF4T6l2SKQh0kDUWKFCm6PTKC4e2TGX6Ek2Wgj4GrMOndjZdFuPTCBRuu1nTzltJyWgFXEaJdP/pAZDD4FrcM13q8nAsMR8LeLIjEADfimBwPoaBDgM4NcyO9sTFQlwTolgkawB4IwhlkDvgDIYpgAMbmBHwQ/SuxBJEwMQ57T9aIALSi0MvgHhHxCpISiE1qT6oDKcMm6Y0hEGZOGgf3k+gkJhQUaI6UlnjAXlJ69AA8hhYgO+k+sDG+CFEgWWgUCGyQWQLSBroiEWVUxBVSEJqIRHlVj8DIQim6C4GI7O2SXjJAeGgclmRB2hMKgU+xWdwQf/p03539eruH539zvg5iAolAGkBwSPMI0QhMpH/GxKCEpFJU4ISApMGQdSB5zMG4kxQSy4JNQHxp3bsiE5F96EWCQHmgbNQffSB9aAMoKpSF57HBEeOAI3EXOACByIlgXNgLomBT42PjruWrIH1gTlHQA0Z1+WDilCowI+JFPI1ORA4BTww82WWAKwyLxQOHLAGgQ0aEWqBFwS0JBjyJMBuIS3xx3FXP4opOAEBAPbieAbk5MEl35Zru1Bnd2bO6s2eYs78wp0/pTp/TXLqGdxKCFo6qjMvO4++FZAstC8gJ9YU24CAHRo8fehd5BEetxGr1LIeLBuAPB6fY4oGA40LKiacxOfHomYM/X3xvDe9g4EAj5IOD/EMkxZs2uEWElKEZyCL2vMRwkBW0NMFUHt8/wyW66HqxcNfKCqJWFLW8ntNJTAfbqRU0jASbOlZSS7KOx2khXFv71ZqaUg9Pm+Ag98DRLpEB3mkJUSlx0bHRkUnJyXFJ6UEx6d4ROZ7RpZ6JU1QJs2yiZwwPnjoqdIFt1GrbiCU2IbPdomYHps5NGLsorWh+Ttn8somLx09ZVlWztKJ6QWHFjKKJsxZv3rXi3scyJi7zTZnll7HWJ/Xe0akPj8l4yD91U0bl1k++P6fRSx2chhEYDcNAy4Hh4B/iNtQWmgVsjhisFLQLngJ44ghwDmCjkCaCIwL74Jwgb/PBGYn3BsaD+h8SXIKNLkX/USkNq0jRvyGChbdTZizPMRwLNgUNuOaSjh5HBKDH4/nOC6e+/+7o4aPfHf0W/n9z9OgRMN99/d3Rc7X1pHcHTMAO2sgY4MSZeoQeWDX0mhBE09b+3dHvvvvu+yPfHPnu22+PfP3tF9//2AY9H1KjwOFTVKAMiRUBLQB1oFfWNNedOvb110ePHv36m68vXG+C/pbDThQoAlMmvS6gCRQQsyZDYFpZ7uxsvXL0m28gryNHjv188Zoan0NjHXCFSvhL2Ati4H+ABvweJvT8QFjYefMyjwlCGxAaMYhQDh56e0AD8moxDquQpiFxCUHhBiIp+FOYwn34D/ZCtwdsh/XCMmKpSbKYNfZ7BElxFE0L0SEHKCdUChgV84cgeDCgLYAOeR4/24g+gDoQl1M3njnxzZGj31641oi3EcD8nU3Hvv366DffX6tvlkQDspHMUdSFkggczzIajtfh2JvQ+syGqWZmZmXL7+uAkrF4oCArKDwayBy2sVik1gRxsL5wjHHMF0qPNIbHnJSNoCCyFy04BkOWMwIjHkrcQRxYLQxGYsNf5DnSjFAjEgSDQjw8sIikeuACaAbRgMWBYARJyegwkhaWCstIo8MZRtCYtjDe3QgQHW8pIDMU5EXiQz6QCCkiCQpVg9Bw+gGGCBJ+k7YLSRFrBbhJIwcd9pKFCgBT4EwH/kTOE3lG5FmtrpNhdZxWLXPQfl2C+J3qlq+/1Xx7rP3Lr9U//PhJQdlHQRGfRsV+HBX9SVTkJ1FRH0XFvRaT2vblNxBa5DrwA61QNmw4yBCRFPLmwQVniiRwel6HtcJBTVbiWD1khqREjhtEIPbNhnois8rA51ADMvZJbfgHzQINhEXFlsDDzrMs06lh2zsFrU7kGDiJIGU4/dRcR4euRZC1ol7DCe2C2MEL7TqpUy11tvNtrKyBXYy+Q8e36rjmNnXt9fqzp05/N3VquY+P4xh/Vz9P5xB/r8To0JTYiNiI0NioiPDwiNCo+KCYtDExeaPjyrwTqj3jp7onzvRLXxKWuzqhZH1KycrssmXjJi0vLpteVDqxrHR8RVl5aVHRuOKC6qqK8vKikvFFc5bPW7h+RUH1lKjcSanj747I3xk5dl9ozh7X6FUZE+/94pfrzRzTolND5Sla8nDAWJ0gUQxFoBcAr2VW0DO4bC2cyXjHysG9DLlOwMmCBxpaCYMSG1oTkiJnETmxFf3FhL90Yv9W9O7CFEaRIkW/JyMY3j79PpISMmmqPZYd5GJhYW7xG8WnFB14+dXzzZ3Q++G3kqAnJI8VIRn8ywMjci11J1955ZW5kycY43TJ3MJp2vJNr7/xfgcZTuKAN/GywQIrSDqdLNftWlJgyjMyqfC7S3WQpgSUoNfq9QwUDoEE6UfPyJIOu1o1p7uwfakpI8vIwpkt+LQahzbIsAiyFdQNssEyIskSokWYwj/YbxMYIriCSApdPhmAgr4IiQZ7btgBLtKjY30hQXy+jUQMgECQFBJDmILOHtPEz5zSL9zosNjIYchF2NAYErgRPY0Fg6sl8SfVAlzGDQBnzsBjfuAL5ZbF018+F2CNNSyqWVXLwDFiv3zrKVJli9lrHuNlgwQAg1TDItCQKzDEBgscfMflKQmug4dY7Hr/K9FgEHUYhmQHfC9IyL5YGEgUCwo3BxKkgw2CsbGRcIASywROPM4QBuoucHDksZ2Qn7AvpyRF2xEPK2xC+4APJApJYI7gCcnQpsTzDNOia/hDOlhZiAY2aStoHcybZEzThsQIOuBNBcArGkwGGALLArWANic+0Ix6wUBsghqIWQY8Vpwg88B2OOKIqE9KB6QHRcBfACF1wFIw2ApYCJHjOY7R8Rqe1wnaTtqeUFIRuVzfeenC+Zdfq3/tneuvvFL/xuu1993/ubPHGa+gn119fnL3Oevsccne9bKj80VHl7NObmedXc84e56z9/7KP6rhyyOQjMRCwcg9BJYB70DgxNNhveE/tiNpVmgFaCdc3wpXWoXqgDc5VUgzEV6C4mBpseLgiTbUADgb2xXHjvFwE6SmEbGhsHEgLoI+0C+r62RZrYAfodexAKd6TSff1s42s3KnoFczQoteVktyp0ZoauMa29j6ho4rlxpOHfvlq48+f+PlN556dM+2DRsXr1k7Pzk13NvLLizY28vV0dHa3MPFAXg0MSYyLCggNCQ4LCI6IjY1JDZ3TEy+X8w4v4RJ0bnzkwsXZBTPKxq/ePykxeMqpufnF43NyhyblVKQEZOREJga45uVHDA2I7yqPKW0LLFiUsa8FTVLNq1cuf2hmWufyJ/xRM7UlwKyH3RPWJ1Stf21w+c6ZX0Lz2nJB7EA5aFxcMyXx9X7AUN5NNDocE/GsOiASwr8Foghn2aAgwEtA2cdtBf84QQ4q+E4wH9oLjw30anorye8VBCbHPQbonsVKVL0xzKC4e2TEUk56LfIQ2NjT4vdIXSL3LXTn8bb3jm4dx+z36hv30Ej7rors3j2yQYNcCKP4cmFGkkD3Pyxr18eX5B+1113DRo4wBjnhnoMvHPwXSNHzpi3qq5JC10oCxHJU2zCstdWjw/r17s3hOvVs1fvPv1nrXtSC3gjcHroqZFCAU0Q4ADSYKMT+l1ZOPvtQX+rob3MzPr1MOvde4BDQvlVKARSFHTG0LdA2WgBCS5i541eXe/hQ+7QSQNdgw3eBgMCAo9wBg2CbER5ExsGCQFtbC4wGAVHWDkIgq2HjYi8BvuBBRBz8StEgJ5gQyzMjswRxYgAEPgffTB1UhKICAWDJiEbUFUD4AK6cThPlo59+ORg0oJROROuaniDzH/y3KPEw6x01r0cIqkWl4IH3hUFtrPhjRf277jv3lc/+hoqcemnrwb16xUalnSpk1Vjs5B2weFdkCQbyLgqZkVy7oak6IlBkM4BHpHciQ9iFA7aAeFBLw7Fpp9HgtZABgXKwYqhGwEUSRTrAp091BhaBgx4YhtivgbkWfCEo4AHArcQx7DxCTWTFoc/BGu7ISmkSWLR4UAc6IIs0IcwGfpjBcEgiWLKyBysKOPnnaDYLNIJ3HsAdMAuyEDAr4kiigCHoCcOizJ0Tgg9JBBMX/fu++cffvTK7r3Xdu+uf2L/N5OnveU2+pDHmEPu3kc8PE+7edY6ujdbOrbbqZpsnZqtXFotndosnVqtnJusXepsXepsVJ1Wbhes3A5FJDYf+goPL+AftAoyNx4VJFPSvWLZof0RjsDAWcbrOY6W18iXXZRJDXiiQUonPIqj/3AasqRlAGTh5g+fVguSDqsPDlnHy1pWr+H0Wk6v04lqVtRqJU0719LGN2v1nYys0cltnWKTRmjuZOva1dfqm06dvPD1h1+99up7T+87uGvj9qVzl1RXTc7PyYtJSg3x83eOjBzt7m7lYD9c5WRhbz3K0dbKyc7SQ+Xg7ebk5erk7+MZGhwSHZsYGZcWHJE+JizLP2JsbPrEtKzxqan58bEpIQFBob5e0UGeIV420X42eQlelfkhM8bHL56Zs25R6bYN1etWj1+1umLt5hlLNsxftvWewpq15QufnLz2o9CCB30yNkQUrV27+82f6ltbAEKB33mWxcXFwMlxolaQGCOSYlMilbIyUCnDAaoircJZgcOoOJ4qkdfv4J4WeRbRFH8cSPz4U+2yFf21ROkTD5mCpIoU/esyguHtkxnAKFApmBtISmCDIClz7cf3E2zvBM6LTC7duuO+7du2btu6ZeeOHfNqxvU3M+vTu2+//iMnrX8SR0QlFikF+07gCc23n7wY6e0woH8/QKUBQ+znLFm/Y8e990D0Hdvvu29HSUoM+PcFqr1jcFrejAvNnUCa0JECOoj4CP7qisrYHmZmd91lHhYS0LNnb9+EmlMNHVAy6BkQMqBjIEgK+QHzsRJnEDqe3TIPYNTPb4yzjZ2ZWU/npPFXELIkA4ILwUXy1g+pIdIJgBFuIQ5ST7hsUdYkGIRuYAScL4qbhI7og1KCOEBJEAaRAeez4rAcSwiZcAvCEOAdZAzhYC80CpInxiI5IYLAX7T1IjQ7uHEMkeZIQAr+QlgMAnlDUoIBSgt4IbFtDb88/uiObdvveeOTQ2psBLbpwo+7tt2zddv29776EUrI4SgaPnaEfNqvfp8f4TF06NCsyRt0otR47fTWLTveeusDgDINdrNYcrLIKBbbgPUyNhRuQiGQR3FwGO8w0M/UDlhWEo5kSAzAMcC3hFyLg5QARDirAR+9IyoSFoRIkAUcE1pZoEk4miQXsA20UcBHJ8tqWdbIcO+BxxobApuP5EdaDY8USQcBGRuNnA2wSY81GUpFFzkiiMLk0OFjaGBQOFI4UQLvE1i9qJMImDKiRgBiY3V6TiOxnWQubjeJ0pc7Hzhx946f1m/5ad26i3dv/T466Ttbl1O2rmdsVBdsXc/bqGqdPK/buV1zcLtm53LNxrEeSNTWqc7KvsnWudla1Wzp2mrp1mrp2mKparB2q7dxbbVw6LRxu2Tp8mVk/PXDQKWi1NkG1QEeZ/GBMvnaPhQZbrnw1oDc1Oh4ScfIOhZvAQgkiQIiqShwYEMzUhurfgNJOZln9AIDNSLjf4yIUz81rKTWyZ06uUMttamlVrW+Vatv1+g7OsFHVmtljVZWt8kt1zSXL7WfO9vw0zc/f3bs9BfHfjn02rtPPvjo+tV3z54yt7BscnpGQXh08uiYJF/fQDtPH6vQcE9vH/uQEI+IMJ8x/i7Rkf552WmlRXmpSbGjvVzcnW09VQ5Ipb7e4WFhUZFxERFJoWHJAQGJYRHpiTEp6XGxsUFjovzcUsO9ilICZpcnrpyRs2lR0c51VQ/dXf3Apsn3rpuwesHYhbPSZ89MLy6NTsuJLZxYnVQya+yMBypXvhFSdK93xhqfjPmZNWs2PvbcZz/+1KTp1Ik6RmB0ImA3q5W0rMRA8zJ6lpF5HRg9B7QO5wGjF7VwNsgCI4msKDBw/4ctC6xPT1E4p3gDnG/4e6QnIjkZFf1lRC7laN9SpgCKFCn6AxnB8PbpBpJKuL480hMUC369cGU2GJja058mOQ8FfJy34Sm1WqNGdcKftpaGAw+s97cc3rPnnUMc4061M1pgBEQwwAVWaDmbGezTp2cPs159c8onvvfhZ23tnSQuSqNRXzt/+tFdG92sR/To2bdvvyHFC7a0E9rD8QhRY5CvL6tMgEz9A6K2b10Ljj6DLHe/8hFjMHCIIATyoLDIeRAD8ELbcPbrOAcrLOfqdXkZmeBwTSi7YjDosELQT0MvAt0JGbnDCvL4ugZAQNeb7qSXwUqTLgdCgoFd6IcIBpGQXyEKVhEwDf3h4NGYVPj8H8oD/2AvFgz+I8bRvRIQF1AUcJsEx5z6GSj1Yb74MBqhja5PiTshIciYpGacTiDKIuAJo5d4nRabkeWgFgYkM5GjB4blgU3owCO0owRHV33927IY9z59+uTO2KbFjlVQd6pZluMA96AJCJJCZRGAsaCkSbGtMGPyFhO6YS80MWkRHOIFP3KeQCDwQ4wmY5/EDYgJDlxMCjpybDuIBCExFawoeGJF4IjQ14bI43VAVVJBArqI+5gbwCiCI0FbLJNIwB8TwnyhCAISMIRHtKXRMXFoHByj1WPKOF0Di0dywa9PkQEwxGU8z7BoKDzcgCJ6QYv01gkw1iYLGs1PJ49MnnFm/tKfZ845NWvO6ekzP/Qc/Z3K53tnr+9c3X+yV120d2+wce+08tBYqDotXFutXFvNXTosXdpsVC02LvWWjg02jg22Dk22To1WDk3Wzs02qmYrVZula4eFW7Olqt7aqQ2MuV0rcK296nBoRMuHH+NQMseSWY04koeAxLMA0iKO4kp6rSToBB2H37qC/fh8X+T0+LEr4FE0osTCb5YcVfSXEaHwWbwkaCVRo5d0+PqRrOH0nYy+QyO3d8qtnXJLm76xTW4Gd4vcWMfXXWGunmo+883Fox+e+OjlL1/e/eoje157eMcTm9bcu+ixZ3e+9Pa+lRtm5BZFJ2aOjknziEnzjEpyD4tVxaf4pmYGFxQnLl46dfasygXzp2xct2TNyvlLFkxfunD2zGkT01Pi/HxUXm72nq62LvZWnir7IP/RcVHR8TEJUaGxoQFRUaFx0UGhMYH+47LS1s2f9vDdS/ZtW/bYlgUPrpt6z7Lxq2blzp2YVJkfmp3olZ/qX5A2Ji89MDLcKywqLCGnzC9hgm3wBL+sDbYxi6wjZ3mkz4keN3/snGWTVq1+/LWXzjZcgZOpQ2Y69Lp2PaPVCzq4Y8bGxRXRwDBwAyTJcB8Mt0FgwAG3RAx5HEMe3uNHHfC6gfMf4MeCpw+czuQXSk8hRYoUKfofEeXC2ygzAd+4xTVg4FoL3T8IioVdv8gZDPy1M5/FOOKD4qnrD3QIAk6oI/wKfxhN88rSmB5mPcwGer1x8moHxBL0PAN/2U1zSwb07mXW4870CXOv1jfxIIwHEvHFXpw5J2k1re+/sMNh1GCzHr2GuMR+Wwu9Lo55CaLWIF9bUZkImbp7R3z33eeRkSFmZj3GTl91iUMiJPQEBgkPuQcHtK5/fGBn3549HFUeH3x7tCgTkdQ9oRSQVAv0QfgDRzsgioTQgxQFpIIEw4gcw/Ki6U12vcjwvFaAIkJWhA3JUCKgK6CMRq+HPgtSIP4QAl/l5ViRZ8CJqGREMFyLE9EMSonPj3DNTWhfgk0A1Twn0IU4MQSpBllsHAxQRSfeIABZipgL7Ad2pOOs5K8G+koAWqgTo9NyDMOTVXugWTvBYTBg3aCBRAPyCq+Do9p69ZuiKC9ojfyaNe0M3H3wOobR8TzgHr5mjL0qtgZkhI2K5SWG9LYGMqUBaoPlJi2O/7FHxj4ZbwmwKaBVsdboTUoJMdCTMh8NSBIk1QRPfFZPJwyQ5/s4pIrMjYhJhmKxlbD58FUrLBgO95H5D1gxArVgI2hC7iQu2l2bwK/4JrVE/HF+Ac7W5eAoy0CcNHGsIHF2cFKLRmrr5Fsb9Yzm7HPPv1NQ/FVl9ReV44+Uj/spNftHa7dLVu6XrV0u2ThcsXVosHNusXYGuKyzdblu7dJo69Zs5dpuqdKOdFFbuLYAbpo7d1i4tFu6NFs4Apg22jgBlbbZuWIUO9VFG6fTNk4XrBwbLFXNtq6N1o7NVg5tEMbKsdHe5aKl/S+xSR+Wje84eRJaTxC0ggSUjEiqxyfO+PuBGz04a9QSz8CvSIdv4eOZT57FgxHJx/3x+/56hpd0rKjjJB2vZxlRpxM6GKmD16t5uZPFEdCODrmtzdDSJDc0yvUXtedPNBz74uznL3390r53H9/18sP3HLjv7v33rHxkzfx7F87eOqt6VVXF/KLpK6s2P7hi/b0Lx5bFRcW7p+UFFFZGFU+InTg9c/6S8qWrqlevm7Fx04J77lm+acNigNE5MyZVlhXmpCUkx0XERgX6j3Z1c7FUOVo42Y20thhiPWqoj7tTXGRYbHikn+fo0W6jQ8eEBnj4hI72rRybt3TmlCVTx8+rKqzMjM6JGZ0Y6JQc7JIR450Y5hkV6BY+xjU+xD8hLCTQL9DbL9ozJG+wU3pPu5yRgTMtIuZbx87zyJ4fU7U0Y8bS1CkzSubN27jn4dePHD7fCfytrxf4FkmEu99WvQx2pyy3CXKdWr7QxP90TfP1mZZPT9Qe+rn2+4st55u4ZoaMpYt6LbQrL0hwB4gvDeK9lvHHgLYiRYoU/e+IcuFtlBmhA5x3AxdYHP2iSAo9v8QD5Fw583m04zBgmpp1z+L6LviWBcIEw3TqZd2OyZk9YV9/55d+uNwGsXBKW7Ou/lCEtz1432kd/v7PLQzEgkiQIJnqhuOCyL/QZ6o5Rl2TF9Wnh1mvQU5bDnwEBcCpW6LOIF9dNT4OUrB1DW7o7Fi7Yl7PHmYDhjq9ebIOy0bmZAJwCDIDien1LN/+bWmsp5lZz4Kyai3TmR8fBXFdE0sv4ygp0hESEwRESMIN9CNs2nH5u6Rgf2e3kHe+OgP89cu3X1TmZ7m7u7l7jXb1DLnnkQPNnVoIB3yHfIPPUDtYdV3d9Ss7N6/3cHP39fTycHfz9PRwdXdPHTv5xMXGZhy1wnbE0UI9EGTTwQc3ubi4VM9ZBL1gU9OVXVtWYvI+vq6urmVVi46frwV6ghiMru3w5y9nxodBgpCw++iY97861cxxDDYqQT3oCMVOrrP2+vWr9+9Y7+bm6u3piUm5e7u5uSXmlh2/0NAC3I8NDRzbfOKLF/zd3ceonEYN6Astc+cwa1d3Ny9PTwg8fsriOgZxHgfY9FoRX07D9iEQicce+10JX/4HhOTIICXuIC1HyiJKrA7fAhcZPeIitCU+KpcknjxIxldDyIRLcEAmjCTh0J0oQsvQ6V2ImsRJmBICY4HxcGDWkAupLJ6OyI+ArZyg10mA4+QVMVmPyy6R0W68xwACQ8AE9ISjJMHNBSOIOji5kOcQTCk14KmtuXJNd+Yyc+aC5uRJ7uKlY3PmH45K+Ck161hy8smklJ8DQo/Zupxy9PjFyeOsndtVG9cGG9dmK1WLlVOrtUObrVOrlV2npWO7lWO9tUOjrUsDgKa1IzhaLJ3brFVNVs6AoW22qg4b91ZrtzYr17qhNrXDbRuGOtQOs/vJ0uH7kMjPYuMPRUUf9/Q5O8qmFRN3bbJ1q7dyrrd1qbNzu2zn+oOTxxdxKbofgUp5lu0U8T6OZRg1y7XxfAfUXQAe1fNwNuKUUIEReDXDtGt0LSzbAQjLSVpG0mj1ag3Yslat17SLHWq5Uw0MKrU0sXVNXP3Fjgu/NP38fe0Pn53+/PWjbzz50dP3vXz/hv2bljy6bMEDi2bfu2DK5tkTN06v3jRjwvqa4iXleXPGFs0dO2FpOSDpzOWVE2fnj5uYkpUfUlARvWz9hCee3fzoE+s2bZ2zYnXNnHnjJ03Mz8uJS4oPSYgJiQryjwjwc3O0tbMYZmNxp7X5na7O5oFjXBNiAxMSQgJ8PdxVdj4ern7e3ipHJ3cn1Wh3b1cHlaezW2xoeHJkZLivV6Sve+RoVYi7XYCLdaiXU3SgZ3xYYGSQf3RwcHpsenp8fnRE/uiAAjvv4oGOhQPcJgwbM+eu8AWjIufap8wOLFsSU70kfdaS1Jq5qZNnVq5cf+8Lrx+60HCJk65J+ouc/lS78N015uMfmw988PP2Jz5ece9rc+5+YfKapycsf3zC8r2zNx1csPWZx1/98viF5mYN3LHjJYNlOBbfvISzTkFSRYoU/W/KCIa3T0YkBYP9Nl57iXCiJYdIevqLaCeCpKsOtHKcWqdlWA2jbRKkDlmun50S0rNnb0DS93+6htNJtQABzV++tMZuMGDQgKyabU2irBYEFtdAxGFK8kAbiAMIleMFxiCLP77zuOrO/mY9BsWXLQas0OAcSIKk5TjZ1Nol+KpOf+Kb94Id7zIz6z1j87OddJAC8IbHMTagEFlWn/t0z119e/UZ4vzYC28B3RVEBkJcVVLZRYOBQXxF1AHWwXevkUtJBQXBAEh69jOP4XeamQ068Oahh7dvs7a0GNCvbw9UT7Me/YYOvysme2JdewcL/CVCxqwsNr257147O9thQwZjIBIUZNajR/8BI61sVJsffxWBHdchAlxqkeXLe9fOhMKk5BU9//Fn3t7ONCKmDySPUbzfPXz8Uu2VyRPKLC1G9u3Ti6QGCQ8xt3SdueEhfN6Ma30DhkHuje88tRNzHwqJQJ5GYe4Dh0DuGx55CRiTh5By05tP3wOpYAnNzHqYQXY0LMrdP/5UKwMwqAes0QNzA5ISBiTUDvWUcDQRX2wCAOVwuFFEPIWU9UBDgI8saVA4lnC4qX7dOfM6SdBIolYvaAFbRchF1AmCFg4ti+PSALB6qBOeDQD6hFzhOApkzR0oAJl5YBwsJUAORKvD+wGwETfhxgALhrMmcYBYKwgMx2kEthMgldInHWqVWppbDh/p+Pbb9m++7fzy8Oup2Z9EJX8SGf9JTMw3kZHH3T0v2brUWztdt3FssHJsHmXfYuWMZAkYau7cZokvJOE7SdbOzYCeFratVg6d5o4dVo74IN7GpdnGpcXOud3BrcHKqc3erdnB87yt83Fzm+MW9j9YOn3t5HUqI//H9Nxf0sf+klH4VV4Re/Q75uwZ5vyZiw/s/Dop9YTb6Ks2Hs2W7i1Wbs0Aptb4KL/OxuWstepIVKL6x+PQEgDuIqcT4JcCN0JCCys0a6W2TqlTI7QzbJuObVUzjWjYZjXfotG3derb26SWNn1bu76zQWyq5euvsXWnWs4eu/bD4dNfvvHVm0+/f+D+Fx7c9OQ9yx9dN+++RVO3zhm/trp83aSKDVPK1k7IX1qWMacgfW5R9sKy3IWlGXPGptRkJU5KKZ5XNGPd5BmrJhZXZ6Tmh2aODUvLDpy3tOyFNx44+OLO2QtL41N8Y+J8QsM8QoLcY6L8YyMDI4P9A709nKzM/dxUceH+OalRVeW5s6ePnzWzasaMqgmTihPiI5wcbRzsbVycnextHFzsnX09fcf4BAT6BkYEhQZ4+3g7OYZ4u4d6uQR7OEf4uMUGjE6NCstJSspNSS0vKJ1QNqOsaH5u7qKgiOk2XtXWgfNtI1dbxa6zjF07Imy+efRc1+wlnnlzo6pXpUzfEDtxeVz1yoIl9y18+M2db/zwxOeXHnz71PI9n0/c8GLR4v25sx9Lm/xw0uRHkifvTp68N2nKnuQp4H4oY+rOsTN2LNq8/6lXPv35/HW81sApiw/uyTmG5/uvz3lFihQp+u+XEQxvn36NpAgmCAYggqTSldNfUiRdsuVlHCszSuQ0lx/YvNjdYoSZWZ+I3AVNaozOaREQn9hUPhg4yGz4nrdPNgJlAn/g0y5iEeYFyNDr1Yg3sl5z6uNg86FmZr1UwWWXOakdsIXDB/erymMhCWvPhBNNgByN1elImSPckk428zooBiRFHuHLYofMXp87NgIy9IwpOF3bKAvXSiJ8ILAquRyQFEdJTUhKBi8FHAkGaMHnzu1nD3mPGtq7R6+ElNThw4YNHmKRmZOflZOdnZPmPGoIpNmn36DJize0anQ6nEcKUHjt0dWzIPGRlvbZeTlpOTnpWVk5OTkJUaHAfP37DHb2Sf3ip4uQNCtIAgNIen3f2nkQ3tHFZZSlZc+eZs5u3hC+MCfHzXIkROnds4+bp2dSStKggQMG3GGRljM2JycrIzEaMbJHb3OHyNe+OokNC8lJDByNPZswteGjXHJyx6ZDQTMzIbWkmDAI36/PIAevpE9+OA/NA8R/9vhX+VCPlATr4UNgr5WzR1pWbm5OXnZ29uLVmxsEnL+ph0Liw25oSmRBvB1BG5qITDOgQ9rwH18WwgWEdDi/U2Kbas+/8mrda2/Wvf5G3euvXX/91do3Xqt9/Y3rr75V98q7l199F5kVO+zfGpmFuxaewVkcrE5kNRKrlphOiW2TBDVUECdBQoYC0Cack3B3IhiAxnGiA5A2J/OcpNVJOp2e0bC8muU05BeEKcMxhUq3/XTqyvNv17/8Vv0rr9W+/+aF9RuOOvme8An9fnTgL15+Z53cLtm7nbVzOefsdtbW+Zq9W6ONW7OlS5OVS6uFa7u5S4u1a6O1qsVK1WSOLyS1ApuOcmizVTXYOjfaODVbO7fbunXaubfZeTQ5eDbae1wdanHxjpEXhlqfHmrz/Z3mPySkfDdt6ndTpn1eVX1k0918fT1Xd42rawAHc71W0nTKuk6DrlPobGWuX/9p691HIC8L9w4rj1YL51Zrp2Y75wYbp3ZL1XkLl+/Sci6/9nr7uV8A2Tm2U63vaBebOoRrnVJdp75BI9Vr+HpG36qWmrX6dp3c2Sw0XNNdqWVqL2gvfVP7/SdnDr194sNnvnjxkbf2bXhq28q965c/uHrhfcvmbF80c+u8yZtmjltVXbqqumTVpKLVE/OWlqfMzo+Zkp4wIzd+Zl50TVbs1OzE6blx1enRlUlJ1Wk5U3PK5hRUzS0umpieMTYiPTc0OSNg0fKqR/dtWLikMi0zOCHZPyUtJDLaNzE+pLQwa3JV6eSKsqlVFbOqJy6dPXP1oll3r523ce28ZYunTZpUlJkZl5weGxo2xsHRRqVyVqncHOyd7W2d3Fw8PNx9fD39QscEBY32CfHxTAoPTI8MyokLLctKLMlILMlMrS4tnlFVOWPilPEl07Iyp6ekLxgTNdcpeKFX0laH2M2WMRst4zfaJW12St/ikb/Vv3xb6ITtsVMeSJ61N2X23oTpjyRO25M0c1/q3GdSZh+In3EgefbzKXNejp3+fNikpyKqD8ZMejZh8guxU56Pm/pcZPWTEZUPxlVtT5uwIX/Ssmde/kiL83L0HMsIHFxR8JESnKeKFClS9D8mIxjePuFcUkqlDMsSJDVyp4QP7qWrJz9JcB4GcJaQOX7Xrl3337t9x7337dr14JxJxcOHDu7ds4eTZ/SnP+F3gCAVfDdDbl83KRmJtK/tq19d7AQKAXzEoQWGvLWKY20ESRkc5RJEfeeFXDcLCG7rnnGsmYXwPKcxyJfXVuBcUhu35O8bcd7niw/MGj6on1m/UXcf+KAVUQrhCYfw9G21xz60H9i3b/9hK/a8iks+MefLY0ZDXLeECnxwj3wGwIIQSjgUIAxpVsLJo0LnuUN+SNVm/fr18w8O3bvvQH1DQ31DPZg3D24dbX9Xjx49hln6vfjlcagg9Eay1PrT4Y9mzZr1zAuvkZAQFKyGuusXxmVGDzLr16v3gJ0H3tMZZPyqFd9ukK/vXTELWmNgH5yPm5w1/sNDRyB8Y0PDB6+94Olo0ReptFffvn2tnb0f2v00pgVJ1l2ZUZbWy6xHj57Dpq7cZTDIcGhwlFRq/vnbD2bOmvnkgddJOFPul8fnxA0069OzV7/t+97iIbwoCDyDIa79lB09BrIunLaKhMUorW3tOuBOaBc4IPhWNrYFtCgcJIR3dCDz45g5vhmEpwLOicWDx6nraj9dvOQtd78jo0O+9hxz2Nv3kI/vp76+n/v4f+kV8LVn8AceAVfu21n75L6r+x6rfWxf3e4nr+/ef33P01ce2Xv9pRfh8MKZQAYy6YA55EEcMtyKtLMCS6YGwJnEkUf8wKN4egLD6ngG1zOCWwo0UHS8n7n6wqvXHnm8dt9+yOvagae/L5nwmaPvEc/Ar719Px/t9aPKvdXGs9FKVW/v2mLl1GHp1G7h1GaDo55N1k6Nlo7NNi6Nlg7ttqpWc6e2kQ6tVs4Nlg7NFs5tNkCrThCm3dalxcax1V6ltnWtt1H9YG79tYXt1xYOX1q5vGfpeHbqnCur1l9Ysu7Cqk0nF61o/eRjtrmZrW9imprYjg6gbY5T4xedWI1W08oK6g5N/eVrp1uarxmYdq6j5fzWzV/ZOjbauqktnDotnABMm6yc281V9ZaqMyrvz9w9Py0p0Zz/WS92tDK1DWJ9i3i1UbpwXX+2TjrbIl9tFK5cUV843XLqu6vffX760Jvfv/30ZwcfenvP+gP3LN27dtHuVdN2Lpy4dVb1PbMnbZ41fm3NuNXVxcsnFC6rzFk0LnV2QcrsouS5RenzSxNnFcRNz4uZmpM4syBuRn7ElMyISZmRk9JjJ6XHVKXGjU+JK4tPKUvIHJeYmheRUxA7c864+Yuq5iyomDa7uKIyIzs3Ki0jPDU1fPz4/OVLZm/duPq+Les3r1m5auH8tYsXzp82eWJpXn5mTGpCcGy0f1gEmAB3b5WjysHBydFRpbK3d3Z0UKmcPJwc3FROrr6eoxOjo8dmpBZlJJdmJpZnJU4qSJ1WljUuM64gObokM7kgPTE3JTkxJi08qiA+bWZUxgq/5A1jsnY6Jd1jHb/FPnmHV8Fj/hXPjKl8KqDqidDq/aGTnwqa+KR/5WNB1U+FTXk2aNIzEdNeDJ/6ctDkF8dUPetX8VzApJeDql/3Hf+if+lz/sXPBpS96Ff+nG/5U2PG7Y2oejBxwj3RY+c9/frnjB5uMgVGB8dUa0RSRYoUKfqfkxEMb5+MSMoJfFtHO4IbogC54uIoKX/tzCfRNgP741PmQcNBw1Dw946BAwYPt5swc977XxzrEHFiJnACz/EGqWFJCU4D7XWH+xfnWjVAtZC6yEj4eivCDyIpvoOix3dSOICMxlJfGwhv75X6s1rfLus5vtMgX1k9Lh48bVxTTrTLOkndUXco1svWzKynW1xpnQw+iM4iDpg23z2jsE8Ps1GO4Sca1WpRY+DPjyNI6hFffs1gAPzBwV20AIbwJW4cHQUIwpfVBfXZT30thkPgoMTsI9/9oNXqNFqGwS8HdLC6i09unYXLsfYcvO7xt4DWEEnxq4Rsa2urjmF1LKPWdOi0Gq1aywvMma+f8bEE7uwxc92j1yVcsUcU2g2Gq3tXT8e5nGZD84sWnbvaxJHvhqs7WjiWeWjNBPNeZj179LR1D33po8MajY5krxHEjoaf3rWDRjfrkVE6tw0wW8QZvFBhgWdbWlu0Olan5dRarVqnI7mz5489O9oWF0aYseKhJlw4SA8HlOG4lqvf50fjmHHOtG3N+LY2p+N0+H4MAj02jQQHnNApD0eErBoA0E6GkZFOydJDSKV4eAW435Cvf/L5Kw4e11WBDbZe9bZu1+1crzq4XXF0vebg1oCb7lcc3C/ZqM7buZ6yV521c71k43rBxv2Cjcd5S5ef/IPOblnz85Y1P61f99PWzT9s2Xzi7i0/b9nx7crNF95+D6kYcoUbFh2DK0WygOBQRBTeJkF5tepjm3ad2rDz57u3Hb/77pObNx31DTxvpbpg537W3vW0neqirWudnUe9g1utnfNVR5d6e+dWSwdg0CYrx3YLl7ZRLp2WqmZzxxYL+zZrxzYrxwZru0Zr+yYb+1YrxzZr50Yb5+sOqjp7j1o798uOrmfsHH80t/jR3OrEXZY/D7Y85uJ1ZdeO8w/sPH/f/ed3PXpi18NsY6PQ3iG0tYPNt7VJHCNq1YJWKzI6jtHiKpg8fgNJ094qCmpJ1hw+/unydQse2LXp5PGv+bZ6obPl9P2bPzEfdXmkbZu1R5u5S5uVa6OFqsHa9aqtU53K/Scbp0NlhZran3l9S4d4rUl/6bLw84nOrw/XffTJhXffPP76/o/373r1wbsPbl26Z/Xs+xfNeWjJlB2zK7dMLVw7oWB1VcHaquzlZVlLSzMWlibPGps8Kz+JmPgZ+TE1OTFTc2Onjw2uSg+uTI+Ykpc4syR+akHk5LywSVmhlekh41Mjx6dGV6bGVaYlV6Smj0tJLYwPj/dNSg2ZP3/i8uVTKyozJ1bnzZk/YWxhUmzcmJopZS8998TLz+/fvnndrClVRdlpWQmxaTFRKVHhsSG+gd6Ovh523p6Orq4O9o421vbWtk4O9s4qS1sHC0t7O1sXlbOXysnT1cnVz8srITKsMDNlXG5yYWpkXlxgaVpYSWpoUpBbXIBrYujoqACPmJDR8XFxCWkFGUVzMivuTijbFVnycFDpXt+iPaOLHw+sfCFw4qveZc85j33Sp/IFr4kvulU+B8Zr0steE15yr3jee8IrY6a85Vf9ht/EN0ZPeN299CXnsQdVhc+55h70yH9elf+CW8HzLgXPqIoe88i7N6BwU3TJstc++xFu4To0WrqsAfwW4OrYdWIqUqRI0f+OjGB4+3QDSdVaDWAaGZ1CJJUkXATq2ulPoq0HDsLJiIOAbKh64gBez0HWgW/+eJETREAdARff0TMsIGnL8rGIpD0HqD483dBmwJUnydI8IpANjm7CFr4LA96iwKllqb7QzxrC27mnHW/l2xBJtQZD7epyRFJb18RjbVKbyMp6zbaF4weamfUZ7PnMpz9BZEngRVGjb/kx3GGkmdmdE5c+APCk5hsM+kulkX4Q1zO+ApAUOhBEUuxCIG8gZ6AsiA20g5ilPvO5h/kwM7M7SlbuFESsCFQbxwORoVsunXjX1wI4r0f1mqdwtgA+UBZYkdFyHM5uxO9IGesDO9uvHM4IcYd8yxdtvSQhCguIpNceWT+th5nZgOEeb397CVCYB6qUJIZnJVH47r1HXXHS7aAZGx9jeAGSxWoJYKv5lu+z/CwhteSS+ZfwgzkiDu2SsWUtx+pxTiY2OGZPcu+4/lVmhCeEL5uz6apgEOA44npQcuu1b/OjPMA/c/KmNrgRIAdChLwR8cjYMQiZU4AM4P5AQiSFNEXYAdFhBxA8GTsXyLpCUtP7n39q59li491u49Zoi4+zm61dm6xdW61U7VauzdaqJhtVq7UK3/ixcW22cQUHbLZYu7bZuF6zdTnp5Pado9sPKp+vXD2/cPU87OJx3N3/GxuPbyITTy9d9tWUqZoffpQZTu6AexO27YvDxyfOujBn2ZlZ836ZN+9UTc0hJ89jzj7HnD2+VXkec3GvdXRvt3JWk3mfjdaOTTZOzVZOjVZOrbYq4MtmIFErp+ZR9k1gQxls3FusVM1IqPbtVg4aC8c2S/tGS7t6C/tmc6cmC/ef7d0+U6k+d/E8pBr9nq3robFFTW+93nDwQPPzrzQdfLnx9XdEdaeg7iCmk1dr9JxOhDMBjpeAK7HDqQHHhec1op7hRbWEL7fBLZBGL2lkqb2+7tSDe7dHxI5JiA+eP7v6yw/f0LZcE9QNte+8emH5im9G2dfZuQEZt1hBezq12Dg2mts126uO2tsfKcll3j7wy0dPv/DBow++dd/WF9eve3blwifmz35o3uStM6rurpmwZeq4jdX5qyrSFxdlLi3KWFaSvCg/YW5u3PycuHk5CfNyYmbmhE9OD52UEjk1ExzhUzKjanIjanKjpuaHTswOHJ8eVJERWpkTWpEVMiE7dGJWWFVWRFV2REV6ZHlqQlVGUmlqeknK2PHZqdlRicnB48qyaqYU5eUnpKSHZ+fFpaRG5OUnbd28+oVnH9+xZd24otz4iKCIgNFRgaODvNxcrUfZjRxsfdcgJ5sRLk42Li72Nva2IyyszG3tbRxV1vYqW3s3e1s3OxuVq7PXaPfRwX7+0UFByREhKREBMX4uwa4Wcf6OKaGucWOc0iK9xuXFlubEFebGV1YVl02amFk6Lal4eUrlzoQJu2MmPRlSsc+neG9g5Yt+419zLX7Rtfhlt/GvO0543WHym/YTX7epeNF2/MtOla/ZlT5vU3DAofg5h4JnbfOeccw76Jz/rF3mU3YpT7nnv+KQ84JL4WtOxS/a5e3zKt4dVLYjsnTFG1+c7hTlTi3cZvIivjaHFxBy6f7Hl29jOLpenPGP0a1IkSJFfzXRC9dt1I0H9wCjOKBJeBQkIpLy105/Fu8wBIC0uHzZx599/tnn73/2yasTx+UA5fToZx6UXXPyWgNE4MmC6iwgqcxsqsrAB/f97V8/dqUN16iEPfjEHPpnMiMLMQiykiVkSrn9eKr7KEjMNaCwgQf6FDieNcjXV1fgXFJbD0BSfSt+z0Z/9dvXXYcNMutxZ8G0jdAjMAx0+cLB+xcO69O7z1DvN4834bLg/GWDcH58tD/E9UiovGIwcARJcaIr5gsNjoiFQIoPq/WdZw67IpJaZC57AGvBk1Xc8TE1lJRtvPRtvAdOKsiq3tIAhQJek3R6WYdvEAmd929ZHBMdnRiXEB0TGxcbEx8yxmronRB4/MJ7CJICwQKS1j6wYTp49rMOee/cdWxZQQQwpWs8/XLooGrYADOz4St2vw63AbhOFNIglFLLdxwri3SGiIHJld+1sxr0x9hQCfzqJq95YvPqmOiouPi46LiYuJiYxNAx1sPugPAlczdeFnF1U4mDqovttUcLohBV86Zt6sAVORFsIQeOjBMTWodmgeDAwSygLORBBiRxdoMk08WskE6h3ORFfn3dB5++Y+XS6ujXZO1UZ+cA5Ndi5dpi6dpmqQIHRVJiuzTYujTaOoOj0dq1EW3nJkunVmu3Jkv3Bmv3a7bu1+xc6+xUjdZO7ZYujRbOl2xdfwBmTc8+WjHh8ISqwzUTjielXTBX1Vq41tqortg4X7Z2rLfB9OssHZtsSRYIxBAdGQ7nYlo70EVAIS+CpE4d1s4d1i4t1kCornUOHuesHH6xdTjl4HTeyuGyheMZF8/v3b2+8xpzwif8sKXXhTWbWj7/tOmtd1rf/qjpjQ/bj52QWFbS6SQdI+gY/MQmHHaB50VW4HUSr4UmFgFDcVUBlhc0kqCRBTUvtAmGTg5frTp/vfbkTz9//v6Hzz2z/97N6+aVFKdHR/plJEfFR40pyk89+PRjtY1XOU4tNF08uXTBV/b29fbA7gDKTvhylZUToHODneNpe/vv40JeKUnZuaRyycYpE9aOH7+5ctzm8uzFhalzC5LnFibPHZswOydudk7E1PSwmrTwqelggqtTwqalxM7JDZyUGD0tO2pqVsjEtJhpeUGVacCgIVVZUTUFkZPHRk8p9MqPD6/IiZ5YFFqeE1KZHVtTGD157JiipPBxGalTitIm5CeVpKWXpBVPLMgtTM7MicvLS8jPSygqSU9KCUvNiMzOSaipGb/z3k0b1y2dWFGcEh8ZFuAd4ufp4WBlP3KI5ZCBtncNdrYxV9lbeagcPTzczS2sRlrYmFs7jhhlZ2HlbGfroXIa7Wjr6aXyDxodHOofEurrHzraO9LfIzbAPSc+oCgtdHxezKTipJqKzBkT8sZmRqYlhGTnJqSNzQiMz3AOyvGJnxk2dnNs5SPRE57wK97rWfD46PKXfavedix6yabwRfPyl4eVvjC87Pm7yl4YVnhgWP6Tw7J235m4q3/UPXdE3WuR8ohDxh7HzD2uWfvcs/a7Zj7tlv+yY95LVjnP2OXt9y59wrdoW2jBio9/qNVKshZuGVktznimT5Lwt0pubdGN93L40yVTXPCnhT54uVGkSJGi/yIZwfD2yYx+6QdsuIwSN1ILlIy83qS/evrzWCecBzln9dP4fUVcG5Ftajy9cmppT7OevfsNmrl5Xx1OFMWLM6fD1R/vnpaD75P3HLrrlcPtwDJwjdZD+vg+DRi8duPVHF9gAbWeet9nJKTfP7ZkAZCRFjIQOYN8dR15497WK+3HNlkNl3mWkfjL80qiAF4tXEI/OtWAK5zW/ZQS4gn4G1Myr47X6ySGFy8hkkbcQFKyyBB+DggHEyFvwmA4FIxIKref/9zVApDUPHvpg7Ap8PjRRYhBlhCS2ht+KYrGIcbk8pW1GlzkXhI7eK521+bVnl4eI4cN7t27N/Aw2Ojo1asneY9+/KIdV/GzRXpRaDYYGh5eOwc8+1mHvXPuOuIdNAQ0lSgYDPLPnz/rQpB02Z7XYRe0B2kZ2SDrhLZjZeG4kNbo2NyvmrRqOBxAhJJW4Jof2LEGcrcaNoTkSvImuffGd+vNyuauuyLiSqISC5a+8+p3ZRG4Lmnm9Ls7AUmBhvEo4L0BNIYBMkPDA5ICgyKzYxGhnvjiPR1DxUf82L3i+0awr+6rr191H3N5lFuDhWOTg3OTnarVxrXDyq3Dyr3NyrPV2r3Z1g2QtBEXinestwUbSNGl2cq52dK+zdqpxcqx2RIY0b3JQtVkDfDqjG+yWzh0WDgB19baup91UP3s6PGTs/tPKpcLjo51Vo5Nlo7AlE02kKMKsmixdK+3cGmzVbVY2DdaOdVb4whok41zg5UTIGkTQrBzmwNAsFObvWurhWPjYIum4Xb1Q+1PWbgcjYr6KCbyo/iYQ/Ep74fEtb79tvbkCc2Px3U/nlQf/Umoa8QPnqvVeo1Wj9/6YXGuAlReFOA/runKcQyrZXmWYTX4fR+JY3kty2k4UcMLcIiY+oaznx168/mX9jz25LZ162fOnV8+sTorIzskOlwVGuAYGOAS6u+WExMZGxrg7uWSlByz4e6VXxz74Jcrh4998PjHxdlHHT2u2rk1WakazVWt1q6tWCngVKdzTs5fubu9Fhu+qTg5f1pq5oK87MXF8VNzYmryEmaXJMwqip+amzA9P6YmN3JKbmRNbnh1dtikzNDJGeGTsiImZIaWpfoXxIeWZ8RWF40emxxQnB0/eXxkVfHo/NTwcfnBJZnx1UVJk0sDCpJ98hMiKvNiJhYEFqRElWbHlmRnVRVnlOXGZSZmFmXGJIWnZEQXFqenZ8YUlKSnZ8WkZcfk5CVVTx63aMmsKdXluRnJQKRJ0eEZ8TEp0WHxYYHpsVGZCfEpsfEh/mN8PUe7u3g6Obra26nsbN1sbdyd7H0cbL1tLdwcrbwcrDxc7bz93ANjQqKykxLHZiYW58ZXlqZUlSZPrsoqyIqNCfNOjglKiQ2JDPWLiAgIjwkPjErwCE63982zG13uEjo7qnBn8uSDXgWPWKTttC94clTO43dlPz40d3+/jH390h4ZlLGnf/JD/ePuGRK/aXjc+qFRa20SdrhnPeyVu8s3d8eY7G1+Wff4Zt/vCWyad9Cl4Dm7zCd9CvZ7526Lq1x/+Jc6+DUIWpFj4J6VxW+NwmWKXC1xzVwRPDkB78pZuKnFz7fyrCAyIt76wc+JfpQMf3rEgZch/AtCJ3HgpUiRIkWKbr+MYHj7ZEaG53BBUcQPgqRkCACwjbzedPqzWGccfpu+9jkWyiuIHFx2Zd2FE+8n+jiB/51O4e9fqGOQZPQ8Iqn6hQcXjerb28ysb0LlsjaAHXwrBdLEp8BIpZAX4VJWB724/NzOJXf17tGzl/XUDY9Ba+h4HnIAJF1bHg2J27glHW+RtAYARY0sN3z87FYoSs8+d07bsh+u5R88uc1y6IBe/e549LXDHQaZwQXDrxr4cxOi8fV894TKq7h6PEVSyBA7AGNvQIaFobNov/CJGz6aH5mz+H6sPOYOfQyLM19ltuHiN1Hky1UZkzbUagFJeUl7efuCquHDhuC6S4OGjwkM9vf39/P3DwDLw3kIzrkFJL3vmmTAZZOERoOh/tG1+IZ+f+uQd8/V6YHxBXyzhyLpL58+Q5B0xLI9b8CJAE2PvRVOcmWF9uOlEY4Q0Tc2+0gTQ5FUzzZuXzptxHDI3azvwKEBgcFjSPYB/v6Bni4jBmHuZfPWXRYNOnxwj8Ot6qvfj4v0Bv/MWVvbEEmhlSQGMoIulnxLnQAoHhkoFXaQYAObggNfOkJChrAYDodJIRQjMsylZ174Kin7uG/INyOtvrd0APPjKKefRjmeMHcC9wlzm0Y79w4b11Y75xZ7l1Y7l3Zbl05rZzU4bABAVS2WqmYLZ6BMgEhgSoDUdguHdjI0CJBab4NjnICqDZb2TXbO9TYOiLbWzo0WLi1W7u1WXg3mLk22ro0W9m1W9o2WDq22rp227u02bq02bo0OHhfM7X42t/l+lPVxG5evLByP+YWczco/nZH7c3LuD2UTmTO/aM+e0J49ozt1VnPqor6zU6/nOAmfvsPpjmPjeHazgqDjgT44HUAGNrxI3mxh1LAL3GDjogECo2U61Ww7r4fbMU7Uq/V67cHn9oyryMrMCs/Ji0pOHROXMDo1PSA1fUxUpFtklHts3JjYUL/UoKC4sJCgsDEqV/uAEK9Js0uW3DtrwdaJexZXvpae9GHAmB/dR1+3dWu1csERXyuHZhuXZmvXK1aqn1TeLwb7L0sJripLzJ2SkzylIKwqN3xybuiEzPDK9NBxqUnTiqNrCgMrMkLGZ4ZPzA6flBtelR1UkpJYXZg2rWxMfrJXZmL+gpkTN6yu2bxh3IrFKVMnZM6ojhiXE1aWGT+hIKIsK6QkPWp8fsKkktjy/OTxhSnlBVkVJRml+THpCcnZyZEJEanZCflFGVm5iQVlmWk5sXkFKQXF6aXjcisnlGSkJ6QmxxXn5yycNX3dssULZk6dWFqcEh0VERQUERQSONrf1dHNxsLWwdZ51AjrkcNtXRy9XZ18HW29HS09nKy9fT3C/T3CAzxDIoMi0xJi8zIT8rJjczJCs9ND83Oi46LGqBwsfD1dwgP9w4L9Q4L9Q8NDwmMSw+JyfUPy7d2zRzpk+0YvSCh7yDtr28joNaOStw2J2TIifsfwhJ2Dorf1j9o4MGrTsOjNI6PWjgxbZBOxyDV+pW/6ltC8bdFFW2KLN8UX3500fntc5YN+eY945j7uWfqsc+5+t5zHAEmTq+/+9kwD3qCpJfzMKNAo/LTgx4NIClc2/O4rcqqeQySFexiAVDhPBBxMhUj4EyI/Jwqm1E0uQpROjYyqSJEiRX8FGcHw9smMkihBDhGfQJHRS2QRPa5Leu3Up7FOiKRT170AmAakAxdlUdBKgnrvhrmD+/Y06zlo1rancMomiBdkubn259cD7UdBlMEO0ceadHDRZbTQZ+PqlzhEB8EAExmWF5oZzenSWN+ePXr0vsP7rR9qRcBA4FpAUv2V1RWRkIKNR/wPrUInZgtU2app+CnazQLCe0cXtbS1LipL69nDzDWi8EInLhzFIurVA5JWxgRBXDeCpJSsyAAgdgDYH0APIIIXfvdSfe4DL1yCamjlmkdgv1qH35WCnZKkFcX6M1+/Ytm7h5lZj/HLH+vET3eqdRc+G33nwF69+9m7+9zz8BNXrl69QgR/zp94KT0EGX3S4l1XJYBC6LIASa/tWTsVkuhvHfju+XqKpIh5In7t89Snz5AH9yOX7XkLTgS4MehCUk7sOFlIHtyPic4+1sAB8csSx9Qe8xpxR89ed9iqRm+6f+/VbrlfPPlGdjiZybpg83nJoMbcobszdF7+pojMJY2dsLpeh7MFGGgkOAQCfnpSR1qGDs4SGMWyYRMRHyRTKA10vDjCjUsV4GvuvCC0t+pqr598+JGvKqqPTp39zeQZ31VP/27S1O8m1xypqT4+pfpHa/fLg6wv3Wlxfuio80NHXhpy1+UhI88PNr8w1KrJxqfF3L3NwqXBCr+HRF5sd261dGmzBDZ1wJmpVqpWS8dWC6dWS/w8Ur21S4OdSyOwLCCphXOznarB0aXeyanR3qXF3rXJwfXq4JF1d1heGWR1YYT9kaGWP6flnaqe9v2EqUdr5n5QWXP22Rf5ujru+jXueh3b0Cjp1BI+c2dkjsOXqDhce5XTM5zM8viBWUaCExBfrdYKIoMzGQQtj8upMoCkYHhAVUHLsGqwoSE4Uatm25par9fWX/j++OH3Pnx1ybIZGRnRObmxGZnRiYkBaekhqekhaRkhYdEecckBaZkx8ZEhSaEhmYkJUdERoeEBAaFefiEq/3jX6JLAcdOS51SnritKfCYq+BcX10Yr+3ormzYb55ZRzm1Wbg2Wqlobl/OO7t+6j34kLnx8XmxmeU5wcXrYxOzQqvSoidlJU4ujJ+YGV2b5FCUGlafFVBfETSmNnDR2dEF89tzKjQceqt64xC0lJmtmzd4P3l766AM1d69fuffBjU/vzZlTHVqcllpTGjchL6wsPboyL6osOyQvJXlcfvaEspSivKSxmSl5mcXjizPzM/KKc/KLszOyEwtKs1IyY/IL0krKcovL8opKcjPSk3JyMkqLxk6vqZ47Y1pFaXFcRFjYmDG+Hh5O9naONnZ2VjYjh480H2XpYOukcnJXOXo62nk42bo7WrnbW7o5WLmpbD1Hu/lHh4ZnpsTlZsRnpUWkpwbHRHoG+jl5udlYjRrsYm/j7uTg5+Xp7zca7wNDIyITMmKSioPDC3z8C9z8yt2Cp3pELXJPWGMfu/auoGUjfBdZ+C+zDFhiEbbALmqxe9QK7+hlPtGLAmMXJmSuSS3ckFm2vnjSxnHTt1fMe6Rm/bMVq18IqdjtnLHLvfBJl4J9Djn3e+XdnT75nqNnW3g9rt8l4utqcFdCr5cApbyIMMqKMhoBv9GL33HQw2WQTgGCXxO51UcH/rbJ7wvnycAvi1yI4GeHPz20FSlSpOi2i3LhbdSvR0mRlrojKVd76tME8uC+Zv2LWgNgGYeUIvBwSb7249txKnwFxyUo9XyzhseBUlHgWiWudkFx3CCzHj37jiyduqGhFTBP385xGo5h8dEnyzDAl3pBV7t+cfldg/oAsPnFj6/lJQ5xGMdhDXLdqgk4l9TGM/aHNqEVcoVCIkG17183rRfA7iiHyZMmB7k6QtwVD7yGb4WTy78oNRnE8+Oi8PUmt4SJgKS88aqPgxGIexRJ8a8kG3jNuY9G41zS3iHppSfOXIJqt0Dh8BOdbbJc+/CS0v4ApH2Hr937FtROljtrP3vCtndPM7MByx852KnWXm9r12g06o4myKf+zDu+dvjy/viF28k4JfRZrQRJ8fWmfjZB75yrA+6EfKFpeYKkpz9/2nUY5GC+bM+7sAuIHguLD+5ZsfOHwigHSC0gKueHBp6FiDJXe/g5W7gHMBuy+L5nOtSaWshd26HurIPD1HzxE18HvA0omrflrGBgAEkFFqrMtJysSMFFoByjCi5pWA2P9wLYTiIPh5yTsd3IYA52j3jMkdbJBhQEP3KPU355HPwhBYM/eFchSJyO61QzDU1sUzPbBHYj29gANtNUxzU1nt9y76VFay8vXXtp+dpLK1ZfXrrm0pKVF1auvDht5nej7OsdvPE1IyuHRhuHelunBmvnJitclL7F0qnZyqUJkNTCud3StXmkc7uVqt3GrcVG1WrrogbbzuWqvdMPo+46bGv1pY3t51b2bzu4Xp675PqS1ZcWr7ywfPWJxcvU337PQ3nqG6Fg2sYmXquWOQYqK0B9EdLhoMCZJOFcYZGTRTiZgSp0kqzF723q2wV9Oy92Mlw7J6hFCXhULYgaEb8Oz4CDFzUaXWtHZ1NbR8PxE9+8/eFrTx7cu2XbumUr502aMi4nPzkxOTw7O6G4JCMxKSwmNjA3LyEhITglLTw6MTApIyojOyk6MiwmJDQ6MDjYz8/Xx8NvjEdghJdboK1jkNXoZLeE0oiiooSlmTEvRgb+4OlRZ+PQZu7Ubq5qG6VqtnBstLFvsnZssHH70tvvvoiAWUVZcWOTo8ZnB5Sl+JcmjS5MGFOSEju5MHt+9aS7l87Ysrpi6ezkmpLICTlh49Jn71j90FvP1dy9Only5fStGxfcv33hA9vWPv7w1uceK1xUE1yUnDhxbGRZakx5ZnpNSWJVflxZTt6U8ozywtTC3Nzyoqyi/LKqiryi3NKKktKK4uTUuLhkqElATkF6YWledn5Gbn5mYWHeuPKS4qKxebm5mRlp0RHhwYGBVhYWQ+4cNGLEEDeVc1DQmPCw4Iiw8NiY2LCQcE8PH3tbJ3trRwcrJ1tze6uRNi52Kn8v30Df0b5eqtFejn7e9m6qUQ62Q7zd7bzdHUYNH+xgbe3h7OJs5+Dq6Ozj6T0mOCQsKi4yNjUqJjshudw7eKydd65f1FTfuDnWgRNdIma4h87wDpkeFDkjKml2YtbC+KxFyTmL80qWl45fVT1lw5QZG6bMWjdn6dalm/cs2PrUkgdfn3HvW9FTHrNP3eaS9Yhb/h7XnF3+eZvzpu08cqYN7gl5ViArKEgi/IJ4TubwGb2E3ySDXzPLygyDTyDotB/8rq2MvyscescfEXkcAT9KJFG8DTSyKf7yyPxT+NEpUqRI0W0X5cLbqJse3COSQrFwVI4sAgVImug4BJhmyvqX1IikLHAdhBUETuKurp2SBkjVu+/Q3W98gbMvobfntJKkOfPdWz7Devbq0XPgHfY5Y6ceeO39my66X3/6YVV5vsXQQT3Meg+18Xntq+P48Xi8PhtElnzjniCprWf0iTaxRZbwtQK4rMu6az+84j6yT8+eve4YdEff3n37D/f7/FwDoU2csypIzQbp7LgoX4jrmjDpEkIUchWyKB0mxTd/CHLhGKLQcc64CFS/gYPD41MPvPwOEhlKeuWxdf5WdwJNWrtGvXvyOo4Qy8yFz5/EzwaYDQjLnvRjbSPCO0p46+WnJhRmDO4FtGxWPn8rfXROXm+qp19v6mMd9hZ9cA9trMcZBtD0pz9/xg2R1GL5nndMSIrlkhlR/W1JFC5EMCYqD5BUC5kbuKtfPjUK54v2D02tOnGljtw6wH/23VefmlSSMxhZ2axg7mZAUtEAx4KBrk/PXpyRi7NyBwy3fe/708YZbZLM4tN4HB9FJJXxUSK0C76IhiyKYRBQsfvkZXwuSYYTIRqOdSPDYotyAs+yIq+VeA0edF6r5xn84CXH4NJILa1CK9xMgGlFd0srD47rF07Nm3vCxqnJXtVGPolUZ+dwHajUxqHZyrnVwg1QtdFa1WTp0WTrc92OrDBl4XRquNXP5rYnR1kdHX7X0aCgq/ftOLdt67mdO87s3Hl89z6huUXsSp9radHr1JJWLcFtBasD/CaDWnBiCJyI0xVwAjGeY0jkoggnlE4vafRip15ql6Q2Sd8qSC281CHqtVBP/LY529bafv3KtbMnT3//7feH3nr35cf3P7z5njWLl82ZOqOqsCw7OTMuNiE0LjEsISk8PjEsMjogPj4sIz0+LGxMYKBPZmZiSkpMZFRQaFRgbHJMRmZKTFRMTERUqI9/XEDYGHcPD1en8KiAoOjRKl9bv2iPkGT/qNSwguy4WWmR+0LGnFR5XbNRNVm7tlm6tFs5Ntna1VnbXrdyumrv8a2n78NJMdPHps2eN23cwqkTty5d8Ng949bMm7Z55fZnn9j73usPv/rs0h3rs6aNi5mQ75UV6ZMZVb1h0QOvH1y2+z6/nPTIcYXpUyujxuWmTy1Lqi7MmlU+fuWMlOq88KKkxIrshPLs9AmF4+dOyR5fWDRx3OQ5M8ZNrKqaPGlscWHVhMoJkyampKdExoZHJYTPnDd98rSJCakJKRnJCcnxWbnZ5ZXjc/PzY+Li/QPGODg5W9vYBAWPAWCtrBw3YVJFeUVJUlJ8VHQ44Kmbu8raysra0tLBytbB2tZD5eqpcnO0sbQaNdzeZqSPp11UhG9WRnRJYfrSRbOWLJiTFBfjoVK5OrnYjLKyH2XrrfIICAgKDQsPCgsPDomOjssOic33jcgPiCzxCS/2iC6NzZ+ZVbIgr3jOuNK5k8sXTBy/sHTiosqapTVzV8xauHLuopXzFq6cNX/5zGVr5qzfXrV8W/nKRwuXPR00/mGb5G12yQ+4Ze32zr0/OG9rRtW2z0+1tos4EwbniMItDM/K8IvkGJnn9JxAZsBwOj2jlVm4SuF9jgC0itPJ8ccMVzT680IqhZ8N/Mbhrg7uheBqJwK3wkULbLy6KFKkSNHtFuXC2yhEUmoIkoIDqQxKhoRkkGpPfZboaBwlBWoExgFugaurgKvit3351g7HoQN79OgVlFndhI/XkQol/IZk45uPrwfW62XWq3//O6xUPkXlZaUl5WXF5aUlpRWlJQGergMH9u9h1sdswMhdz7/J8ORFErhww3WaZWW5buUEXEnKzjP251apTZY05NkxPnZmvl80LhzAbOCAoUCSxbO3XmdwCE8PiCwAfTTK4i8Vcfh6k2tC9SWIgMWFDgAqRXCMDAAiiiH66dvPfe5jPsIMv7g5sE/fflY2TkUlZcWl5aXFxR5Ww/rg8OaomrUPtXNSO3RFBlbb/HVWsDOOnA4YFp6YNa6soqy4uLR4rJON+aAB/XEup5lZ5fztl0UZH9wLHbLc8tiaueDZxybizfP1WATAIei1oDOS5V8+f448uL9r1e43sMFFiqQQihE6vx0XTZA0Ov/7BvxOkV5Wcy2H88NdekDu/QeHJqSWlY8rLikuKxnramc5aOCAPlALfON+80URuREOA0CZLKo31+SDf6/efQPC48rGVRQXFc9dsu5imw5aGW5EyKANQXTsNo13I/gf2gfXBoAgLKdneew7yWRTsKBjxcnAmIUEbYsDpxARjg956I81xLfE0AAKwt0OHBqe5xhWlvimDz5818qhwcG1xdKu2dquwc4WX4HC959UbRaqVktVg43rBSe/b+w8Pncf/aqdyw+TprW8+ErDU083HXz++lMHm955T+zsEDpahY42obOTU2v0DACxhhe0rKDlRbhzQTiWBB1QAi9xnMjgV6AEXoASwI2AxApQHb5DxBMKjFrSwzHqJAbObo0oNrepr12qPXX85JEPPn1j75MPrLt72aLls+YsrKmaUlI0LjsjNyEpPSopIzouKSwmMTguOTQmPgSQNCk5KjklJi4hIihwdHhYUHRUeGhIUFRkGJjwiLDw6PCI2KgoYLHQiLTktMSIuEjf4PSImPTYuKSE6Oj48PDYEJ9AT3c/1ehQn+jE6PyslFnpyTvj4t71Dz7l5Nlo49xm6dBoYddgbd9ki2PJ12w9jrj7vRYWcyCvaOeCebtefOLDCz/d98LTO59++qXPPnn+8Ce7Xj0w6541KZNLwsrSosozfbOjQ0tS8+ZUp08bnzqlYuz8GRPXLJ67Y909z+3e+fLje997bu8Hzy7Yuaps0cSs6vz0CWMnL5u5Zfe9q7ZvmLFo7oKVS6fPnT1t1uyKCVXVNTWVVZOKS0rHlhRUTanc/+z+7fdvzy7IScvOSExLLigtrZ4+vWT8+Oj4pODwSGd3z7ik5LkL567buGrKtInZ+Rl5+VkxcZGBwX7+AT4qV4eRdw0bfMeAO/r1HT74Dk835zH+3mGh/hnpcRMnFM2fN3nl8tmbNi5buWLBkkVzp06pToiNUzm5WoyysjK3sTG3tbOyc3ZSjR49OjAgKMAvONAvIjwiLSAo1cs7PjR6bP74eVUzV1XPXDl11rKZsxfPnD5v8uSZVVNmT5g2f8KM+ZNmLaiaOrdi4ozC8dPSy2piiqf55c10z1ykytrgnL3TNuMRm/R9TlmPu2Y95J29OXrchtePX4W73g6BZRg4tTjy0j3conIGuELiaCi5xQEOhQsY/OI4Ts/DtYgu7kvu/7qQFB/lS3Atws/nkrFV/CIcMQL+4ujvTpEiRYpun4xgePuEc0mpQQxBtgCbMAlOHpSvnvoizGYgME3N6qe1GAL4g1xjoZMXmrSdFwrjAmBvn8Hurx27BBGRbOFiLLUzmtpPX38q2N2+d+/eZj179R9AZPwzoHfPnn369PMOTHjm7Q/adQyPsyt5Cd/7BoYBxGxYUoqjpOaO4adapA4ZOgFyedczsv7a1+/tHmRm1rNHX7MBlgc+OgKlFMi7KcgeYj0gaSF5occ1svyaLOsQnwjuQmwySAjpEIDS6w1y57lDPvjgfkBaac2S2dOANaGAWMb+/XvBRs87Iirnn2tsE3mBRSID0qv/4o2HR/bqiSuk9u2HNenfHwxgYnRkeHF+HuQ7fs7mq4CkkCVOgu14ZCW+cW820ve9s9ehPSmSQn3BffzQS5aDekPuax96ERsc+jXJQNoekPR4UZgtxPMJyzrWSNa7gmbQX//63b2j+vQEjO3dty9mjoXt39PMLDokdFxREYQvmb7uikCQFOrIA1Nyv3x00N8e6bZ3H4gysH///t7BCT/VdQCSQt9IBo2JgZwNBEmxAARJBWhVQHeOx6lygMv0PKF/iIXr2oMRoKo4vI79MHax0Onikl9wsPA5JtzDAJsCk0p6rcBdbzm14Z5vLB1q7V1abB2brW2brB2aLVXNlq6tVi5tls4NVq6/uPi1PPlC6zvv1779tvrUKYlhJK1W0ukErU5iWbW6Q8Oosb8XRYHpYHWtgJhaoZ2RNIJew/PQ5qyMXyLrwNsnmdVBGF4jchqB62DFDgnOCBlOZI1e7uDltk4okPryhUvHv/rq3TdefXrnzvVrNy6avWBKRXVhXnFaUkZUbEpYXEpYYnokmOTM6MQ0dMQkhUTGB0YnBEXHB0bFBYdHBQQH+wYGjfb2cfPwcPHx9vD08HRxVnl7egcGBMTGxscnJkfGxkcAmYZFJ8ampMSlJkcnZsYkZsQmRAUGjRnjMyZ0jOdoT08fj9EBfgFhoTExiYkpqflZmZuT098NCDvp5F5n49RghR+UwiULzJ3arNzbLD2v2I3+ytn/3ZLyYx+/t/vAEyt3bh8/a0757NkVS2dnz52UNK0iqiI/IC8+qTp/5rZl6/fvWvLw1qUPb9v41O79n7779Kdvvvj1+19cOv7i1++uf2LH4gfXrd93z4yN8xLHpWVU5S3asmL3C0888/rzDz6++54Hd770xmuvv/X2qrXr5yxYMmnytJJxFWNLCksqS3Y8eN/GezYXjiuJS0lKSE/NLSmZNm9e2YRJ0Smp3kHBQVExRRVVVTWT8opzklLjoxMivHzdvf08PLxV9g5WwJWD7+zvaG+TnBCdnZEyc9qkxYtmLFs2e+3ahatWzZs9e1L5uNzs7CRAfJWLo5ODo6W5pa21g7WF3aiRVjZW9laWNjY2du6uHr5evl6u3l7Oo33dg3zcgjzdQyKis8dVzp0+f0PN3LUTpi+qmDKraOKUseUTcwsnpuVPSBo7JTZ3ckTGxNDkqpC0yf6pU10Tp3pkLXNM2zAy9m7z5IdGpT8+OOmxu9KesEp70DVzfUjeggXrdx4+8g2n7RBbGsS6q1LzdamtTmpv1rc3S03NcqeaPIsnPxQGnyiI+CkKHAQlV1R8Og/3p+QXCdcqnPiC99fEJjfa5BdEfnVdvz1FihQpuj0yguHt06+QFGCTICmWjCJp7bnvs0I8R40atWL7AXw0j0hFni4DQOEooPDUA5sdLC1GWXgtf/AZCM/j8CNwC6eXtALbfvH8jx+++3RMyGhLS0v8bIuVnY21tbmFZWxa/pfHTp65dFnH8TjkhtdkiAgcw4oiEEPzxtnlkKl/RPa5FhHQhlzhBTL7kW2tPVmaET/K3Lxg0twrQCMGmceViqDggKSNsnRxUl6i+ahR8XnTG/ErSoiACNEYAud3kSleOL4HHYX27Ed+o4aYmQ0uXrqjtbnpqUfu83ays7Qwt7S0tXXxf/Gdw+cbmiFLDI6PfEW91MlpL5868emcSWUWlubWNjYW0DW6+r387sdXrpxZu3KRubn54rX3NYkA1zInqgGJ925fY24+ynF0xNfnEUl5XK8Av6QK7p+OfjTa1XGUuf2uJ14mDQ4wB6UEJ6tnrqyYVjRqlHlR5bx6XtLicz4Gl9Bnrp/+8YtFkystLCzsbWwsLa1tHEe/9sYHVy79fM+axZD7nJXbGwTMHVc+hYMp8IKu5cfDHwb7ekMUCyt7CwfPLQ/sYQWB46EvhOwgHL68BK2DW5A5thh2pOQogx8ebwBAXJcVHVBGCqOsIDOAqgKQn4DQKeL3v/GhpixxBonD94RweJXFWwK4f4HCAAK3afim9h/Xbz1k7Vx3l10rvs/k3GKparF2a7VybTN3bLV0rDVXncofx1+9ILEdsrYdEpeBZ3kor07Q6wRBIwq6tpbm82fPdHQ04EinrGPEdjiwHZpGjaaB0TXV1p45+v1nH3z86vETX7JcCzAonI0i18lyHe2d9WcvnDjyzcevvbJ/3+M7t+9au2z17GmzKwtL05JTwlJSI5PTI+NTATpDoxNDE9IikzJi4lIiYpPDwRMckfHBYTEBgeE+/qFefsGefkEevmM8PL1dAEHd3AGcbOztbfCPtb2VhY2jvYu7m1dwYFh4eExUdAKYyMj4mIj4uOjE1OS0tISUtJiEuJDQsMBAb//RALC+gWP8AgO8fUaP8Rjj5xcelZgxLmPsM1PnfJGQftLZ/bqjS5OFYxt+jl/VYeGssXRpMXe+bON2ZHTwu8Uli4uLYnMy0seXTV+9dOyMickTCsNL0gJyEhPK83NnVKzcs+XtE4fePP7Fg68fvO/5/Y+++cLq3fdWLptZsXTqhJXTyxZVZ0wpyJlePG/r4k17ts7duKh0esX0FXN37Ln/2TdeevW9t09fvvjjqVM7dt2/bPXaxStWj6+eXDiuNC0nY8LUyWPLS8PjYwIiwpJzsgurqqYvWJhfXhEUF+cfFROVklY2paZwfHloXLibj7uzp/PQUUPvMh/upLLv2683NNKCBTNffvGZhx/YvmjBrBVL586dN6l6clF5RW5aWlRAgLuvr6uHh7ODvZWjg42Dnb2jnUNYcGR0RFxyUnp6enZwSJiLi6u9jb2Dtb29lYOtuZ2DpaPK0cPF3T8oIiWvYEr55GXpJbNCUseHpFf5J5cHJY8PSZzgEzneO3aKV/wsp8gZjpFz3RKWuyatcU5Y65K2xSJu+5ConXcl7Bme/ESfmEf6xT96V9JOv6xVxcVz15RM3Fcz9ed9ey+vW/1NXNypjIyfUlNPZqSdysk8Ghl14b6tuvpznWdOyKwWb4w1ag6RlPAoTo/BiaX4U8QbYSBXvBbhwwRimxyIo7iCvoKkihQpup0yguHtkxmdSAqGgingF9IJDnXCtZIX+Parl06fOXPmeksHfiQTSA73490/PniS2M72+nNnYf/5K81tcOnF956QZQG6WA4ZRMNzdVcunSU6RwyEPnvh2vVOvBITfMWc8QKO3xbCcTWtXmxpbrgIiV68dLVdxEFOSI8OxeFTY56pu4Z7rzQ04QenwQNoh3ysVJLUsr7p+rULsPfytXoNYBEZlYRscPEl+AM9AGYk4HsKBp4586E/IuldecsegLbQtjddgAJC+UDnL2qwZzFAy4j4qI40C2TFdcj6tqaGK2fOYjD4fwZD8rKobWqqhXzrmlpwMX0cBmEBSdtaroPnuQuX2jmBB67F5oMK44Aty7RcALA6c66pvRMf5uFLY1BRAUcZ+dam+qsQ8WpdA6QGGE0HJiVOI+s7mxswI2xK0LmLLIAf39bSdLlb7pAOgUdoFqgp23HpIrbJmbPnfj53obWjU+Z1Ig80iUgKRxlHjeHOAIdyoHXwYSS2FtaXNBpx4AECJkUPOFqQA4sfOsX1j1gZkBRHfnEmKSvD3QgLVCrhLhxhpaPU0JRweASGFTs0XEvbybVbTsSkn7Z2a7DzaLRyabZyabFSkVXiHVtGOZ50cDs0cTzbdMUgakVtO8fpWF6nYdp1YjvDtwt8xw9Hv1y2bM72e9ef/OVoW0fd+Usnfzjx9Sefvv3iC0/s3Llp/qKpVdVFmblxM2dXHv7irTO/fHP40HuvvHrwvl1blq+cXzO9snxcfmFBWn5OYkpyRFx8cGxiaGpmXE5uckpadHxSBNBnfGp0bHJEVHxoRGxweGxQaHRgUKS/f4i3l7+bp6/KzcfR2cPO0c3WQWVt52hpbWdua2dhYwvIP9LSAm5VrCzNbawsbK0s7GytHF2c3P28xoQGRUbHJMbGJMdGJ8RExUdHxSbExqfEx6fGxiZFx4SHAZcGRUREhIeH+fqM9nLycnfxGz0mKiQmaWrFhLcXLXs2JPwdleqsyrPVyg14tM3SocUCgN6x2db1nK3rV56+z8QlLM3O2LNr2/2PPzxv86p9779034uPJVcWzd6wfOmuDWVLqqffvWTt3nsnrVowYcWC6jULyxfPyJ9RmTejfObdixbtXFu9ZnbR3Iol961++t3n977y5IxV84oh47lTtzx472PP7n/rkw/2PP1EyYTKsglVMxcuKBxXXlReljk2p7iqPLt4bFxmSsrYnMyigvmrVj3x4gurt27NLq8Auo9Kz0gpKkovHBsYFero6erg7uLg6mhlZznKfMTIUcMmTqp4++3XDhzYV16an5WRMDY3OSZ2TEioe3TsmIgIP/8x7qGh/gkJUdlZaVOnVs+ZPbNm8pRlS1csWbS8ZvL0cRVVyZmZwO521nZ2tvaO9k621nbOji6eHqPdfQJ9gxLDoopC4yb4RlW5h1aqwiY5htc4Rc10CZvpEDzDMWy+bdhiy7DlFmFrrSI32sdtVUVvcA9b4fL/2PsL+KiOvuEbpy4UiWcl2axk4+7rkmxks+5xJQnxBHcoFKeFIoXSFmlLW+ruftUFWupGoUA8EFtJsvn/fnMCba/7ue/3vp/nef+9rs/bX05m54zLmZnvmTNnTtJSbsLyyKQ1aSlrslOW5iV3mjJaqlNLNkttD2SpHofyF0tPJCadpV4yo7PP01ndzLCz9NBTSfFv5kmflEt6nnzq0sefe+Eme2zYDb0OLm6ZRlLP5dlQ7GmxxUEzI50AdqRwYN8CgwGl/i1/y9/yt/xVQnHhXygzyEaMQET/jKSkrySQCfDidrugOwVrMvcGna0T8BC0gIm4UtCF2zni2yJkXSFwmweX+UOPTGYWXbhzFAYyMo5b6rjcngkn7rgDMQGsOMmLz4R08fE7up/ERYFOfJ/Ag3vWwzmwFQkMX5RHx/gdHRdEDKSE+wRS0IbwCCZOhDDyFBn7ew/Or0JSgY8mKCDFL+44cROkqbHR716LD5w7Y0aQYfGdUBme8TGPG/xi4O5xp3sCQBOiA2LD7V0gNMQxLCngQ9waCGLDp+P4CVCkvwmPE/IIRYGRgDvIE4xAMCBBPtzgBr0TFad7cU50Ej9ECdZYkoQNIYHAbZBofKHLPerC98RxCnkCNyLADOAAR17ZgdIEQodsjJJ6wVnJ8TGoJcBCqBFgcERCgo3kbwxfwIdUeLBkcdmAG5KLHzhw4kwoiNsL6QFzvAzI+jgyTMKJixopsQQhlUQ/iZ91Ig8r0R7KB/IOJeKExOEqUqh33KzRi3ta4UP8cYBzqNhJt8s9grUGgDkyOto9MPbTmW9r204E886ERZ2nc/pCeV200J4Q9iUm+wKd9SWL92Fl2aXffsYKcENBjTonRjze0bHJIefkpVOn3qkoLxSLExvml2/Zura9vU6lEinlmdnyLJEoRakSWGwajSFHqcwqtmmbG8rKKqyFRpUkO0OiSFflSwzG/AK1vCBPZtDnarUqVZ48N1eRkyOTy0ViuSBTkp4mSEnKiI+K44dHc6MTIuHgx/LCwkNDecA+zBAOncYKDKD7+dN8/Wi+voE+fgE+AYH+dDqNFhTs5xMQHMQMZbLpQaGBvvRgfwYvNDwuIj49VSAUSCUiuVyikIjEYpFIrpCqVIoClTJXJi8QKTQSpVImyczKSIxPjIyMjYpPDE+Ij0pJMOkNJTLFwrS059Iyfg3lXQzl9jDCupms3hBgI84FZvgvYfyvI2JfiE14Y/nigzs3L9268vlT/3j5mw8sLTXVS5s7t69QVBQqSrW1qzu19WUSu7Zu7ZLOrWs7t66646EDT37w8uMfvrTj4btKF88z1BW137Zsx+G96/ZuqWifV7+ktbp9fv3CVgDTNVs3VDbWNS/pXLp+zbbdO+/Yv6dlcUdJbaXObrJVlRTVlutLbGu2bX71g/e23XVXgd2RlZefY7EAkmoddqVWnSYRChSyxPRUyNZ1118rk4ufefbxew7eZbcZ0pJjMlLjoiJCOZyghCSuUJJYVm5avWbJqtVLN25ct3bdytWrly1dtrCpqaGystJssqlUBbLc3KxseWxiApvDCQ1lMZkhrDAOPyomNi41Jl6YkKJOySjjx5VGpjQkZLbyU1tZGUsYmcuZqUvC0paEpSxmJi8OS1vBS13Jz1oTJV6VldZqTKkvT6yujS2viyzbxLe+GqX+B1/2j0jphzz552zpKX7GV7y4rzmRZ1i8XkZYTzC11ITXQ+P2hPDOhnJ/5kR8y4n5IibjQ0HB4DsfQrtwDV2EtgttC24ioQdwwx3gJNzgUh9ehpaHPcT00wi8EUQ8Jc2QKH/L3/K3/C1/kUyD4V8nvyMp4NDlg3qChNiBt/WEk/BNfOgwxwFH8DEuYB3gBvakSC+gga4WMA55BHri6dWEOC8GTvAt/nHkJxegEEIM0pTXDdgC3TQ+WgesAQiD7psCU0Jy4Bn8AXshXOFcHyIb2W8f04G8BKFjEoCSkOIwkajijBzEj2GBM/LWATANjACIst4pHA6ADiFS4LGxke/fTGIGXnttsHkZIqkb4RL8QgzIWxA+jh0T4+5xgqRAsZCoySlCoCR4wF5g5vFRr3sM0oZv1ODWS5Ay5Hb0Cf+YWpwrAbcQBSkRSDmUCBYhlgw6g3gQDYE7QSWjFJQibjMDGQUQ9CCLgwsoJULDBP1xYhWGO4Q+OIOQgIlJrhFJqZ2bMLQJ4EcsAMLlUDtYlxAwaJGLgTMJCpMdanCMxBluwqLgHPKEP5AE3A8KCh+jw3pACzjH0DFVGPk43kNMEzjegkAUHrhdwIxCpjB6uMxGYWzGLbbc4xcvjrr7h1y/nDs1v+N9Ovs8L/o8jdnDINuUBocMBAOb8t8P5Xw+v+H7I0c8P/4w6bw46hq4NHaxb7R7xDv0w68nOjurxZJEgSA+OztLIkkViBISE8MTk/hSWUa+Rp5bCIc0r1AmV6RnK9Nz1cJ8nTRXK1WpRdl5wpw8iTJbpFTJcvIUSpVCIhWBpGdkRMfFhEeFs/lhoVygz9AQTgiTzWTxWKDBdYwhQUHMoODQYDqLDmogI9Av2NcnEA4/X39fP3//oKCgAL9Af9+AIL9gRhCTHsTwme3vPyeAHkAPo4dF8aISY5My0rNkUoVULJaIhTKZUK4Q52RLVQppgVShliolgqzk5Pi4mMjo2Iio+Kjo5NiErLTo9DSJIqfGZF4lkjwTn3IqhD3ADOtDMGL30XlQaF3MsC56GIDpS0mJ9xdbFjeV1Syd33HH2rwas8Smyq5Q51Rp1993x6GXH2vdtKpmZedDb72874kH2jev2P3ooac+fOXAcw8su3O9qblUVWIw1ZWVttXXLGku66gva6ur6mict6h52aY1Ow7uvuPePfuPHTryxLHvfvvpu7M/3XnPvpqWeltVcfG8itKGSpVRY6stb125NMdsSJCIZXqdo76+pLHRVl0jL1QnC4USVY5YqUzJSGeFhZaUOg4fOVhTXS4WpitlWTw2nRUaaLUVbt62ev3GFWvWLd2wcW19Q01VTbnBqFFmS7R6tbpQJZYIRWJJfEJSRFJ8TEYSOyo8iMEIpkOVhAQx2DReTAg/LSJSERmji86ojcps5SS2hsa1haQsogGMxrYksysFYcXScEd+hL0ioWxRYsXSxJKl6cWbEo2HUvSPJhU8k5j3fEL+B+Gi3xhRvTROL4PfFRzdzUw4T+efo/G6GPhZsj4Gux+u0mBOHzOyh86/EEx2LqNxepjc86ER39GjPpTk9r73HrYL54jXjZ0GtmW8h6ZeaSI8ineg0HBIo8K2RHoxEEr9W/6Wv+Vv+YtkGgz/OsE37v+IpNhXEhxFIgVYAmqZwm+d4608UhY4QQwB8nMBxODrpjjPhpOp5C0W4JVRAlH4Xgs1C4DYg2zmAgbE6QCyp5AbwWfYC8QJVjidNuV2IoiR/hljxV4bfoFZp2c9qSRBNLiFOzIOJoZ05ugSMQmZCZEKX7emZiDwhSFIIS5XxelGyBemB7xBmMNe79jg9+8F33DNjBnXaNtuBUtc8Aj5QZIkeAYeCBvjRCR+l2UUEo+kjDiIW6sjs06OTHlGvDDeQK4hSxAEYCruAINUNz0n4h6HosWQ0AspU0w3BINFSvJJhieMFPNJntFDabnHkaCheME9uoZSQownKInTyOgfXOA0NeQTHODYBxUDEU2Ojk8OkyfyGCWpvMlRhGmsU+rBOo6UeAeBO9BAXrHOsZYnpkjFk4thijIDXgUzcAa4TabN0Q4tqPKHwoIU475g5HYEQvVAMeHrb1j2ANMA5JBEJ1TLmMc1Oj42Nj7qdF4a8QyPOodGXKfPnGxseyeIcS4chn8ejPoX6ZwBWlgXk3cmhPdDePT74dGfVtdOXuxxjvYMjfQOOPtd3tFfun4oq7aKJcnK7AypNCVPI3GUG0Ty1MS0iOw8kUotEUiTMyWJ+TpZoUGZpxHnaQSFOqEyP12hSlPkZCiys7JVUpFCFJ+aFB2PLxbFxMTHJSazIyKZYWEh7FBGGIsRBhgawmCF0EKYgD5BTFoAPcifFhRADw5i0IOZ9EBmsB8t0DcwwD8o0C/AH5A0MBB5FKg0YI5fwFz/QJ+AOTfP9Z/jE+DnH+AbwAyk8ULY8dFxAoFAJBZIJQKJLFMkzRBLQAVOFcol4qzMrOSkhITI8IS4iJSsxHRhWmJyUgogqTI7NT3Tmp337qZtn+Zrv2eye0IjLgRxyA6voOf00MMu0MNOs3lvJCdsK8wuLpAZHdqCMnVhvUFsV0jsqhV3bd7x0N0dm1fvevjQXU881LZpVe3K9rZNy6uXN+eWGwwNxfa2Gm1tcWFVUe3yBctuv23VnVsXblp95PnH7n3ywRXb1249uHP3A/v3PLD/4Rcfe/H9Vx94+qG25Z2l9RUldeWOeaWFDj0exSZdmT3bqHXU1y5af+uG3bsPHj++Ze8+fVFRmlgmyckRyGQxCfHKbIXdYS0rL5JIsgrylFXldnWevKN9/tEHDh598OD85nkSuTA9KyUhKSYlPSEtM1GVJ4MjMTkmIooXwmLSQ5jMcA6NF+aDNcJkssOZYZGMsJjgyDRmpCgyRBEdpg6PK46Kq+bzKsLDa2NjG+Oiq9SRxSuj7LdFajfFqPZGSp6Lk3wRlXGKm3AyPOkUN/57dsxP7KifWPyfWZG/sSK7aKwBJq+bxjvP4J5lsvtDub2AnozoXqRSbj+DCwx6gRHezeD30fhwV9AXwulmsrpD2RdYEV8x+F+rrZ+v39j/5afY3YxC5wCdHHRx2E7wiQG2GWw02LKwHZGmRvR/y9/yt/wtf61Mg+FfJ/h60zhZCAgaZEfCNpg0+EEYAjhCNgT6oHCK9KWo4LPaCWA74CkCiUA5iB74RHh8CsARnxjjlBrCI87HgVdc4AjdMq4rpCwRlyBU6LIBj4D8kG/hh9AmpAAMcPsh4B2cLgRg9LgwDCRPXEMAaSH+MeXgFdkREAjwEDODs39ohZw4PR8JWjJZSlZAulzjTufAhcePPXTf0Qdf/+QLnKcFO8gp0i1kFJMDgeAqSMyEe9IzivOSmB0gT4J2yJtjAJ7Iu8hmEDgkA5KKThDCsSzBCG0Jd2LRwSmgJeSZSjb8ABhihtEVediH3rEkCA6DG7SmPqEN0UI0kCRSdAQ3obzHPYiCmGzMLhnhMFRIM5mExerESIlrMhhiaLhNATojqSZjIpkQpcZGygwrHcdM8IXpwUpDFeNFh3ACyYBCBXsoWyxeiMPpwc/BYxqhWJygwuF0jjlHx9xQ5G6cSB53jYyNXRwZHRgdHZwcueg6/ctHnQueC2H/wA7vAwKgswGzLjCAStkXmJzfQqM+Z0d/3tQ0OXBmYrK7Z+JCt/P8xz98pC3VxKbxhfJUgSxFpsoy2DRac0GuVpmvVsplWVmpCXJRRj4u1RSKstMVuWmK7GRZdqpEniJXZGoKVQq5NDEhMYzNpdNDwljhXG5kGJsfyuYxWGxmGBwcWkhoEIMZzAwBlRyMQDpqKBP/YFogIyQghBnAYPgGB82e6zN3rg9AKS2IjkiKT/L9/Ob4+M32CfL1C/YPCPD1DZgzl+7rzw8JS4iKTk9JzMhMzhSmCCQpWZLULGmGSJAqlwglYoEwM12ampUtkkpl4tTM5MSU2OhYfkx8dFJCSmJk3IqmpoNNjXckJ70eE/czN7KbEd5H4/bQ2QN0Tj8dv8X6HZv/enzigyLxysz0Ul22dr4lp1qjrjXlVZk0tfbijvqyBU3m+dWqEpOhrrS4o9bcWKavL2rftGLbkbsa1i5bdPum174+8fAbLy3avmHfo0ff/uazg0892Lpu0W0Htm8/dGfr6o5Fm5befuiOlVvXWKoc5Y1VdZ3zyxorgUod80oMFTZrbam+3F7e0rBi68bd9x9+98sTDz37bMX8Ro3FVtPYVFlXV15dVVZRWqgpyFHJC9W5ixa03HnHppXLOg/evXvXnVurakpU+Ypsldxg0lXVlrW0z9+4Ze3uvdsLdTlzfG6kMQN8/aGUfRmhYYGMUP/QMGZENCM82o/B8WWE+/OT2Lw0qU9aob+wkKM0BksWcDXb4ky7YnT7IgsejlS9G6v8IFL8UUTWSW7yT2FR55msPkZYD4N/ITi8NxhnQHvoQPbcXgavJwiuwPAuOreHxT1PD71IC70UzO4LYOPXHJicQTqvPxioFK/SvmAWXK79+OlXdk8Ir4sRfi406gw77uOwiPf0mpGffsLm44Y+DA58xIF9KLQpfFUQZAo02OCo5gdnkzAekNecQIUf6qDkj6dXDP+W/yvye3leLl8YGP9kSkzIz7QREThBU0qlKozyR7mi1D+f/Dfkn11e9j8dAWVw+fTy+WX1fyVX7P/klpxcPsXA4JcKnrKhTqbtrriYtiZn6IKyIwb4R8zQITGj7ChlWkud4vm0U6IlKrH73ROxIAoRSkdsiZ4K9D/KH91RGkr+167/c/fTMp2WK0miDmKBxtNppuzhn7L79xaSn79Spj8oegVJEYagm8SyRcgC7MAZOEIj0I0itFHcgq49TmRN/MoPmBLKcuJrROTxPG4aRPpdsPQg1lKTqtD/oiGZksXw8b139AwkBWxFhY4JwI6a4JMTQApMAa0mcQdq7NpxLnWaLknEmBh0jXQHcOgiiyIpoIKwIGRIDnlADcFB2sAa377xuJDKJsZGR0dGRp24UwAVPwQDxpBWXPtFfZCUJAgTgACGiSKEhpFjrJhZYjo+CWMK6HDSlzytg8JB7sMXbsExGXggIPglZY1BI5KSJ+UYMwTmhayBW+IMIoRAoTzxXSMcyZz4WH06JgwLoJw80Udw9eIMKBYp1hQ1yJEkkxqEM0KfUAsekkTy4VZwMJ0czDWknVQKEWKBjIq2oGJ2yLQ43nWQCWMcXCGHIy6nExcSA216nPhOvHtsaGTYNYIft5l0jrqGxjwjLs/I8PDg0MWhkZExXFTrGXWOX7zk7BkYuTA81jM00jM83Dfyzclzzz35i9V63ieon8EbCAkHJO1mhvUxuX3B3PPMiE85UW83V5/88unjHx479sYD6+/ZkKJO42VEJoqT04QpyRkJQrlAkSsr0OYVFuTKBVlpUbHJkdHC1FS5QipVSeSqTLkyTZadBjyao5QU5qmyxdKMxPTwsAgmPYxOD2MBlfKiaAxWMD2EwQxjhnJCWBxAn2BmKJBoAI1JeDSEFoq0CprZvv43+sy9wWfuLb6+gQwGJyIyNj4xMTGZzeLMBQz186cHBvvNmUs0QbSAgGB/vyA/X6Z/ACeQxqXTIrlhcfGR6VlJAkmaUJ6eJU7NSE9USARyqVApleRLVHkSlShLnJAUl5QaExnDZbEYKRGx4YzQcD5Pnqu0qbO3iDJeT0n8nhXZFxLZTWMPMniD9PAeRsR5Ov9CSMTX7OhX41I3KiQlxYX2lqLcar22waEs1pQvaqxd0VmxqKl53fJb9+/c9eC9Czav2XLkrhdOvHvopcfbtty669Fj7/3y3UNvvdx626oNB3fufPieikXz9fNsZZ01lvoiXYXRUGVeunXFriP7Fq5bunzT6lvv2Pj4K0899/aLjUtaatvmOepKzZUOtcOYbzU0LGzftm9Px8qVBWaL1myrnd9027Zt9x49snjpIqEoKzdPYbMaVq1cvGxx2+pVi44cOdDW3qA3auY31S1cvGDVulXLVi9tW9hy2+Y123dtLKk0s3hBfoGz2aG0UD8/1izfSH9mOC2EG0jj+9MS/RlJs2kJAcycYN7t0aoDEdl3xcseihS/zRN/E576c2j0mZDYs6HRv4ZyzzP4vcGRvXR+L53TyyBISuP302L6gmN7aZF99Ig+POVfokX0BOFnbLsZYRdCws6Fhp0JZZ9hRXzH4Z+MjPyMF/VJZOyH0dGfxER8GRX+PYt9IYTXQ+d30cK7GZE99IgBBhzc71jsl0zWoZ9+mRwa8Y65JkdHcTUNdiXYTqERU20Pmx71Q7U78ouCFtPaafmn07/l/0XBXnlaCyfYGaKQrnS6jwT5c4VcPvt/rZr+KQLq578dGzj8PeV/FrC6HAz+Ui4vm/zJGuQPWpDLZ5d//7Mo/iD/aVj/Pflv+fnfCPj/wcu09R9dTV8VoP6puP7dZRoM/zqZQQgMe0hSrH8uWeQfKG8kG2yXaEnckX9CWaAl/EJBDNXjoi+CWOgOvRMNWlGdL5zAL3IQ8Y/n5Ae9wi8ql3+oaOEMEwjRIeGRtJJ0YViU28uu0TkwGoYN5shxwH647gDMMTIQRDhgO4BFkhzMPOrJ9CmGDD+UhsxWAptjDJejAYViOswA7iFKaSdxV090TRwC9gHAAWeStJOEYklNpxedUVp0DFGRUIlLDIyYkvxMFw4WAWWG4RAbcoZ+MVwSNPGJPq4UDBX8FQP0RgoHzaeJ+neH1NP66fsEdAv2OIMLGkw3RIhXCLIv0j7OVmOxAQl7AOxxOhl+PR6yUs7txE+VApWDO9f4qGt8ZHxy1O0eco8NjwxfGhjuGxjtvuTsGnJ3D4ycvwia8d7RiT6X85cJZ+8P8+vP3Ey7xIzowwk/Tg8+x+f00fDb96cZ4c8L03buam64s75jV4dlkZUl54UIYyIEqYnpKbGJsXEp8clpycKsDEWmUJEhESQK0hOzstKFCkWOXAmKWJ4jkGcLZDKBQirOlsjyFSqZQB4fAxDJZ4Rw6KFcBpvHZPHotNAAv2A/3yB/f1pQENMviB7MZAGJ+tOYs/2D5gQE+wTRb5zjOzsgMJgTyk+My5SI5KqcvEK1Ki9XJBRxOdy5c32CAwIZwTTfuXODg4JoQcHBgQGBAX5B/n70gABmIFgFMBmBHG5oXEJkemZSpjAlS5AiEKTio3yxUCaSqKRKpVghBlBNSY6J5vN4rAg+NyM5OSkuNpTFDI+JyBKmGWRpt4rT34xJ/okd9Vsotw9n73B7VzgGaBFdNP5PnNhXkpK2SpJLi/JEZbmqKkNBpXnPo4cffuP5+WsXr92z46VPPnr5o082Hji498nHXj710Z4nDtdvWNa4aXXzxhXlS1tzK8yF9XZTU4m21lK2oKZpbceiDcs27tyy6LblreuXHX7q+P1PHj/29GMPPvPoydNfv//VR7fuWLd89aL2hY1rN65u6Jhvqy4pNOk1BkOhxZ6jtahUGrEku6ymduP2rTV1VRKpwGDIN2rzli1qW9TZXFJibphfVVxsqawoq51XbbGZLQ5LeW155/LOpasW1LdWq605aZKEyOjQ+CA/hU+AYZa/9RZfs1+A6aabFvoFPRKb/iQr7onwhGd48Z+Gp57kpX4emfwNN/lXZuwFBg+un0EapzsYJ917g8OGgnm9NE5XCBzs8wxWV0j4ACOqPzCiJzi8j8HvC+IO0fljjIh+GlAmvr30M4f3VnzEC0mxLyWmPJCZsT1buKpAssgo73Qob6ss2G+SPZWRdIIfezo0sosZ0UXnUYFchNCY/M85EZ+qCj4qrfH88IvXNTrhGvV6oMHiTa8HH7vggx5c1DPdDrEl43odbItkfQy0NWzUpCFjc8WGi83zb/m/KlQ/CQfezWNfCv3dqNd78dwv314439U3OobFj3MiWDFTnqGu87/9dPZc78goNcGCs2NoA1VDJgOo2vxdxqemsPJwDo2a6KFkahI6XRiAUUvUywKO0dG0O+yZUeDagNAhjVMQIEkJxA7XiAf1RCg/5HTa5MovCji/AtkY0rQzjBlDIjFhr0/NjGDYJMMQL+jABQlr+m0MHBLgDFKK7lEPDsZxo0CcnEGH6BySSsYO4hPCJyMx8QXGxOvlYKkfDI76hXYBBxpe9gxCMo2hkhCpUiIlTxoQ5QL+MVIMGLyjLZY6tCH8oCElkCocw1FAJZkkafZQL+1ClRA7qmRAwArDJyGSRMMBAn5xNgm8eMjOM+P4usUfUntZqFCuRI7KdOz/qkKw8K+UaSSFMqbA9IpgAf9R/mT57yFUhsh193vu4AeHBA9ZH4CXGxHK7s8ChlSTuizoCq5FVNECaQ01lDEK9EegQr9G8SicUOZEnQ4LXfxfEiooiAjnjIkG5I/h/yH2yykk6rRQTRA1l9ONHSpqSa6gVLDzwcsU7HBClvTY6AhX1AKHut2uUZcLv5yPE+2eCReuFJiAbsk1Oe70usbGR0bHh8YmLw07+/oHL3T1nblw8Wyfu+viZO+wd2Boom/A3d3lPHN+6Iev+z769tzbHyxufo8ZcTYUkbSPzusnCyX7aDib1RXMeT8pae98XeMic/W6CnWzJlTKCc6IYGckhsfF8qOjOFER/JjouJjo9NgkaapIJlTI5XlisVIiVQqzxHAuUwmVKqlcJpaLRUqxFLAvR5YtyATsy4qOTWSE8QLooQHBTH//YL+5AT5z8a15Gi2EHsK+xcefnLFobG54bHyaSCJU5CjVhXJ1niRXIVbKs6TilMz0pJTklLRUbnh4EI1GpzMCAwNn+8wNDAYgDcY1pv5+/r5+AX6+AX5+Abjg1JdGDwgLY/IjOfGJUWnpSUJRuliaJRMLJVlCsUAgE4vxrausrJTExOjIiJTkxGylQioRx8XGREZGREbyIpP4hYKEbRkZz6SmvxMf931YeH8wd5AWDiw1GBzeGxR+ns7/gRv5RkLMusz4aq1sz/6tVQvqmjcsOfDsseV7Nm66b89Dr76wbted85YuX3D71uq1C+VlWnGpPqfaJrYUFLXXOjrn2dsqF29ftf/Jw/sevWfZjrX3PH70lQ/eOPTkg4u2rN790OH9xx/YdWj/tnvvfPbDV1/88JWjj9939NjBw/cfOHb8yKpbV1Q11BhMRqUyR2O2lVTXN85vbe9YePuePYceeqCmoTpfo6qoKKosd2xcv2rRojZ5tlAoTs/JU9iKzA2NtWtWL1u5uKO9qrTRorfJswrieXoOo4jHKOUwSmbevIMd+Wyi8MnwuCcSEp+JinmPE3WGGw9ACfR5LoTbE8rvYnLPh/C66LjKE25pehlhAzRWLz2sO4TTFxw2TOP0M3jnGZwuvO3hATieY/DOsCJ/5CV8G570XXjK5+FJL7GjX4pMeS4y+fnYtEeSMraIMlZKMldLxK0FcodVmV+iUtRpshrUOfX5DQ36OyoNj+Ur/hEd90tYJMTezwzvCWIPBIcPwo0BPezXUO6XoVEf2ytHz52FxuYd9UyMQOMAEsWdodwTuBcJaW3T/0AYcHMMDsnTD9CSO2fsp8gP3iVSDZKof8v/BYHShn4Qf8nDNyzw8YkRr3dwQZkhgh9ROm9hz8UR6A0946OTnov7d26J4POzFLp3PvsKKoSsjCLVgT/TPSipHRIm/gNBohH84RwG0ZAT9I3P1cDoT5Ay7Y34QaRCFQ/SXSOR4WNJqrsmXT/00XjJoCOcacDcTCcBFcQmEgAwFYAmmhK4BXdkp2k0QAAlLIfO8TrDUPGlBRwNCJKCB+JzYmIK93zB6xJMIGASEvwikqIZIimJjypUktDp1OC3vCEG/CeJhNNpzkND9IJhgAXmB+/W0A5cUg5I0ijvJDnoEkgTI4IY0TP5w1yRnIJbEi96RYc4r0MC8mB1UFboFRTMNlI3aiCD4AYdUiVPBB1OJ57UMBigR2iM0EbxOeYYbvgIWUAXJJLf5Q9ICuboF98VnnbzJ5f/KjINhn+dAJJOAw0+rZ4Gqf+mUNX6R/mPJlfkv7D6r+TP3v4fAwEH024ozoQipvSAocQYT3Fyz+UCE8qWyO8eLwtedNSld7lYUCWO4JqGA37hCiWrOqfdk9PLbojhH8Ok9JT5/0T+KV2/CxUUpGq6BsnpH8OnfF5Rfw8IGsP0L6XBzJB8YEcAusszy1BC4AD6iPEpaHnuca8LuBNXTuCWNmTsdI9POp3uUSd+d9QzNuG55Bm9ND42PDE24h0bmRwZ9g6NeYeHJweHJwYujff3uc+fHvvlq4tfnzj32fvfvf3cx88eeeHeux/btfvxbZsOLzu4oelhU+4HUdHnWRHAo/3B+LGii0xOfzCrn8n9hhPxbGbiNouyvs2iq1az0zi0eBYriR8axQ+LigiL4IXyuNGx8alxSRkJKUKRQKKQi8VykUiclpackBqXkpUsEGfI5aJsmSQbaC89U5IlUsiyVTkFIokiOj4pOCTsuhtvuWWWT2AgPYzN5/Ai2LyIsPCImKSULKlCnJ2bLpGlS2ViVZ48X50pUyRkZUalJHJiYjjRUZGJCbHJyZEJ8WH8CCabw2CF+QQGzfTxwa2hgmn+AUH+/oGAoz5zfX19/HxB8Znj6zvX3x/ANDCMHRITG5GemSwWZ0mEQolAKM4SyERihVgiF0tyZHJBZmZaSqogMwuOxISE2OjYyAg+Nyo0NoGdkxZTL8+6PVv8VmLyeYAhZlg3I3QwOKyPxr/AjDwXGnGaxT/BjXoyPe3NXVs2bVqmcuRVr5hfuby+dEl92eJ6paUgv8RY2FCS5VDXbVq6eM8mx8IGR9u8g089tP+pB5dsW3ffkw++/e0nh55/uG39km1H9tzz3APLb19Tt6ShbdtK++J6R1tV5bL624/ve+Ort448cd+dh3at3bF23Y61B4/cffvO2zdt2rx5y7a9++86/MDRow89eODQvYeOPbD//nuK6yu0Jk1DQ82iBa0bb1tTVVGskGXlyLK0+bIyu3bn5pVP37tnW13FMrGgmRlSG+y7kh74RmzKx/zY98OjPubyv+JEnmbFnAmJ+YEd9SM74jdm+ACTf4nG7cXZdHYPPQxuY3qDoAS4cM2cZ7LOs1gDDFY/g30+lHOBBnc4+N5SNzPyfEjUb0iN0d/zYt6MjHokIu5wVNrBSMGGJKkhNqkgSWBMz7bLNI5svU2tM2oLDabCQnuB0qESl6pEter02kJBdUHhPF1pq3lxs+n+HNH7kdHfh3F/C+H0MNkDDM4AndPHYHXRWd2h0Z/Q+SerGs48+8roz+dh1B6/NDy9JB6nQqHtAtZA14HtFzskHO/hBLpjfHoDTQzcwSBNtU5srf8bfcjf8s+CZUgeiJE3dSnBhfHkVQCojnHn2W/eKxSlzrxljmPekq5Lw17vyF07lgUG+IdGJB9/7pXh0TG4AyddL7IIVh4MF0TBvhPrCyoYn7RNgZYYYV0juIADGD9g3IU+FReMjRMXJEHohoKv6bGHuhjAFM7JZQGmCHcQFF4RTrjLmcB1WDAMgSEEjd8lQY/Tcw2QOLh2wBckFHKKq9cwIkwEOdAKmRNjIgaYIXABQQEWjuMTMIgWhLiEcvHgBD+QHY4LYEgFiMnBPJHVZgiaWBLEEK0BL6EkMHAwplJI8oZ/mBgSNV73GBAEguUGVgTyiC/IGilhHHFw2MF3c8EBED36RwcYAckXJBayg+9NIDGiLwojScrgj/jF2Kfjhx/iCmuchA4DHZpO4o7kpMWRjE9hZtAlDoM42uJ7xuNu1/iYy3XJOYofRCe1gz4waAwK4yC1MK2idzQGPKZinnbyLybTYPjXCb5xj0WMxTndaKBYr6AapQP1306oCwByCCpen38AUNwncHQU1CsmlAa9/bNQhqSFUXQGGjywlWBfgfdkeIt4+QDzy15+F+L3Tyb/FwQSQf2RdoOdwLTx/1SmU4eNiWQKygvDw7yS7EIPMTY+MeoZH8VvgnrGxlEzPO4e8riGPcNjk/i5z6GJ0UsTI4MTw4MTI5e8oxe9Ixe9wz3u3jMjZ05f/On7vm+/uHDinW/feObDJ+577dDmJ25ff/i29XevXbZ3afu21vYtzW3bGlvvaGxcVbKhzX40V/yPmNgzFJIycE/4AaCNYNY5Fv8LHv/J9KQd1tzqknxOOo8Zxw6JZIVEhYVFcbgRXE44Nzo6JiEyLo4fFZ8Ql5KWJMxKl8kEGYLUuOSY8FhefEKsQiHNy8lRSeVyoVgmkMglcoUiR6FQZWSJouMSouISUtKzhHKFSK5MyxKmi8RChVKkzJbl56sMBll+gSA7G0JMlYgjklMiU1LjMjOShCJg04jkZHZsXFhMTFh0LCsqmhHO9w8NnR0UPCsoyIfG8PUP9vML8vML9Jnr7+uDbzoBrPrM9fHz8/H3CwgKDGCxmDExkWkpKVkZGVKhSEIO4FGFRJqXnSOTSNOSU1ISk1KTU+KiwWFUYlxcVCSHzQtlhocmJcWUZAt3SbNeiY/9LJz7U2hoD5Pbz+BfIBtnDtDCB+i873iRzwizDlTayovVSqtSUZqbZhLKihVLdixdsXetsCzXvKT68U9eOfTKI2WL5xUtrrvn+Yd2PXRg/toFtz+w//ALjyzetqa4tbpmRYuprUJozs7QyWRVek1bSdOGBWv333broc1bj2zf89Duwy/cv3jrstXb13z89acPPHrszn179+w/cPehQ7sPHrjj7gPr79ix876Dhx5/2FpZbCm1LlnUurC2fFm5o1ElL0mPL0uKWJmVdEAlea269I1S24PCzKfS016KT3wlPu6DmLhfGOHd9PALIbxuFq+bwe4LDLvI4OODdQavh8HtY/D6gsPwg6tMdg8tbBBuY2icQXpYP+Apk9PL4A4EhF0I4v7MjfkqIuFEZPJXMVnvRWU8Epv6lED5VKr83hRhZxi3PDSsLCquNDZdL1BkqQqSsgvTFNrUPGOm1qLUmRUGrdKuySnRKIty5UW52dU6SY1eUFWoqNUrWg2SakWLQ7FPI3lMmf52XOTpEE4/g9NLY/XQQkFzkRF+lsE/FZH8VlTqicaFngt9OFSOjOG+wdAD4dCGLY2MuThfBe2Q6Ejjw6YIQyIgKdwPUp3z3/J/V6CkcUYQOjrS6ZFiBxVp7NJPp97PE6fdPMunvqV90+YNQQE+SRnSR198Y9TpdJHFS9Rbtsg9GBQq0IniQcKiwIPcTVweXaGbJnZgSjgItONAP+gAhXp6TFKCPTsmhvTB4JNiJPSBj8Bx5CHUOEntLg0jOKYb9/meRk/0Qt6jgP4bPBG/JD1UyMh6xGLajEoxWQkwPu5xO50e5xgWwjju4jedQ8gpuiLXKwYCzOqEiFBPgkJLEgiJDg6MCJ1hSVA5oU6x0H4XksMrDqZHbhQ0uYykaIZJIEUBvyQCLDjkRdSjQxIWsQGFIClJA6SIqgNQCJJSRsQpBkD+qaHPM0XuS+DAl1ymDeEXosWE4cNCgqRYqk4SODqDEAHV0Rs5JUL9/gFJL8vvtf0vKQQL/0oBJKXqmMIpSr289OHfWajypTT/GZJSpyCUFXpD3WUVSgLUfz7wMkWVXNKkxPCbpkTFxgFlRx0gl8tx2hnxD0Kp/xOBgMATpf5Tqq7In6MkCSEqlShKxRCg0tEGVGp10xQ+UQJz8kiItP7pKEDBywLa3/jIhHN4YmxocuzS5ChA5+D46MD4SL9nqN8zODg5OOi9OOIdG/QO9U4Odnn6Tw/9dqrn2w9++filEy8/8u6j9714752P7tr8wG3L9y9t395Sv62x6vbG+s3za1dVlq4qK1lVWraytGxtmW1lkWGJ1dFqWFmlP6qSfRIZdzqUfx4ohM4ZYPJggO8L4Z4L4X3B4b2WmbFMns4PDwphBXP5oazI4PC4EH40OzKCF8HlRnMAPiOjIqNiovnpydEiSZpAnpUuSU8SpGYKM5RKeX5ubn52jjonN0eWrZQostIFgiyRQp4tkymyVXmqAnWuRiPPzc2SyzJlUmlebopYlCIRCVTZQlWOKD83S5WdrpAliIWJInGyRJoskydIxDFCYWRGJi81lZuawk5MZMbGBkVE+LJYsxiMWTTm3Okt9fHwh8Mv2Nc3ENjU39cfoRSINSiYesEqJio6KyNTIsItOOVSmUIml8MhlcrFYplILMrMSktKTo6PT01IgiOKH0UP44REcOOSIkyCxM15khdUsk/jE38M5Z1ncnvovEEabzAwrJ/G6mKyf2Lzn05KvLPc3F5rtVdqzPN1YlvW3S/e/czXLxmWl9Rt67jjkT0b792yaPvS0tX18za0VCydZ+usqFjV5Gityi3SKmyFBVUW+4K6hbs2rD+6e+Mj+xfuW9+2cdGafetvu2/LHQ/due3YHfe+eOSB148/+OLx97/++J7jR3Yc2LNjz+7V625dtGjphg2bbt142+oN6xa2tBTlZC+aV75zUfMGg3qHXHRAmHZHctS+eO4b0fzvuLwfufwfuOE/hEd+xw7/MSz8TFjEGSb3QjAb6LOLybnA4PaEAHDDvQq7hx7WxeB0hXAv0NG2OzTiHJ3TFRZxlsG5EMo7R+eeDeGd5cT+FBr3Gzv5u8iMF8Pj99I5uyMSb+cktTMiNDGxlQZDp6NyQfE8rThHmJomU0hzCgok+eoUhUqg0sjyDJlqncBgyNbrcvT5KnNegT0/z5qTZ1fnFutkZVpplVZaqcmqVafVFyjqcm31BQvma/YXij7mx/wKVRDC7mVye4PZA0Gs/hD+GSb/bFjs18yI75raP9+9z+t0e8c8wBK4ehR6X+xKyNAGA94UbuAB/QX2SNgSoSnC+AdICrRKzUBh00Tlb/k/EChzUAE5sPjxDDs/AAk0RAHidHk8/d+deEEvT5k9e46fv1+KKP+1j78YdeIO3OTlWOQ3wB+oLOgnyfdJCBqiHsMhKjVM4CgDA9HvEePv75p/kiu9OAimDp1AyHh54DwIBAOEhJEjJyHkkXSDjnqdF2cKx3FrcHAPuXNRT7JJUkiImBrUkoOEjyqhL3CHzklqKS8YNkUHyKXoAWzhHCwgXieZZJ32jIWAYUJiwAoODB9jxgP1GD78Ev+XY6bckJEHVHJ9Y2zEJTpCHWVNUA7oDoMjnsiDe/glejjDE/JP1N+DgFYDRUeFSpUaZgTbEuUcnBBfoIIjaoYJrcAQw4DoyDUC8U8hfGJRQPF6x9967vElixeuvO32nwdHqUuBOKJ8/6fyx8r9FxSKC/9CoR7cI5KSoqRKkzpILf2bC2kiqEIfc0UP/Qnw6B9N0OkVoc5AxYNc5n/SXNZDEZHrlFzD1GVMjKdVpD9yBgJWVKv4g/3/VK54pWrmjwdl/k9yxRy7A9KsKMd/cHnFyeUap9opqHgl4FdnJp0u7+iYd2ho8uIl78X+yb5Bb3/fRF/3ZG8/nOIx2DXe8/OlX0789uWrJ19/5qPnj7356IFn791+7I41d69bsmfZwl2LO+7oaNg8v+a2qvJbS8rXlRetrzSsKbEsdRQvtpsXW0xLDNp2TX6rOr9Dr1lgNbaYq+fb15YZ782Vv5CQcIoXcZ4V0R3M66NzeoJDe+jM7lDuj5yY5/mxW2NjVYFBMSFBbF4gN5rGj2Ryw2i8sJDI8PDoyOgofiSPG8aPYkclRaZKUoUqqTw/Rw40mZ6elZ4hyRJocvPVqrxsmVIulgL5SSUyEVCgXCHLzhbIZcq83Hy9VqUrzFRIBTkKcb4qU6VIU0oz85XCQlWyUpIoE6XI5IliebxIGiMUcdPSwpJTwjOzeIIsTkYGOy09JDEpKCp6LptzE40xK4Dh48f08WX6+YcEBIQE+DMC/Gl+vsH+vkH+cwMCAEn9g+lBtGD/oLBQVmJ8gkggRCoViaViiSAzSy6SQjqlQrEgLVOYngVHRlK6JE2iFGanp2Zw+NyQUHoMP0waw1+cr7hXKv44Muk0Kwrf7KFz+mlh+PVRWlg3g/8FN/o1kejBPNUdDsPzzx+2L7EXryxbfXTD/NsXtOxcWLq80tZqK1tcnlevVTdbjJ0l2dUaVaVeYs3LLdUpijTpemXjbcue/OiN5z5797XvP9n/wjFHZ3XH9mVbj+3e9eTdrTuX2xdXbnt4364n7t18/97bDu5auXtby/JFC6trV5mK7m1ZcLC19WBTwz352vti0p6RKJ+XSl9MS3szKeH92OgPoqI+iYz4lR3eQ+d2AV9isnn9dF5vMLeXxumjsQeA7Wjs3iBWLwAoM6yXEdZHD+tjhHUHhQzQwwbBQRB3gMY/Gxr1eXTcu/EJ78YnvxOb9laScAcvajk/5rbo5CUR8bUR0dYwnpHDL2BH5sQmpaSkxGdk5uQV1ja0dSxbbSguTVMqxGp1jt6syjdotNZCjUVpMCmsRqWxQKHNyTZmF9rytI4Cjbkw11SgsOUrygrFJar00pz0arWwXi+p12lbDR01moMq0csJcae4eEPVG8zpZ/CBmM/TwrpCOL+Fcr/lRrwdEfPt2lu9I6Ne59ikh/r+BKAFtMQJ7xSuxB5HAMV+idrMhEz3uCfACkbEqekFiOQ+8m/535TLXR8+RIUuDzpIskCTABB0hYhZ7gmP1+MZnRjv+fHLf9x//wMPPvjgBye/do3jc3EkVpwkBdfYsZJRE6rLMzGFzIZaVDEGRBqsQ5wQxXnu6ZgpW1BhKEEH6IUYXBl3p88hQdT0H0EhaooO0Y1cFsQfWuIsHD4PBL/j3inIEPbnOKbjjLvXTdZXYp9OAr+8aBRPMBIMgYoXfADIXvz55Jv11ZXFZbVPv38SqBY/UogZBad4zZFn2CQraAjhUIlAOoQTEiCoiKToGsOFH3QGPySXlDfyQ3lDC5JNooUfD84CY55IBqGMMGByP4bJhj9cWYaOYZCFYCifaEESSYSKZzpIJBzwix6xkDAl4B1ft6IcYr6mJ2fABGdv0HA6MIiX0Dj8YRomJsns+ORw70+fqNKT5s6dk6ku6R11w4XiIdkiEU0HgyVAgvij/I2k/7UAkuJNDxzkCT65VEj9/alS/v8oV954+6Ncmdj7rwXyQ6mUBgSvIqJSQhlTetRdln8K+Yr3/yh/sCAhTF3uCsi1TwVKWgsIpcKliQ9aSLdACRr/MZH/mfzugAoX1Ok6oZgY9ERDHZRAq7rsi/xg2yDWRAMtH5rz9CkkC/o4qksFAMWFTbitFPmklsc76vZeGvVeHPUODHv7hrw9XeO/nnX/3DP12xn3zyd7P//wzPsvf/HSiydePvbaw3c9cWDnw7tX7Fm9dPeKBXcsbtnaNu+2+qp1NRVrqsvXVJauLrctt5uWm/RLdPolZs0SS95CY2GnQd9h0HbqNB0FBS15+e0a9UKzYWGxpa3E0VJU02BfWGnapc99OjPj8/DY35iR3QxuP5PVR2f0M1gwzF9gRHwdnrAvKl5+y42p4fTI6BBeOC2cy2CF0kLYzLBwNpfNZnFYIXweMzwsLi0hLjMlNj05SyLKzMyMjYllM0NlWSKFWCrJFOQqs+EA+CNgKhGIRWKFPDs/L1ejluWphCqFMFeZniNLU0lTc6TpeYqMguwYSWaiQpIklyeI5TFCSaRAGCUWR0qkbIGAKxJGyKQxSmWEWByWmkaLi78lhHWLP3O2Dxwhfv6h/v6hfn5MP1+6vy8t0I8W7EcL8g0M9AkI8PEPmOMf6B8QygyJi4lFEpXKshVKsVAkE0gVIrlUKBFniqQCUMWidJyhFSeKMhKSk6Kj43k8bmgonUaPjg63JMXfm5DxQWzqd9yoc6Hh/XRuP43dT+N20yPOh0T9zI75jB//dHrWi5uWty+rzKtXG5eUqOp0mhaTsd0sMAu0dTp1g0FUmq1utomKVaoyjdiWl12my6uyiGwFQpt65Z6tm+/d07Z5Zf36RYb2ipw6k6bFUb1sXkm9zVala2irWLBgXltD2aqmeXesXrqxqX5HXuEhofJppfpZheoFZfYnyVk/M2N+w42ZeL+GcE+Hss+Ecs6F8LoAOum8bjrvPCO8nxk54M+7GBQ+CLcigKR0Tm8wZIF9EW5LaKG/McPOsHm/cCN+5kb8xIv8gR35AyfmG3bcKXbyu5HpG+nM5eG8NgZrCTuyjRcnj4yIS45LTUlKTU1OTgclJTM5NUMgzIK6VqqyxDK4+cjTmWrbOsrnN6h0uhy1Rm+0m/V2i8FhNNoKrZY8uz7PolaZ81TmXLUpV2/K0xnVamNBjjlX4ciVFqtEJXmZpQXCKqNonllYb9DU65qr1LtNqqcFaZ9Exv7CiuhiRnbRuL0h7PMhIedCw3pwVSvvc27kVytXTgxfmrx4EedKyacvoHFCLzHpGXO5R1z48AqbqYcM7wQKwAT7ami/pLlfafN/y/9YqLIDlYwEpFecPojZuBs/iA09IjiZGnGPj4wS8YyPjrrcY4g0uOwCqgZ1FPngH3iGP0KZWJkkdKLAnQVUInn0TgZWNCUHBAWWyFcYKJxQ4+60T1TJjDnwGkVkaA+/VLgYAJ5jAigTN36J2jPm8bjHprxjV/KDYWIoVzyRawq9kH/KAUY34Rnyei+ceGm/z8yZN988d93h58e8Xjd+62F0cnwEv+rs8ThxJCPTwZguTDf6xV+IjgSGf4hll40wRsgZxo7R4WQ/GONqVwIbaI85oEgOg0CexdGJZAz+8MqH2BAN0QmGglRIXKOjy2YkKkowMuqAGgRLSkfZkxM4LqMnlBp5Mjh9SlkTeKUcX0ZSTCLcrHic7lGvd2jXorIbr7uWE6d8/dQPIzhDPj6BdzeYHpI0SA0VKhUo0VDqv7YQMPkrZQa5I/wdSckBGrwbI3oQVKk5RTyhbg/JKWSAMgS54gAEV5/8WUN5IVkGX1QV/dNBGUIgVKsE57hbKlFRQx241RBq0ITSU8kDoUqTUinN/0quXB1/AD68Zqd1lEDc45Me/AgRTmKAHlfT4Gw9xIWnnnFo4NAycdjAuzsoOafT7XThRqSYBewlwCWqeLMIkZKlKSTmP8f03xTwBIkFlfINyaX0EBXVkEltYEomvfjhVkgQ6f4gzbgie9LldI24nSNu17DbM0a+tY1f8B/xjA67R5yTruGJ0ZHJ0TGv89LE8EXX4Jh3aNQ7ODzZO+A5d2H0p9MXvzpx9v2Pf3v77R9fevidw3ue3LH12MZNx9avObhy2Z3LF+9Y2r6ls3Vze/u2jsbNjeWrK8tWVxStLHEsL7Ytc5gWW/QLTfrFpsKFmoJFGnWnrqBDn99pUHca8tt1eUCibWpdS6GmU1+w2KpbUGxsL7G2Fxe1FVc0Fzc1FN9aYnlcKj3JAbri9NBDehhhPcywC4yQnpCQs6FhX/Jj7g2P0rKCI0MDw8iXPxkcBoNDC+WFhHJD6ZywYDaPHsbhR0ezIiNCIvkJaWmZAkFycmpCbFxybLwwNSNPkW3Sawtzc6Ui3BBUIhIKsgQyuSI7J0eeky3NVkrysgFJUxXiRLkwTiaMlQsScyQRkvRYpShRKU+UKxJlyni5IkGZHZedHSmXRWcrY1Q5cSpVDJzK5LwsAS0m3j+EP9c/7JbZ9Nlz6H5+IT4+9LmzA/3nAIkG0fzoDH86zS8o2DcwNDgEeJQTxo6NjslIS5dJcPoWVJlIJsePj0rlIhkgqSRLrBApZMniVG58cnhMRmxCVkJSVlJabHRCaHh4OJdtSU5cn5nxWHLyqfD4PnpkbxB3gBHeHcjtY0Z1hUSdCQn/ksd/SZi1Lk+ca5Upmw3CEmV2tdrYZBGbZdp5JnlpfrpZWlBnyq7QyYrzBRZVYa3NUFukKjEKbRp1bYm+vjy30iotKhQU58vqdYpGnVkr3mTTH+6sfWpp0zutDQ+mZ7ycKngjS/J6hujt2OSP+Qlf8hO+4MacCo/+ic3vYvD68bOxYf10djeN1Y2P4HGf/35EUm4XnTfAjOgP4g7S+P2402p4NyP8ApPXzeQMMvlAqL+F8d+PiH4qKvrphORH0jK3RsVVz/IrmhOkvzFAOyckJzRcFh4p5PBz4hIV8Ukp6amxeP8gSs6RZebliPJycwo1eQZ9rkarztMWqAoLNUaDrchRVW2rKNLZdHq91mIxm6w2g8ViMFuMNrPBbjDY9DprYaElX2fMNevzzCa1zqLOt+arHGpFcaGkVCOu0AmqjBlVhvQanbhep56vK67XtZUW7FOK3oxPOh0a0UNjd4WyLzBZcAEP0MIg+78ywr+NTfsop/DrO/dAM50cdo70jzrHPC6X2zk67JoYc00/gcWHgdiuoYETJIFeZLrborqCv+X/UKDDhm7Si58JhDJH5IGeFPcTAaIb7e368bn79yQnJ6ampyWlJiWnJSWlCBx1C3/u7RuA8YdiHBwDsA/GZ8NQW9g5Q29Pbh5IHcEoQSEP1h4Z3XCYmPYLpzjUkq78MuGBjkwaohMYcSY8Uzg6g+cpSBd292AImEgGbqBDSChE7XFhgr/+8ElTriwlJbVjy8FzyHYQFADlGHkRCl9FQt8YLE65winGjwmB2PB3wg1I+uuXL93hd/N1V13nv+Loa8NTUC4j3slLzx/bIcH7Oskdj74KnIqf+oZEASeSQY7kglD6FFy4gNiYXifBZfJCEkFSLBlATQgNbDARaI+5AMf4xhNSIAAkjl5ut9eNb8ljuWHywDs0BhdEhCSLYytpCqTYICbiBgdYEiYGi9FhKYMbNMLyA9fgAOeIiQ0WLPHrHSOfF6RKZgIBFQsO+Qd1ECRJApwgEcPwegnuIL94/4lUlt/V1/jtf+zDEbJ7OlYNJgy8QNSkQrHWoGbAOwb97yIUPv2FQr3eBGU3rV4+kAXhikOQJOoVEvV4cL0zdYrVdVmuOAC5YvtPzsgVg1WF9fTngzIElTpAD1FdxlAXdbhx00s8rpyCStI5HTjkh1KnS/cP3EmsQD9OnKBQ5nixkeuOmFAqxA1XPH4z/nckhTwRMKVaAEYGKlzXaINJhsEEbqNBwU9V4Y0gHhP48oIbn7LgBwXwssYGMh3z/0CoVGFCiX8MDhOArQRLC5KI+6yC4F3kpdGhIeeQC3tY59jE2Nj4yLBraNQzDLf4nvGhcUDP8eGBkf7BscHhiZGhyZEh7ygcA5OX+sYvnRvrPjd0rmvot69+/fTVj557/LUHjzyz/75n9647sGzNgSWLd7U1bqppv72pc2db5dqyug3zalbNs7Y6tA16XaOxbHm5qdNkXmi2LLUZF5lNCy0GgNGFJt0Co2aBUb1QX7BIl9+py2/TF7Qb1R3G/A59LiKp1tim17UDpFq1nQ5je7G10+ZYUFzSWVW6sK62rXqr3ficVPx5ZOSvTHYPM7wHt5MM7Q5lApX2Mjlf8OP2xMYr5syNZNBDWMCjISx+KJPLCGYzgzlsfzY7kMVlhIUHsTmMiPDwuPiEpOT0tEyJUCRIS1cIJYUqAJN8TV6eOleVLZNKhFlSgVAmlgAIyuUyRY5SqsrOVErSsyWp2ZJYmSBGlhWfLUrKkybly1LzctLz8jLy89Py81Pz85Pz8xPyVIkF+Yl5qvhcVVxOdnxOdpIqJ1Yq4ydmMtkxPv6sub4MX1+Gnw89yJ9BC2AwA0PCaGG8EG44i8sP48VFxiTFxiXGxScnJmVlZIqFIjik+N69DGAUDqBSQFI4UJMiyIxKzIiKF6dkKARiuUAsyMiKiY7n8PlxSbHK+KjG2MjD0QknIlJ+DYnAr+HTOL10bm8IH/jvApPzLTfyqYT4lSpBdUmeuig7t6wgr1yndKgNdQ5FmTa3xqJtLBE7CnXzSwVFBeKSQrFZpbZr5zdWFdv0dmN+kVrR6dCvKTYttRXcVme+R6t6MiX9OWHWK+KMz1JSvgnj97Ciz9I4Z0N550Mjz9F5F2icLoyX3RWCag+dBUg6iCTK6aFx+kPwG1T4LJ4OuMYZCOb0B/POcaK/5Ead4EZ9EZHwUXTiW+Exr/BjXouIfSk2pXWuj/Gmm6yz5uoCgkVBdO5cX6ZfUODsgCAfWnhEbHR8cnRCUoZYnCWTpMolGflKgSZXYdGrLEaN3VZgNOabAEMdVoPVarSaLXa90WK02PRWvcmhcziMYGq0GY12o8miN9t0FofeWmSw2HVGc6HRUGg1aK1m8KHT2LRqhy63SKcsNcgrTaJKo7DaIKjRpVepM2rVgkaNorag1pK9O0/+WlrqKW742VB2P5M9SA8bwE9GhXfR+F30qLOhsa/HJn5zYO/k2Bg0YM/Y2MiYc2wEv3XmxvcnqEWB0zAKwyS+1AKdJdWB/OfdCNVdkB7iT3LF6m/5vQyhVAl/uL1OJ35liwITYKaxz157KjU6IowRfNVVM67Cf1Svuuqam2f5ClVFH/3SBQGMIxO6cIjAfxg0ce4CxgN86ITcg709DhBgBr02mUCBQQOHVBw0MDL8MuGEC/AIa4g4Q4ABVAMN1hcZXeCgUGcChyUYdXCMco9NjuOOmICi+CUY94jXO/rKw5tnX38tpJIttPzsQXMk1/FRoEDwioHAYIHTuGRYo3ASv4LtJFGMT2Agv37x0u3+M6+bca3/ivvfvDTlHXUCp/bvXO64BsK9+tq8po0XceoUhzYYciApJJP4aRhkefxCDBnIPYB6mAAIdhqgMQPIx3BVk4RAhqEMYAjF1RDIyOAPvMGgjp9phJzhV3qowEAPteREL3hKxmIyoEIWXFThk/LCtJDWAgGNO8EvHMgrUPjgiJQp6DDVmF8X3kPg8wlcmwD+SHrAEB8WAgOADwiSeAQbrFskm8mRwf5vy82S66+5qrZl3fkRNwI6BokZxT88cIdE4gexioRx5YL7Vxcgpb9W/glJKRLFK42ovwsFlyD/HST9o1DmxAflBVSM679zgMv/iKQu1xilBw2o4IDEg4mB/FDqdOn+WfBypK4Pkmzq+iCG5IJCAWO8oLEQ4KpCU5JiRD5KjxGBP8wQPtbxutxwPUPzGRv34A6d2C8gkkILh7tSaJsESdEfviZJoqCEJOhy7ET94zFt8gcHV36wJWMyqHNIDbZNULH9eCY9Tq/LOekamRgdHL80OHGxz903OD4wNHGpf6xnyNU3NjHo9g6PeYdHJkaGJ/GN+N9Gzn/f//OJ30699/1HL3z22mP/eOaux+/e/eCd2+/dvGrn8pU7lyy7fVHrpsa2zU0tGxtrVleWLi0uX1FWsbrS3GHOrsypXFFbv6axdElF2bJKTaPW2Gk0LzLpO/WGhUbDArNhASCpGQ5E0gXGgk59Xrs+v1WvbjWqWw35LfrcVkBSvaHdZGyz6FrgsBvbbNYFpqLFtspFNZWL51csmNfYVLat2vakRPR5eOyZEHxfpJfGGaD2K6WxzofwTkUk7Y+Iywum83x8uaGhbHYYkxNG47CDuKw5HKYvhxvAjqDx+IyIiFB+JC8SP2afmZ6hUihzFYqMpOS4qCi5WKRV5ylEQqVEkC2RKES4d5RcKpbDv0KaKRMJVTJxYU6GWpFRqEwvVEosapGpQKBVi7QagbYwizp0miy9JkOvSdeo09T5KXmqtPw8oaYwKz8/XZoTnZQFzBkSFsVk8kJDeHxudExEXHxkQnJMUmp8clpCSlpCsjA9QywQCMlmTxSPigRCXFEgkSmlMlBlQrGc7AwlyhJIMrOyhSKVRJ4jVUiFkszU1My0VGFKWkZiSkxsHDssNJkfVpGStCdT8FlC2lkG+0IIpyeE0x3MGmCE9wfzLzDDf+CEfxwXe68gtUWfbS/WGyodhupiTZVN4tAU1BWra4pkBrW5oji9QGJocBR3lBbpZFuMmq15yp158q1JUY+lpn4Um/pZRNJHsYlf8WJOh0T+xOL/yo2AOuoO4fXjK0f4Vdg+OmeQhrvTw4GfPAUwDeH14mfi8dOd3QzeORq3K4R/gY6LRM8zQ8+xuN2h/POhMe/FxB/LTD4uFN2fKd2SlF7OCNXzOI6YWBM/Oh0K0dcn9IYb2TNns/0CmMHBLA6bz+XxeRFJgszMbLlQKc/VFOZpCxV6jdJqzLVbCottartFZ7aYzFZDcZGhrNhss1ssFnuRw15UbDAZ9GBZpLcVGaw2cFVotWhs1kKrVW21FZqK9QCmZpNOr9cZTCajEQ6j1mLWWg0aiyHfrs8BKi03Ssp14nKtqEqXWaMR1mqU87QFNZqKysI15uzjwozvOZE9NGTubvxMLn7taYAR0x0c9XNo5CcRkb/t3HXm7TdgzHXDPS30Jc5xuNvGGTUYyPFbddQgC0388v303/J/KGQQgD8yp4azai7kUZyKQ3Cb7Lvw6z8k0dxrgENnXBuTKlAXqNW5edpclTYvGwxv8Il9/dRvwHZuwCacgxyb9AxNeAZxpnCcfD57chxGJgAefFMDOmv48QCeoeMJGC8IpuKqYeRE8IHDCSSIdOGYCmAkkkoIH78BCCeIkmQxB47QhLAwTIKjMA7hR//A4+TId58+U1VszM/PX7/7yCDO/yG6QujgAfIFg4QHoAlnDXHQIEgKsQOPQYzk3XmPe2rq/Ocv3ekLSHrN3NVHX7k0NTXqHp2a7Hvr6T3Ggry8AvPdz/3jEn7/D0a3MTcZKHEswhlHSB2kDVkchm4YZvF5HA5hhKHHgScBiwHfMcs4YQNJRw6EdOBb8OMTTig57zgS4Rj4BW+IpBALtgKkWKggyDPkB6dRvR6IEbIPpQqAMO4mt3DoCG0xb1D6Y0jJWBtu/OQ20jxQJ6FQLFsoAkRfSC+u3QYbnIWCxEMCYEwfgzAQRqmJJQwOIsc9n8DXNydetlkL7NX1P5w9Dw5wU25wDLWBz1XJeIx5RurHMKC8IWgoEVRBSIH8CwvBwr9SppH08oFoT4qMUqmyQ5UULgpFltQpYaZpueIAhNKDCo4p91c0EMCfY5w+CCn+SUMdpLp/B9MrJPpHJKUiRYIjArkC9Y+GlB7bNQmNOiGpgrjQFrTEFdhixwHXJURMPfaGaw4uMpyFnHZILl5kd/cU9B/OIe/EoHdywOu9ODl5aXzi0sTkCGlQgKSkqeOVicplJIUTSqWO/0L+yQGUHaQFg4M2ChYIylgb0OqgGbg8CKPOUe/I4ATCaO94f5e7u3eyt3uy+/zEuYuTgyOTFwc83Wcu/nTqt5Mf//jR21+/89zHLzz01qMHnzu069G71t+7eenu1e3bF7duWdCxZcGCTZ3z1zY139rcdGtz5bJqa5u9eFFZ5YpqS3uRrtFsaLFq6vWdty+59+UHNh/dvu+Zux/98ImKVRW6Np1pobmwrVC/QKfrMGjaDbpOi36BVdth0bQbC9r1uW2ApAZ1s7Gw0aCery8ADcBom83YbDM3WCwNVmujzdphKl5grl5UXr2opqyzumRBdUtnzZZS46MyyUle9Hkabgh/iR7RR+d309jdDM4ZGvdEROJ9kfF6P/+I4MAwDjeQwwnghAZwmD5spj+XNyeEHcDlMqKimOF8JofH5YVHR0WLMrOUEokgNTWaHx4XFSHOSs+WifOUUpVUkoN7gopkBAlFYoFILlKoc3KMaqVZLTPli3Q5Ip1KZlHLjBqxXp2lKRDq1BKjVm42KCx6qREOrdSgE2vVksICOIS5uUJlboZYmZQhiktMj41NiY9LSU5Mz0jJFKYJJBlCaZZIkikUpWfKBEKZSIxztH84suUK4FGlDKlULpEqJFK5BJEUuFUqE2crs2VymVAgEKSlC1JSMhISE6Jj+JFRvJhoXgw/LipcFxu1Mzbm/fiEb/hRAIt9dG5/UPgALRJw8AKDdS4k5OPIiIflkuU6jaPIlu9wKMuLZRWOosaahXU1q9T6HXL1msyse4vNj88vv1cueDol9ZXk1FfjEv4RFf01N7qLHtUfHNETEoWfjAqESuEPBHH7g3kDDKgazgWc/ozsp3H7A+EWAmqNOxDE7qfjZG0/I7yHGflLSPg3nOgvIhI+j0z8OCrpnZj4V1NTHktPPpaS8ki6aJtY1KGSrLNaWpV5Cm50Ci8qKTktJU2YlJIVFZ/ICudww9gxXF5WYrIYKFQhz8/JVuerdUCONqvWYtFZrBoAR5NZ67DqS4s0NpPWZlLrNHqT3uSwah2mXINab9UXF9sMBo3RVGgp0lmKNUaHWmfJ1VvzbQ61xZJnteSbrfkGh9po15jNGq1Zq7YY9AazUW/TmSw6k0lrBCrVFdh1QKXKMkNOmT6nyqioNSprDdk1Osl8TU6zzl6lXqBT3iPJejM+/gdu+G+hYV1M1iCD3xPA7adH9gWHdzF5X0UnPJee/suDR6GP8Dq9E0MwUlJdD84NkP0XoRehusT/gfyxG6Q0f8u0UD0rljBOq5FO1YPQBp0q3Nd7+3csts6+5qprrvXNtTe89flXp0F++eVXPH7esO7WpkXrv++6NAFsh9t0oj/n6MVx9yWkHKiniQkYn0acrtEx19gY8BCOY2CFC1CRX8naMwRAHCEAgsDx2JjT5RyFw+MeIzOOhG3QKVY5ABzoyRUwMeZxjTpd4NzthNCHCL8RS5xwdLqdfed+OwOJ7Ru8hE/zCWZ6CFQBe4+63MSvGxJGAnBD7JA6TPQETpRCdqamej9/eZ/vzOsBSdcdfXl4aso57p6aGBwdPn8GiuD0mf4R5xiG7IRQAedGMTkQmssNyhhJlXMU8uOGUZSwGAqMV4i8OD8K2Rp2uodd7otO9yW3a8QNDmGUhCTg9lWAoTAuAyCOuTxQLC4P0iD4QpqHesFyJHAKGIsZGJ50j2CReJDywQp8jcFdHRQDJmnY5RyC8oQyANgkAyYGBuUECXK5x1yu4cuoCmMnDOUukDFIucftwnfY8OqAdgdRutzjY85hj2sYH5pC4Y32nD7989nzF3ChngcrEdEE8g4+IXnkrgab7/Q1No2kf2i8lMW/qFBc+BfKDMJhFKiBCkUKGqQ1UnCgIVVD6UgZU2RJ6a/0dJTTy9ppPaiXMfSKBryAitz5Xx+Um8sVCX6nqRSumSuHE9owmTG9EiPi5/Tc5+8JvqKCkEDwogc35BQCpxzjZ9+wBPBRA15j0FTJcEB1J+CF2q8FbjtHvZOAoQCgQ97JSxPu3nH3rx7XTxOeX73e7snJwYnJixMT0O9Q1x9JFUZBcgOnmDvKHEuYyuz/8iBuqEYBpwRs4ZhCHh0HFYp0CqdQXBMjbu+Ie3LU6R0dnBjon+zr8/b3eHt7vH3dkz2/jv/67cg3JwZOvPvLO69/+fJzHz310GsP3PXY3s2HNq3ev3bpnSs6bl/ctKW9bkPz/M1tjVs65m9pq1xZW768pnhBqaXFUdRZbm8v09SZypfVLdm9ZvneWxffuXbz/Tu3PXBn1fKGA88e2nl8f9XK+iNvHPt6+LvNx7YYAENbtYCk2nadpk1f2GrQEuLUtlq1QJ/N+twWXW6zVt2k0883GOZbdM02TbO9sNGha7Bb6mxFcDTYrC1WR7u5vNNWtbCsbEFl0cKa0iXzaheWr68wPCcQf8lPOMuK6qZHddGiu2BcZ4WfY7C7mOGn2bEHo2LkAT5sX9+QsFB/Dt2fwwwKYweEsWczQ3zYYUHh4f6ssKBQVnhEZAQ/IjKcn5mcLBcJJYKMpLiYrLTkvGx5tlSkkghVUrFSIpKLBWJRFm5fLxfK8uSKwmyFXiXV5YjVitQcodyYp7TqJAa1SFcAqtKkzTbrlMbCbJMuBw6jTqFTS/NVotzsDIU0S64QKHIyJfKUDGDgrPQ0QVZGliA9E0hUBsQrBBXANEsmEMhF4hy5AjFTJAYABU2OQqmUK5UyOagKuQK3hQIUFQlFwKUSQZZUkCXOkgoFSqFYmpoZFxXNDQ+PTogXKRUZEhErIoLHZqlCg29LjH46LuFURMJ5ZlQ/Iwo/yM7gdrM450MYZ1ihX/IiDqdlLdIaHRrz4hWrtu29Y+vC9sMG6+tpilPslK858V/zY77m8r/l8H/mRP8cGnWGEXmOGdEVEnUumNfFjDjPBKiKgDABT/sDwgeBd2kR3fSIXtAEgXnkeXr4OSbvHIN3nsk7HcL9hsH5JiT8q/CETxIy3pNmH08XHErOOCpR7M7OvVWnabYWVlsLa62GeZXF625bd/ueO+ub27KkOcnpskxJfoa0IEupEefmy3OVWo3aoC60FGqtGr3DYLYYzHZrsd3iMJrtGltRvtGWrzPpdeBErTZodVaj0WK0FVvtpbaKqtLGtob6hY3Lbl26fGWnxaax2nW2cr2xKM9YVGAqLTSWaUxFarM932rLN1tyDWaVwZJnsmt0RVq1XQswajI4jCarzmjWGw0Gi0Fn1auLDOoyU2GZsaDUmFdpUlUZJaX5GTUqwXx1To0mv0Jjq9Ju0ihfSkr4gsf5NQS32h0kL+P3BnMHoTqY4d9xIj7IEHy1dsPpp17CuashGP9wchSn4MgkKb5Rgi/VkP6NqH/L/75cGSsIN+GEHT4Axm7W4xn2un6tzAq/asaMwND0t85c6BkfdzpHxtzDgFrAHf39/V3dvUBc2KtTQxn26RAQ6bdxNpTq6/EAAVtClog3pCadEB7SFU7eAWzheEAEfcDJGM6ywCCEgxNBImoAAOIEeBvBweR3QRunBxkOB0zcjME1PbBPTblwEgQGPxg6YWAbB2ak0vNHgdiHJyZGUYvjocczPuXtO/HyXf433wBIeuuRl0YgHFzM6pyaAlpF8U5NTdOmZ4Sk6z+GOp1vcAQpQAUNEKfH3cMQI+aTGv8op4DqONoCj8LFjsMtKRKST5xZxelQnM2ecOP7t2AHGEhKGHxD0NBEcF4Z4BVJ4I+lg8HDOXA3zj0BKeJyADCHf4wIbSEgsMKbht89QkEOAwGADrNHRQW2GBe4w1A94064h3C6oGBxLgsbJuUdbifRI5zjzcZ0Rsj7zViHcFCaf2mhavkvFEBSAC88KA2pMEQ0UsR4nYL8UUM9uKf0UOTwQ1lRhv+ZgC0I5YOqGNwqE7/zi1UFmssm5JQYkmsDVYqY/wskpaIggeMlQKlUpH9UIeXQ6Ehov6cWfkmWQQvXG3RMcC05yebDY+MTcGUOT3qHJycBQAe8k/1eb5/X2zM1eWFq8pzXe97rveD1/jrh+co59rlz9IvJybPgwOXqI/yK7ZFKDuQAL21ydWNL/g9EPp3rqWkNdRB4RQYlnRL2S7jKBte54IGPdvABg8s9OebxDgOVjngvDnr7eye7vx389tMLn7x9+t0nP3vyvrfu2/3Cnk2Pblp7dO2qu1cs37tk4R2dTZub5t82v25DY+WamvJVVeZFDvMCh2mRw7TAYei06tvMlatrO+9YvPHo9s0P7Fy8a1VerXHNwW2vfP3eYx+8uPD2tQefe/DE+W9e+/IfS3euza8xLN+7/tOuU++cfv/2x3c17Wg2LTRp2rQUkmrbLbp2h67Nrmmx6ppMmiZ9XpvMvpEAAP/0SURBVIsur1mjbizUzzeaGu1GhNHiwvoSXX2xqb7YMt9habRbm+w2oNI2q2OhvWhJafGSKseSqtKVtfM7ytfa1AekWa8kxn/NierBzdJ5PQxOFxPfyB6gR5yMTLiHF3ErP04+24fFos8JoQUz2D7BTD8WmxYZ6c/hzKbRg0NZ/MiocC4/gsvjsVjR4TxA0hyZRJyVLspME2emyTLTs8VCYFM48Ik4ft8zM1OckSnPEqskssLsbJ1KlC/PNubJLWqJqUBmVsvNgKRqpbEg21CgKMyVFqgkeUpBtjRdJsqQCpOFmakicbpEkioQJaamp6SlZ2ZkCjKzhOmZMkRSAZKoUCATZoGqlEhVwKBSmYTMmIIGTrMV+JV+UOUyKWApHBKJCJIskQpF0izg5uwsYbZQohQrgE/TMgQCgViuyJEosuPTMqMTE/isEGUEtyaef1dU1LdRqb/S+d2McNxZiRHWTWP20sN6aOGfhcc/ny56KF36jMb0dnHpywrlW5EJP/ASu+hRfTT+ADO8JzgUtwJl8LqD8UH8IHkQ38PgXqBzuhm4OLWbyemj8fqDuBfpuDC0J5h7MRg36v81LPJEeMR7sbHvxCW+zI99T2v4oqPjKXvRNoF4bUbWbot1XUHBSnX+5oqSZWX2aofeUqwzVpkaV7ff89j93/z60w9d5+5+5GF7zTy9o8xcUmksriw0OQpNJoPZaLVaimwOKxAizoWaDUabVmfWqXH/pgJbUaG12Ggr1RvN+MqSTusosjfMr1u2auniFYs6FrQ0N9e1djZtu2PjgXvuXH3r0ooqu71Yb7YVWuyakkprUbnJaIcAtEVFWrtNbTDlGIwqq0NrLzWbHEadzai3WswWm9lss1jsVqvNbLGY7SajQ68r0erKjZpSU06JXlamU9QZJDWF0uJcRVVhdoOhqLRgjV55vyj9w+joLiZ3iMa5wGB109n9NF4vndcVwv+RE/kJL+btLEXXiy/iAOwcQUjAiTzoC6BHwbtR6FDIhsKoEjyg5L8aSKhh5krf+LeAUEu78JVr+IMulsxEYF+Nz7+c3ouniuJYM2bMCOaKT45OdeOkmtPjGR2H4cKD44ibTC/iYypEnfEL335UVV7etPjW788PQjF3nflqcUdzZWUFSEPTgq9+OAPlPoIcSl7uxllZ8qDfPQTxvffWC/OqKsvLy2pq68orKvYfeQT6/THv1AiMRlhlEDx09mOT4/iOEaTzoQcOVlSUV1VV19bUg/vX3z8JgQ/jCAG5cA6cP7Fh5cLyivK7Hn2pD1kWiOzSpPMiQeGx1YsXQJKqqqogbfOqq8rKK15+91OIbhSsyaweMPKUt/vUi3uCbr5+xjU+a4/gLCnkfcp76Zev3m6ZB7msf/7dk86JyTG3a3Ji9PAdqyAx5VXzqiuqqiurKkie4by0omXjwUewaN0uL4za5F7KC+w46Tnz9YfgpqaquqqyorKiqqxi3mMvvw2WwM84BCPGeXu++aC1srysvObuY89CIENQ4uTRPqRy3OXyTri+/fyVlobGsrL61z7/EsZBrwsXy0IEDx4+UFFeMa+qqrZ6HpQQlM/td98PAAvsPAbtCMMHKr3odV/YfefWsvLyp55/Fa+DyYHd2zeUV1RWz8MqePy1D8mENqAO3jCMXzy3bdWS8vKK1Vv2XIKyQraAkXgc7hmwyCfdY32ntq5eWFZWefD+J6EkYeyHOwqcysLqQ9fUp5/IsE6QBjWYzX9NoTqNv1AASSk2m2ZLULEUCeFRGkp/RUMhKYV0UK7ogRLKEfxTIfxBgwrRg5AqwVVRl+uGHGB72fDKQUjx94OiUgKUoMEJXeweUDMdOZQmdimkrklSMGZMBrEFFaGUrOOGy2lsbBQyAuejo8No6HU5nZc85GU6l3tgfGLA6x2YnOiZnOxG7gTWnPzFO/mzd/xbr+vLqclTntGPh3re6D//8pnvH/nx1D0fvLX1zVe3/fbrq1Pec25Xr8t5Cdo2RgudAtxM4qff8b4XCw8XieFdMs684lwsLq8hVi5cBkMZAmh6xjxg5YVQnGPj+LlO4NHhidFR79gYjFTesSHvMByXJi/1jJ7/8cLXn/70/hsnX3n2oycfe//4nqd3bzi2cdm9y9v2tDfe2VJ3R0P1tuqardV1m+sq11WWri4rxtfhS4pWlNmXldmWlNZvaSlfN695R+fCfctNHfa8ukKg1Sc/ffbUwPePf/zcpvt3bji8476Xjz/2wUt3P3/s4bee2f/U4cfffbbbM3Dn8f3ZFQXrj2x999ePth6/Y9Fdy9t3LzAvtua3aHKbCvMaNZpWi77DoWm1FTSadY1GXZO+sM2gbtWq5xcWNuh1DVbdfLuurlhTX6qpL9HOL9E1F+uaivSNdn2jTddk0bVZTQuLbItLLR0llkUVNjiarC0Vmr36nBcz077g8c+H4GcbYXTvBhjCB6D8n9gxn0ek7OXEJN14E8MvIJTF8wmkB4VxaBFRQXx+QBgnKJQVwgkL47LCeRwWgwFHbHSEQJAuEWdmpKdER0bEw2lqcrZMnCMTK2UiqUQgEKbjVz6lWQJpljxXllOYk6fLz9bkKI152RaEUXGhMl0pSpFmpksy08VZacIMwNsUQXqqID1dmJ6cmZ6SlYlHRkZqenpqelpGenpGelpWeirEKUpPF6WnARbLRVlKsUiOB6ImhaQKqTRXiR+3z1bKFXKpBFhZIcvJVkhFCLLZcgnQqVIsVmYIspLS5DKlUqECG9wlKlOcCjwaGx8VE8vmR7IjwvnRrEJG4H282E+ik38Mi+xnci8GhQ3Q8EWioaCIHkbE2RDuOVbEGSb/dEj4b2TD+fNMbhcDn7NP78REZ3fTWX0MQM+wQVoYLudl4oreQQb7ApN9OpTzSyjvNIv/MzvyW17MFxExJ/nRn0bEvhQX+4o6+2F93nZRxrrU9NsctkcPH3jg8MEVSxY2z6te0tq8b9uml5957KEH727vnGe0FxiLNdYaa+Pqtl337H7i6ccOHrm3Y+kiS7FdZzFrLWZHRbnF4dDpjcCkOp3BABhpdhTbSnVas9laXKAxFhYYjJaiQluxvqjMUlSht9kKDTqbzXbrrbfetf+u5vZma5G1tMRuNemtZn1pmb2ytrR6Xllpmc1uMzjsZqvVCHhrt5uKSoB5C4qLDRWlZru10GTIhSRUltmL7GaDw2goMdsdNlyFWlRWbC91WGxFNnMJGFYYDZAWuza/2JBTYVFVmVXl2tzSgoJqbX69IadWo60o6DBm36cQfRAT9zM7/DwLgJ7dS6M2wOLitv+hvJ9D+W+JRL+99vzEyODk0NCk04kjGvSOZGfSaXbA7gx+yH0uDuakH0Z4xceEpNvDCR3SE6JQGqonpPTYS/4tVPlhcZBpRlI8rnGgqPMVIi4g6XU3h60+/BxOBpLyg5EDBiJqLMK5sImxcQzA/dPrD8ycOTOAl/zxT333798nSE+aO2c2mIDMmj03NT1r36EnAUYu4jCAcU24gVwv9f16oqO+Ki6Gfws6vPmWW2bBD43JK7RWfPT9WaAifCQPQ+HE6MQ4jEf933zwnENfGMZioPOZt1Duo+MyixqX/+bEJZNe72DXd89I4jlgbl165zny4H7S3Tc5+O2ti1ry83J8584lflFuuWXmzTNnRsZmltQv6XaT9Z1wSSGSnv/qhZ3BuJbUd9WRV4emppzOsSlv76cv7gvAhPqsP/TakNc7BGjo6S4XRV4ObCbJxbTcPJMpLV8B5TvhAYIcgXFt0jt18fzPlZYCaWoCOLjlsvObZ97CjUrWmEpf+Mcn4H4Mn7B7Ry98mhKAVmJd/fkx79Dk+ChgJ3VZ454Avcd2tMyeNftmn5TnTnwPBet1Dz575EB+fj6bSSOBY+mQRM0MZEZm68rf+uonKB1ci+sZnRzv9o5+a9VlQ/Y3b9/76Wcn81Wy4EB/9EiKlBeVWdl66yUYj4GoIT0jp8slmGbfkNQPz168iBVPWiQUL75Qf/GL53cF+M69+ebgtbseGid7hsGIjkiKwIqXDYGZadohTRan5fHi+5cE02kw/OtkBiIbEdJlkbIjOkqlBPRXphUpuYKkxDl2mFDeeAL1SGkJVxIN1B3UHF45YIjPx4G0pnCqj3yPBOsJ5w7xFHtX4gr+SScASbg8p3i5RuFiwHjBCVy76BodEg9oADI9rYjXDEkXuEePuDzHeXG079LYgGfSOT7hcuHqkTG3G9h0aGLiome8d3ISjgtO5y84AwoYOv6Ld/zHCc9XHtdnntH3nIOvDJx+5OyXB77/cMfnr6x876m2955oeet47TuPVbz8UMkTRypefmrlz98+7XH/Ojl5ccIzCq3RNebEZu5yjwwP44KBSbd7YhSzPz465ro0PNI/Pj48MTk6PjnidA+OeQbHxi+6JocvjfUOjHQNOwfGAUDxy4POUa/r0uRw/8TgBXf36ZEzX/d/+/HZj144+eJD7zx06OV77nh02/oja5YfWNa5u611V/P8nfPn7agr31RZdFspdTg2lpnX2CyrbYalZuNyq3G5TbvQYl9Rnl2vqdvc/uL37+x+7r4192x+4evXn/j4WVOLraCucOORjY+8+9jtj+xZf+/We1988GT390dfO168sGrHsV23H9t126FN+5/av/iOxYoKZfHy0oV7l2g7jJZlxdYVZeoOc36bObfFmN9kLGyxaFqshU2WQkRSg77ZoGkFQ31Boy63XpvfYFA3WvPqrJqWMnVzaX5zibajIq+5OLfJntdsL2wp0reWWDsqihZWW9orLYtrTUtr1QtKbS1F7XW2W62aAyLBSX5EL411gRney4gcDArvp4V3M/m/hvI/jUjcw45R3eLLCAqkh4Yy2GH+HI4fj0fnRgSzWcFcGj2cxuIDnLJYdBaLw4pOjk7Kik/KSolKiEtIThCJMrOV0myFRCET5+YqJFKBTC4i3/UUyGTCHJU8Ly87WyVX5itz1Cp5bjZAYLqQkGhmWoYgMyMrMy0zPR2OLDBBAs1AAQxNz8qEIw2MgU6RVDOAWpOz0lLIkSrOyoRDJMgUCjMlQqFMKiavV4kl4qxclUImFcbHRScnJSQnxcfGRGWkpigVMoVMBjEIUtOUItwlQCoUSwUAtVI4MtMz4mJjoyKiomLjw2PjebExcWFh+bTgzdFxr8Wl/cyKvIgTmREDwRH4wJ3OGaCxiEl4D43bzeT1MDldjLCuEPxCUi+T3xPMA3LqprH6mJweZlgvPXQghH2BEdodGHoxkHs6LPLzmPj3UzJfT8l6Oj7t3izxMlH6vKSYeSnxtsSIYmmaJTtr6/KOxw7uWbdmcfPS1kOP3v/SO6/su3ffseMPnD77Y9/A+UP3769rLCutsVTVlRRX2YwlBr2l0OEw6QzqPLWqQJNnMBt0Rp1aozZZzHqNQZ2jNmrNVqPdpLXk56h1WpPRYDVZHCvXrN+5d/+OPfsb2hfk5GuyCwstxcXLV60+/vhjR48dq6iuzM7NLshX6bQFNouhqMhitul1+gJNYUFhodpkMpWUllRXV1eUl5stBoNZU1JirSq3F9l0ZkOezVRgNxfihgNFJmuxuajIWuJwlDkcpXZ7md1aYjMBmRaVmIx2ra5Iq6swayot6lJ9QbE2r7ywsFqnrdLmV2ryKgr1ZQV1RXmbCqVPZaT/FBbXg6uieQO44QCnm4kvP3WFcL4KZZ9UKN/TGi+98zH0a9BXYScxhmvoyJMSGCtxog76QfKMEDmUPJzFQdSFK8txMCX9HukViWB3TYQyBPX/y4L5J9tSUmxBgAHHHyAJz4TLOzn47L0b/a69esaMGwJCktfuPHq+uwc6bvTo8XhcuIaffBvJSZB08sdXj95y1VWBLHZxbSuDFnztdbMCg0OCmcygwICbr5pxzTXXBDNSjr+BuwV5YNh049KvwfMnm+3aObNmXn31Vb5BwcG04OBgerC//zUzrrr+xplKU/1PA8OQDhx4PRe93tEfPn1Bk5Fw0w3Xz5hxbQCNGQiOg+kBPnOvuvram2Yz7335I0Q5b1/Pd8/IEjhXXXWVY9Gu8whhUOkDg7+8IYoOu+666/z8g4LpzKAg8BsEMc689hrwfvMszrr9j4xSxOZ2AZKefHlnIEHSlfe/Njw15XY6p7zdJ1/aHXjz9Vdd47PmvtchQUMup3dypNOhogUFMYPpjGBmcCCNRmcG+/tdew2UW3B29a1QXBNw7U4A0g+d/+ofBWLhzBuvB9u5AZBhOi2IDpn295lz1VXXXH/jzXEZeS988jVOVgM1en5ZWaa66qqrAzlZxz/7CcprzIMf1ndPAKX3jQ2caDKIrpoxI0u36OcBSPjY5OhPK2odkMGbbpobzGBC7uhBEEWw7+xZM2Zcc+0NPuaq1eeGxqCIcGHteL935KRdI4VSUmTnQo9/3XXXzvLxC0afQTfPmHHVVdfOnMPecfhFiHdkbMw72f/Y9g7fG6+bcV3A6qMvDnpxJgmqnTSmUe/4udvm5eKEOl/1/Cc/QpahXeI1AQfhEyKXf/8dZBoM/zr5HyDpNIZetkUNFDs5wcUdUO7YPuHKwa4SdPgBBqwM0mvim41URwiYOP0AGrtQPEW3oCKZYkWjI1QxdKKQZg9a6oE+uckgr55iPPhHKSTh4BBM8TE3dtIEZ8ECumtMqNc15Oq75OqDRuLyjIw4AUOHx0b7RobOesbOTnqQQd3Ob8edX7lGTjgvfjJ07vXz3z32wyd3f/7mpo9eXPb+M+1vPlT9+tGSN486Xr3H8NYh46fHi99/wPju0cL3HjYBmD6wx/rY0fafv352bOiHSXfvpGfIPXwJbxMnJ8fGxkbHRkbcw2OTw86JUefkkHN8yD1+acw9MOLsG3MPDjm7Rz39Y95LTvxUUv+lif6B8d5uZ9e50Qvf9/xy4uw3L33+5osnX3/w7eN3Pr1v9/P7tjy2vXPfgvZ9nW27W+q2VldtKq/aWFmxsbx0Q6njVodtrcO6tsiwyqJZbtCtNBlWWwuX6AsWabRLTdolRu0Si2aBWdtpNSwsKllZt/f5o/PWd86/bdGp/p9fOPH6qrtuNTWbcitza1fVr77r1n1P3rPtgd33PPfgurs3KYpVNSvr5q2ZV760xNZusXaY9a06bZs2pz5XXKXQL7KrO2z57TbtomLd4hJtZ1FBsyVvvil/vlE936Bp1OlbjNoWg6bZUNCoz6nT5jToVI3G3GZbXqujoL0kr7Ukv71U2exQNtty24oAT82dVUUdtaUL6x0d8xxL55uX1WkWVuk6K+ytZcW19oVW7bGMxFMREb+FRPQF8y/RIgZo4T0MHNFPh0Z8xU/dz4vNuPlGTrBfMIsxJyzEj8Omh3FC+RxaJGMuxz+ITw8JCwMgpYWEhEaE8RP4sWmJiWmpWWKBIlsqk4vFEgHwHZCoWCpUKqTqAlU2arPkEqFSKpbJRIiAMiBAQRrwZ2amUIQiuCxgMs2hYJuakgUHsGMGgGuqAKg0MxUOQVaaSJguysoQAcemp2WmJCPBopfUDJxOTU5NSUxNTkhKjJWIwSaJyaCFMOlwBAcFctnslKRkkQB3icrKzFBlKyVCgTAzAxA2F4BZoYCkpCYlJSUkpqVlisSydKEoITkxhh8mozHaAhgfhUVeBBIK5vfhuk9+L4ODezDh10eBR8lTeAa3hx7WwwAA5fYx+H2B4V2smK/Y/M+5/BNRUZ/FxL8bFftWeuoHQuFHqaJH45KOSCWHCjU789XLs8SLzKaKulKlKW/h+hVr79y0fMfaNbs3vfLpW5/+eHL73Xcs2bB8x4E77jl274OPPvDMi08+8uSDm7evr5tfYXVorUVag1mtNxcYrdriUqveUFiozVcX5qoLC4xGvdliKtSo1YXqwrzCAsBQtQGoVFuoKy0qr66aZzRYqmvqDtxz+ND9Dzx4/LE9+w+WV89TqAuE2dmNbW2HH3zgkccf3XPXvraOVrvNotUUZCtlebnZOm2hyag3mYyVVTULlixbtGRZeUWVwWgwm41FJfbiEmtpsbWywlFeanFYNXCUFBnBpKjYWmw3l9jNZXZzud0CKiApmFiteki5odhgrrQYK82GUoOmSJtXrCko1+rKdYUlmtxitbyyMKdaYyvNXaGRP54h+Dwy6Vcm3FnxBujcbgYcnG46p4vO/o0Z/l1o1MfS/IFPPsEezjnhuTTmcQF74tsfE9i5IUThtBvuQYS9HXk8inNdZFLKjb6w3/y9Myf947+xUOkH9YpcMfyfCuUHVChH3OkVhhTAUSxOGCwmJscHRy6eW1hjuxFYY8a1fsH8mNi0fYePnzh5CkYy8OZ2IfTDoOYm+PH164d9Z8y47vrrb5ntF0QPWbNh1xdfnvry1Kkvvvi4wa66+VrAp5tF5vov+i/iUOeCQaHnyLalc2bedPNM/2SZ+s2PPvuSyMlP3qq25AN33nBzwMrdjwzi5Ipn3NXrGv0NetMbr71mxjU+aQrr51+e+oK4f+3F46rsLODmpTuOQLqmJvt6v31OmRgOiS5esvO8d2oMkjdx0T349fxye3xc/Ktv/+NL8Iue8X/9kua5N147Y8as0ITs39yT+EjaBUh67rNXAEmvn3G1z6r7XxlBJB0DTv3ilV1BYHjV3NWHXwEkdcIYPjF27vT3X37xxSlMyykS5ImlrVU3XHfNVdex9jz5ASRp3ON0ekY9zq4FRdnXXwtx3ZwmUz35+pvog+ThtZceTY+LBNC+5tobcytWnh7FRQEQ3cfP3A10eM11Pi13HhsDXPa4ESOQzvvefu6ugFk3z7hq1uJdz8I1P+kemhz/7eieLfHxCVtuP4ApgaBJJp89fjgi0OfGq26ZOZvzzEffQzjIi65+7/Bn5To5lNJNN/tfdfXVaWLF46+8Bu5PfXmisUg987proEgjhSXn8AUu56Snd+CHt6PpfpCcrOIFPVDr1GQaLmntHer6ODEYUnq1snjFeSc0TLgw/r2b2TQY/nUygzTt3ymTkiu9GCWUHpCUWKIeko4aqscjU9nwg/9wpeLLZmiK5Ai1A5bjLrg9oVo/YiIu6SBTmNSBPnGdMN7ew0FiQ6cYIOmACIWiCm6ouYBJss8ZLqekNjzDXSQIfBIAJiAKrZlKAfy5cQ9kt3t8xDlxyTU5NOLsvTR0Du+WJnsnx8+5R38c7f1sbODT7p9e+OLdu7/56L4PX9zy4TO3vvf40ncfaX/rWP1rR8pfP2x7/bD5nftN7z9g/uAB40cP6N67N//dg6ovjxvfP5r//oO6z56sePVo6UN7Sx6/r/Wbjx9y9X/pdXdNOgcm3MP4WqJzdBRf2BsZmhi85O4bGR8YGh8YnRwcBXViwD05BPqR8cHesa5fB376tvvrj89+9vJXrz/83lOHXntk77NH1963fcXBzWuObGvY0Vm9eX7DzpaKjTW12+srNteUrCuxr7Balputyy3WVTbLCiBCnX6xUbvYpF6kz1+gK1ik1y+36JaadYtNpmV2wxKrYYnFsNimaTcXrazOqzfp24rz6y07H7/ngmfoiQ9e2PfMPR3bO9W1al29sXpFfevGxeamUl2drbizSt9gtrcV5VflF9TkGhv16ro8QFJ9h1ExT6Vu1RV2mOUNmvxOu3ZJqXF5hX5JaV6zOadenzffoG4yFDbpCpt16iZ9YTPOkuY0aLPn65XzDaoWc26rNafZpmqxyxst0vlmQNK81iJ9Z7V1YU1RZ21JZ21Re03Rwjr74jrjgmrjgkrrgkpLU3FZtbE5P/2wMOl7TkxfEL8HRvRgVl8ICzfZwY8ARXzBT9jL5ir95rK4zCAOy59OCwll0ll0Pw7Nj0efyw4MYjNDeGwwpYeEsjisiEh+XGx0cnqyBLdckmYJMlPSktLSUjLS05QKWWFBnlIuFQuzFGKRUiqRSYAFkUGzsrIASbMyMwmRIpIKiYA5qoIsMiWKSCoAJE1PzcxIERAYRR4VZMikgLYiiSALbFMT4xPj4+Pj4mKiY6Ii+VwOK4TJCA1l0GnBXA6bFRoyZ9Zsfz+/AD9/Px8/n7m+QQH0+NjEbIUyR5kNMQkFAplUrJRLsvFNKNxkVZAJZJsCtKwAypaKk9MSEpNi4iIipX7BL/EiLzHYfTQ2PjJmhHfTAUDZ3YywnlB2NzOklxZ2KTi8lxZ+nhn5SzDndBD7bADvc17c8zLR49nyg5mZ29MFzXGJq0utq+tKWs2FtWpli904z25orCq+Y9Ot9x49uPmeO3c/fOTj09888Y+X7nr88P0vPXbs5cfX79nSsKhp0bolta3zKusq1m9au3rdckeJxWTR6fQFjiKTo8Ss0ecZLVq9UWM06/VGndVuMZmNufn5eoO+qbmps3PBxi1btu+4ffHipTXz5pWUlhktZlVenkKVo8zJcZQU79h1521bNi9duer4E08+9dzz6zZvzdUasiSy6vr6fXcfOP74YwfvvWfL1i3Lli2ura2qqCitr5/X2trc1tbauXjJkpWrWzoXWIuKdCaDo8ReVOYwmDQ6fX5Zma26urioyFhWaikrs5aW2ErgKAIkNQGJApgimxZZSoqtdofJaDcYHHp9idFYbjbjpKleY9cUFGsLSrT5Dk2eQ5NdppeVaxXFeeoiZYVDvjdb9GFUys+s6PNMfg8jsocRBTcA/fTwPjouRPkmLOLDvPzzTz/V/9kX0JV5nLigjuKmcTd5gkx6OarvxB10yNNXFNJxkiEGemXsUq8ImFDqFQ0x/ivlSkquaIjx/4sCEeDYRBUUciIMJfhytweGK5wZgQFrsOvcVyubi9KiwgA44KAxQvn8yJ33PfHGya8hBLcbR5xRfB/IdeLtg7cA4Fx9Y1xa/pMvvdHXf3EU94QZnZgY+O2nV4uVyTNmXHWDX/zjX/zoxLyNXvju9UICjjmmeZ/8+MulsbGh4eHR0eHR4e5zv56w5kvBfVia7scRuBOBW4uhD5/aEx0wCwwTCio/++lXD1Q6rjobc7v6fv7ph/razudf/BAqeWqyv/erZxTxPAjZumTnmSlE0onxMc+E67czv3777bfAkSOjIzg7Mjx6cbCnr+eXZov4mhlXzwyIeOvbHpwodeIs6Wc4SwqU6LP2yIuApE4XKL99Po2ks1cdeXEIOBVGVLgEcRscXA/nwunVkbef3h3FCrzqqmu081b/OuyEwvW4nDASf/OPhzPpcwHuE4XW73/8edDjhjShR0B79/D3336SH8++dsbVNwWlHHnpfaibce/FS+c/S6dBoV4ls3WcG0NgwLuA8eFx1zfbllZCBmcGpz70wbf41NUFtsOD/b2QwYHBSyM4+zME+bs01D8yfOGhHW0BN1wHiLn52Evd1LS2q9s78FGlWgyBzJjhL9NUfffjT0P42rPH4xw8f/ZUQUYEWrBFH/42Atzicl70eoaarEoAah+m8JUvzkMCSRWMeSd/ee/RLTdeNeOGuWEbH3rd7Z2CWgdQ+VN7+3eTaTD86+T3WVJKqGRRGsoE5IqedBp/7D6oMzSAJo7IiEgKFyu2eDRAKzjBqwlPoANAlSJFtECfxNHl2U9ySkwgWpztJJaUITlB2sVJWDjw6Qncq4E3nNTHuQLihiAp8YGPYkhQYDfhHnVeGp8ccY9fHB49Nz5xwT32w+nvX37vtbtef3Lza8fXvPXYqrcfWfHifU2vHGp+9d66Nw6Wv3VP0bv32t85ZP7Hffr3Dxf+41DeB4dzP7tf/cmR3M+P5n12JO/9A9IP75F/cCjnvUN57x/RfPZo6fvHK1+4p/TVYx1nTz7sHfnaO9njcfeOuQZHXSOXPCMXJwYGJnovTvaNeodGvBf7Pd3dI+d+G/zl+/Nff/bjx+988ebTbz91/7NH9j9+4LaHbu84sLJ138qWvSsb7lhRsr6lcnN7+aaW0g3zi9bXmFYWFyww6JdZLKsd1mVWw0IDHCb8IKdRv8BY0KbRLTBoF5m0C435bZrCTj0wqGaB0bDQYui0mBbajAsshgVmfae5sMlY0GDUNttNHWWbHrgTjtpb2ypW1jsWlpYsLHN0lFmai8sW1Ts6arTzbLbWiuIFlY3rW5fsXNayudXWbtM0aKwLbbo2g3GhzbqsTNWoy+2wFix0aJaU6ZZVaBeV5rVZcxr0qkZDQbOxAHi0RVfQpAFNfrMup0mrajGqWkyKRkN2s1HeaFQ0maQNRnmTRdXiKGgtMnRUmDsqrW2V9rYqS3OFva3avqDG2F6uby+zLa42tJfk1mj1JdltauFD6RmnopJ6cLv10D4Gq5ce1k/n9DHDfw2J+Jwfvzc6XuXvFwlgyghisOj+LNpcNi0gPHQOMyiAHcLkcdkcbkgoUCkzlM0KYYXyIsOBHIVSYVpGakx8TFR0ZHJKkkwmVuFW+mJAUgBTJYCkIBPOZDKZVCqlwJSaFgUBDQiYUJCKJhnpgsx0nAclc5+ZGalZWekZ6clpqcnAjBlpqUkJ8VH8cF5YaFgoi8VkhTBCmDRmkL+/31yfoMCA2TNnzbrpllk333LzDTcH+gb6+wT4zfGfO8tv9i0+gX60cG5kRlqGWCgGslVA2hSQKLFEIhCJMoUCiDwV0oLTuEkp8bFRcfGRKRkZwhDOc4CkuGU9vrHUywAw5eKrSzgnCvrQgeCwgWDez2HR70XF/yM35y2j/h2D+UG9dlOJbpEpz5qa0Gl3NFdVNi1sKWutbV7Z+ejzjz394lOPv/jkg88df/Yfr9z9+NGODcv3PHzfk++9vGbXxtpF8+uXNM9f2mKptOmLjdYKq63UWlxuN5q1eQXZBeocq0VvtRmKSqxaQ4EqX4mLQytLyirL6xrqFyxevHzl6rr5TSVlFfObWptaOvYeuPuZl168/9FjW3Zt27Bt46bbtyxYsUhv1Rfo1JJsWeeSBdtu35anVre0tx1/4vGnnn1h2517HWWVuRpNaXV1XWPjgsWL1t22ftOWzbdt2rB46eLW9pb2jrbORZ0NrS32qgpbZVl1U0NjW8u8lgaAZqPNAEmyFZlKymxWmw6gubQUkNVSWmwrK7aUOHByFMC0CNi0yFJWai8ptVlKzDqbttCmNZQaDcVmg91osBu0Dr3aoS106AqLjAXF5twig6JIIynPk9XkVTmyt6jER4UZr8Un/BIa0x8c2UPnwc1AN66g4J1jcr/l8T9MTHnLZB/68hvoa90jTpwCnZxwujz4aia5hx/Hd7TdzimXa9I1CcSKj5+ne2ns/S6vswLB3vCyXOm7/3KhUgLqFQ0x/k/lisv/baE8g0rYHbEdhwgsKzyHAcwzPuRx9/WcP/PeK4/Mq52XHhMJmHLVjGuDGayIzNyHnnx9DB1DqXqnvJ6v3zp6M1jfQFu196Exl/uS0+WeADZxuT39kxPnn9q/3u/Ga2dcNfeulz8fwoQ7T750j8/11954S+AjL7yPX1qHGKnqmfBMecefPrxj7rVXXTMr+oPfJkZhgJsaum9V9Q1XXzVjxk07nni7H1+hQCTFHebHR4CYzv3WNTw8BkA1NdnX99Uz2QRJHUvv/A3AEUMeH/FOwVUzMjo0Pg6UPC1wyQDOPX9o7UzI1U1Bx9758ZLXO+Z0T3kvnKCQ9CqftUcJkrpBOff5K3vI1Oktq46+DOdkkzL8lAzSogcKY3Tw/MdWadI1V81gRine/O78KIzDuBnrsNc7dNfa+f74ND/wyHOfu8epHVsnJt24f5ZrAs6GXz20dSYk+upZi7YeHvVOjU66xl0X9nSUXDNjRgAr7rG3PoZSG3F5YDjv+/Gt3HjOjBnX5BUt/r5/CIKAnODXnsbH8TsTo8NU5sglj+7Pn3wikxcEVbdo10PnoOgx3gtTFz+uKhBBhL4syfs/nR0Dp5AbvM27OD5xaUObDdI6ixb37IkzEK/LNQYF8+VL94bceM3V1/hUL90JGDTkwv2qvBM/LS0RQDichNxPz10cplAVLgy8uP5dZRoM/zr5HyApNUuKbeqKXDnDpg106MIXRQFAyZNzsMRGT+wIGRL32OaRG/ExCXYrxBH5zC9YUXpKA5hJvbwGZ1RAlDkVAvoj8Akhk6hw2pXc4hIPE2StADpGawgUBG6CJiedbk+f03Vm3P3j9189dmBn1R1rNDtX5Ny1UnX/hsLn7nS8fW/Nh0fmvXdPySeHbCeOmE4cNXx6pODk0YJTD6k/P6o8eX/2Z4fkHx4QfXyv7NND8o/vkX5yr+zLY+rP7i/44KDik0O5XzxsOnm89JHNqtePNnd9/eik6/vJiQuu8b7RieGhyeHeie5zY2dOX/rpi7Mn/3HqrWfeefLRVx868tShOw7tuO2uDat3rV66bWnHho76tU1Ft9Zbb5tXsrXVsLo2b2G5fuW8gkVlsiaDbllZ4WJbTkth2W3VeW2F6nbcnV7TrNW3G4ydZl2bUddu0LYbtR0GbYdJv8Cs6zSDalhgxf2YWuAw6tvMxg6Tod1oXmDTt5rNHQ5DmyO3Rle8pFY935ZfZylf2aCdbyqs1Vlaiq0tZcWd88yN5caGkpIF8xZsX3nn8b1HXnnwzkf3NG1otrTaja3WQkgV4GmbVdVozF/gyF9YnL+gOLfDkdvmyG+357aYVU2mglZLAe6Qr81rUue2aHKbtTnNOlWrMa/DLG/SSxq0ihajtEmnbLPktNmARwubizUtxfrmEkNTmaG1XNtYbG6pMLdWaBsdmuYiXUeJqtUqrNPkNJjs88wN2uyD6WnfRsadDeGeD2EP0NmDjLDzdNb5kPBf6PyTUakHmJxWLic9aC4rjO4TRvflhDIj+QGh+BFSOpvH4YUzw1hBLCaDwwnGl5/YEbGRsUlxCSkJSWlJcYlxaempIpEA5zJFArFIkK2QKfBFoyxAPyURoFKBQAAMSoEppafYlDIUAKziB9aTEhPi4uOi4+Ji4IiK4vM4YVw2K5wLCQoJ9PMP9PEL9MWP3QfODQj0CfSf7es32zfYP2jWjbNmXj9z1o233HzdzMC5gQFzA2ffNNdnTqDvnOCbrp9z8w1zaEHMtJQMnLclK1DFkqwsYZpQlCGRCkRiXFEgyBAK4lNTYhMSEqMFQqEmIv6F8Jh+JrubDgzKw0f2+IYNMD0PUP43GvdsaMR33IhX4mN3CZMW2XJr681NzWXVjUXmOpO53lJQojtw7L5HX3hy7+ED9x07/Mqbr3x68uNX33jplXdeufPwnpXb1zSvbC9rrKjomGdtKjPXOMrmVxhLTIZio9aiKTDkF1c4APIMpkK9QW23G4uKzHa7yWAstNrNGp26rqF2156dC5ctqZpXW1VX19jatmL1usXLVpVX1WkN1rwCXVF51ZL1a7bdvXP55jUdqxau27Fh39EDB47efeeBO4urijdsWf/I4w8ZTDpFtqy6tnr3XQdef+/De48+2LpgYWlNjaWoqFCng/jKa6pr6+oqqirLqsrmza9ram9uXtTRtKSzfcXSBWuWL123atWmtas2rVm4YlFDS11pZZGj1GovNtsdZkeRpchhLnUQHnVYyoqtAKOA1HabobjEUlRqsRZbjA4DHOZSs6HYonGYTTaTxW62FFmMxRatA4DVqrFa84us2eUmWZVeXlOYX6GqKM3dXCh7Ly7lbGjk2RDeBWZ4NyMCwLSPwe1ihF1g8b8LjXzfZOv/5isY7nAZqdc5NgEHQAF2mDAsu2HonHThOkhkIfLcCDpZ7CSnu27sAf8g2B9f7uFJD/7/UcEn9vCDwwmUFZlHwbEKisw9AezkGnU7L547d+7t5x5ft3aFIAFgaMZV194UwhI98trn4AeXUni937/80CywmMlbcfAxKFok0kn8xPyYB8DM+dFLR2PnAuRcu2DvU5fwXX/XCwfWImDOZVXVtq9asWrlyjXLV65cvmLlshUrV6xcWWMp9L3uqhnXcY68dRZoyDves75GD8HfPDfmrR/PX6LqDeEH7jwQyHBb0/EJFyCpt6//6ydUCfhiVtni3V2ApDgAAvTBbYob/HjHB7dsWLlixbKVcCxbumbFcodWcf2MGdfPCjj8zk8DMOC6nFPerpMvkwnRa+auvv+lSzhLOjo11X3y5b1kgektq468TpAUQdAJVxu+cDw6Nvzd+lbzLTdc7x8Ss+346xcn8P0euDo97h6v98yiEjXkfw5L8vGFMSxd+B9H7IfbgDFc9Ow889mT8X74+LuoZf1Zz8QIjtljP751lDP3uquvvb5u9e3dE1PD4xNTk54vnz085/prZ9wYvu3ws1DKY7iJrHPcO+p2jeBVPTF+/P59K1YsXblq1fLla1avXNVWYwvzw8pZuP3hC7ih1cQEIOmlT6rJLGmsqvH7USdgAVLkuHsc6mvSfWhrw40zZtwSHPHsiV+h+KGoAbg9A58VJDEghXFiy7eDY4MIQx7XhY/SmLdAzeiqlzsnJi9B00NMwavp31emwfCvk39G0v+lkEYw3a9R6aaK/oogFE4TIV6KYDuFTZswJAFQSkOaPSjIiejIix9+R8/kc5tggYtPQUMIFf5cZCU/CRwN0ejyk3kqJDJTOo63lmgJVzouj0bjaeTFHob0MtjXwDE6cnFiAo5zXWdfe+qhxbs2qO9an3PfrfK7l2UcWSF8+Q7tR/cUv7/P8vF+02f3aU8cUp84nP/5fcoTR7K/fDD7xFH5Vw/lfHlM9eHd4k8PKU7enws8+vlhgNScTw7KP7pL+Nl+wSd3id7fI3twefw9K8RvPLS4/+xrLuePpy98+el3H77/zXsvfvTc/S8d3nt89+3379hw4NYVty9buXPF4s2L2zd0dGxcuGDrks7Ni+evaalb11y1pbXl4MqFRzcaVtWI5hkca5vq71jqWDOv8Y5FjlWV87e3vPLTq1uObzXid4/MegDNVjN+AAn07RZ9h1XfYSlsNhg6rbbFpYYFdn271dRZZGoDgrTpW8z6ZqO+RW9sNZg7rLnVBfaFZYZGm7m9dMW+jXuePnz38w8u3LG8pLOiuL3S1lRRvqixfsWClXduXrdv++q9mxdvX7lo2/L561ob1jSbm2yGJqux1Z5Xp8ut1xe2F2U3mfI6i7PbbPIms6LFomp35LXb81ptBQCabcb8Vl1ukya7qRCPZo2qw5jdqle06CVNWkWbMW+xTbOsrGBRkbrVoZlvUzdYNQ02bWORprWkoNGhbynVNRVr6mwF9dbcRrNkvj5rvj6tRpdRWqCp0DWYcjdkpjwTH/9NeNQFBqePyT3HZHcx+f306LOhUSe5kW/GxG2NiBAxGSwuJ4DNCeVHsHkRtDAujcML5bCD2WHB4TwGh8fi8AOZDF96YGAoIzw2Kl2YkS7IEsukMrkMODMzM5288y7HbyxlCeTApHJUqIlSEIlEIhYDFuLW9Tg/CRSanAxqIqBoXGx0dCSPBwjKCglhMJn0oKAgX5+5fr6+wUFBAYCjc30Cff0DfIP85gT4zPb3meU7F45bfP3mBsy6ae7cW/x8ZvnPvH6275zAAJ/gWTf5zp4ZOOeW4Dmzgm652XfunEA/3+DoqLjM9AyRMAuQFHcJEGeIpZlZgrQsQZZcLJeni7OS0oSZ6dkyZVFy5otRsT0hbHzdGz8xD0jKAyTtprHPsiO+ShQ8nSq4UyZZpBA0mJVKS1Z6mURcWyCv1ysb4IanSN1g3v7g7kdfe2LpygVrb122YdPqzmVtdW01HUuaLXadwaaxl5psxUZzsVFjLjQ69DVNVUWVdnORAfcMtekB7MwmrcGgLiu1l5fazUaNQafW6wrMFmOhrnD1ujVvvvvOzj176hqbK2rrisoqq+c1zm/trKhp0BkB7opy1HqJOsdaX7Jy+7plm1eVNJQby8zz2urWbV67fuutDz/x8FPPPbloSWd+gapAnV81r2H1hs3rN29v6VxUUVtvKSouqqionDevpqFhfktzS2d7+5KFS9esXLcJIHfDqm3r1+zYtHHP9u137bzj4O59h/fvu++utZvWVtVVWBymohJrUYnd5rAU2U2ldlOJ3VjiMAGSFhdbLTY95AtyZ7IbzA4jzgHje09gbjVZrWYbUKyttLjI5rBpLUad2aIz2XJttpwSm6LcLKoyZtXqFPX64tKC23OkzyUnfRYZ+TMbqBRfeOrHXQ7C+hi8flrUyZCIU6Wlny1d7jp9GgbsEa8Lxk/8eCN+Z5xMA+Bze7cX2AMnx6BDhB4We2lQr/TeVzR/hNQrzkhf/hcLjEmU+ke5Yv7HpP7RnFL/+0JlFdTpmRGc0cDBC0uTGl0m8BHv5KTHM+FxjjndY6N9fT0fvvtCQ3HBtcAyM27Otc8/fck55oGxxvPjq0fngNktkSvvfQqC9Yw5ofxhKBp2j0JY33xwXMaaCShbv+7wCKZ09MHti8D51dfdNGeOj58v9AFw/C5zbpl5DRDr1extj30KaZsaO7PYngPufTiKD7r6B6mpPmqlBpQDmSP3EPybmurt/eYxJeHm8kV7eqamPDCwuscmJ4cmnL+tW7EI7qMC/adj8fWFqH1vufkmiOqGOX53v/vdABAbImnPFy8R+rx29qr7X7o4NTXmGpuaAsN9QTdfN+PquasO4ztPnnG3Z3KMXG1O78Tgqw9uo82dOePqWY1rdnePOMdcwH5wSbrGPV1e56lqnQySFBiv/2LIDcWCi09gQJ4Yn8KvJEEluLu/eS6H7wtuCisWfgs3W5DridGRC/+oVKeBYZTc+u65XpzzdPfsXlgCCeYkFL39bTdU1Cguph6dGO+bnBx+8uh9VZXlESwaZM3XD0sVynbu7Fuuv+Y6CGTxlgd7Aa/hcnf3TF36skKjAMPo/LpvxzBJhJJd46j13rOxFuj4lmD+M5/+BKc4e+4Z9U6e3r7Qfg2AdWDcwVc+GUbe8Lz30CbatVdfd3P4rsc/gMSMeQB5UCj131TgAv1rZXot6R+F6qRIZzUtcArXPdWLUekGE/A8XQFT2KoROiksBTt0QJAUdEicpBOBP2RTMCPkijdJEC4agYIhXKlJQp8QGFk3NT3jSsErKhgJXACgIw/ucUEQ2ekeA4BLChevYLQTuMUo3CZi1BAGdDXuCTfc9bp6Pc6ffzz1yPH76g/drnloV8FjO1SHV6Q8sCz14WWpr23N+XSf4bO7dJ/fp/nsvnzAzY/vkX10j+jTI5JPj0o/Oyr/7Gj2J4cUnx1WfXIk990D0td3Zr66I+2NbSlvb45/d1P027dFvbI2+tFlsfctzTi6yfzMsdWPPXrH3vs2b9m/afWuNQs2tS/Y2t6+uXXhtgWtG5qb1zU3rW2uWlxjbSrSzzPXr27ZcHDrsjtWN29cULOxZdGh9btfOXLb8T2mxVVbju9/4Zt/HP/4uZe+fuPOx/c23ta449iW249ts7dbNHV6baPJ0GI1tjnMHUWmjiJNk0nfbjN1FgOGFjaZC+YbdS02bZPF2llmaSspXVpVtqyyahV+GtTQrFeVq8oWV+rqTIYGx/Jd6/c/efT+lx/f+/CBDfs2r7z91mVbb115+6alWzcsuG11w/IFJS01KrtGYc3PLdaY6+y6anP5olpbW1nNmubqda3GhRXq9mJ8OamjOLezSNVZlNtepGqzq5pt2fMN+W2m/DZjbouezI/qctr06sUOYV2eqKFA1qrLqs8zrq3UrChRdVo1bYCkVnWDRdNg1TYVadpLClqL1C2QryJA0vw6k2q+SdKgT60pSJunl4N5R5myUqfSZq/KkT+bmvElK/ICM/wck9sdzBukRXXTuedY7Auh3E8iE9bHJIloIXExCeFRscH0UDqbF8qPDOHw6OHhYXFx9DAOix0RwuH6MoJ8GcE0dmhEbFRccpJIJhVJJTFxsREREelpadkKpRg3qhdLJaCgAIlegVEg0YSEhOjo6JiYGFA5HA6TyQxlscJQWKAPCg4OCPAPCPD18fGZM3v23LlzSe/pj78+AX5zg3zmBMy5xW/WTN85swIAQH3nBs2dFTBndsCcWYE33zh37uxAnzm0W27ym3Vz0JzZjDmzaDff5HvLTDh8Zs/xgXiSkhLFEoFInCEUpYukmUJRBq5szRAqs6RKgVSRJZZniM1RSc/HJEGZ4PwoI6wLH9zzehnh3UzOjxz+20mZd8sUS23G8jKjrcEqrcoW1MgVjYXKRn1Ok1FRo840Cw0NpvrF84rLDGUVFoMxr8CYo7HlO4oNNoO61Kp3mLVWi8ZhN1SU2MvLbGWVNpvDYLXrbXajzWqwmHUmQ6HNosPDrDfrNPrCfLNRazDqcgpUlfOqtu/cuWvvnu0779y07fbN23fu2Ln3jj37d9y5b80GONu7+rZNjnkVBUU6XZm5c+3iTXu2tixrs1U5ympLy+eVtS5sXbthdWt7s9VmzlFlN7Z0NLYtKiqvrmtqK6uua+5YvHr9bavXb1y98bY1t21Ys+m2TTt33LF/784De4FB7zi0d+ehfbffs3vj7i3LNqxcun5F5/LOec3zSqtLHKX2ohIHHCaLwWbWldtNFfjg3mSzGW12k73YjLTtMBpteqBSR4m9tKIY+BU3h7LaHQ5HcZG92GazWcxGi8loxn1UAUlzS4tU5Q5ZqVlQrEuv0MoqNMX2/LVq2cPilA9jo06zOL101gCd3cMM76HzLwZG9jH4v7DYJ7gRn5SUuX/9eZy8Oon7eeBOcvgu/iR++hDxBB+mQrf6Zwy9oof+kFKxYyTd4xUNdqr/GgKJuZLIPwrkYlr3f5ZmyhuoMH7AaIR7nHtHcUEETl2QcQkjgtEDPzoEJQyF53GPezzO8z++4lDFAl/O5sQefu8E0ox39NvX9uNE3C1RK+55FoL14GcnvcAnTkRSzxfvHE2j4Qs8Tevud+KIf+n+7QvB+bXX33DtdTddj3LdDddff9P1oNxA/q695pobrp4V+fAHv0L4U6Nnl9nxne45YYr3u/oHvN4RKBkcEyEWMjZS06Vu99RET8+3T8oIkpYuvhMIDKp8cvzS4OkPFs+z+fv63HzTTddcM/OGGyCqGyA+iPsWfJ4+44a5fgfe/xYQliBp7xcv7Z+eEP0dSbu/fOku2s2QC981h1/B1/DHyeNQfMdr9MK370vCQ4AU03MqvjjfC1F68BJ0TY6PTni7vcOf2XPx6XZQgv7LIQ+UAH7HiRQypN+Jo/549zfP5/Dmgpvi9tvOwFUMFu6hSc+v921sg2Cvm8nc/+rnUHIjfSfFkYRcK9cOuCaGPZ5RvEicE6M/3rdjJS+UOXPmzKuvuhoyB8f118/ETF57zdXX4E3Eoi0PQIHgLKmnb2ro2xKNEgwjCyq/cbpdAA9Q29BMXID13kNb6hFJg/jPffYLRAoXAj779Xb9/MUL7NlXXX3NTeXL9oyCu6nRDrMASiQwQv7loHNsAp/+X7mu/n2FYOFfKTMgEaSBYzH+kwqCfRjpGkifht0BWP1JprBBwzHhnYI7TveUdwxQEQ1xChP8kW/hQZuBWzq8I8X7UcRDXP4BvSbcjMIV7MZzRE9sX+gIb1Hx0/AefF8dLnxEUqhwtwfu+bxwrbucw7+cdf541vntL2O/nMVmCWnzAKFC4B7oYqBrobaQw7YBBm4ygwBx4PqbgQnP/4+9twCM41gTdcNktiwY5hkxazSj0YxGw8zMIGZmtEwys2VmZort2IkDTuIwx04cTkySzCDJkuxXNWPn5Ozuffe+u3v33LNvf5Vqqqqru6u7q7u+or9++fGb3bvW5Wxdot3Xozy0WLytI21vJ3NHXcKRdsbb3fxPVig+Xa/8cKPsww2i99ZmvbuGBc3azHdWsU4vz3hrBfutFVknF7OOzks9ND3hSFf8ia7Yk51Rp9oop1opr7XFHZvK3NTE3jTDvGdd04L51aV13vK2ktKOspqZlTNXd5Z2FtgrLMZCg7HQaC932EudEocyNjspRZJRMrVm+uq5VbObHY0+RbGhtLtu25sHutbMa1o8fe87xzYd37F639q6WbVCM09m5Rtz1UITN8vA5Zj5Yq9SVWjUldsURUZ7g09f45IU6BQlZlOd1whIsdgk8Gs05S5duathWcf8XUtmb59TOK3AXKFX5cv9TX5rqc1c6MhvKK2d3lo/q622q6G0qdxXUeApzbcX5KjsVpFew1VKGKKsND4rQ5LF10mEeom3InfDwW3zNy9vXNjVtnpO58aFubPrlTUeSZWTX2YGbCqvccmq7JIyKzdHxc2R8QsVskqDrMokLtdxCuTKRjuvTC2sMkjqzIw8EbA5JQpuiVpaZpQWG+SFekWhQVViUZTbZGUWWalZBji1wCAtMIgKDVmFmowCBbtYLa11SCrtWTlGvsvicNo2lFe8z5VcwEReRlD6IwBywRVHr2CJ/Sjir2jqJ1FJ04m01FAEjRKFp8bgyZG0qDg8iTY5HIEmkQhR0RhyNJJIDifgQnHYUCwaSSTgqFRydHRCckpyGj0yKiYqKiYtLT0bqqvnZ3GygAASDTaRZgQkLS0tMjIyPDw8LCwMgUCEhUEHVLiCQIZFhIWETgEAOjFk0iRgJk2eMGHyxImTJk4MGT8hZNw4EBI6aWLYhAmh48ZOGTtmyrhxwB0xaRJi4oSIsWPCgHnl5SljXwmbOAE5dkz4uLHARox5OeyllyCSTpocPmbshImTQlBoVFRMZEpaIoBRvpCbzedkZXPZGQBJWWJmlpiRLWHwdKTEPRT6RWJSLxJ/A42B85lQ5GvIqKso6q9Y8jeU6FNx8dtF/A6vIacxR1/rEJVoQHVCUKwUl2g4LsGUBERsRrTGpjS59Y4cm9YoN1k1FpvOblL7rcZcq9ljNtqh5k6t3W5wOox2m85q1QBCtZh1FpPWBmyjBoCdSa8CDqtBZ9ZrjHq1RqcUSAVihUhr0jm8rvyS4qKy8pyCIo8/r7Sqtqq+Kb+0fM7Cpa++/say9auchd4sGc+e55y9dO60BTNzy3LtXrtcJ1fqVC6/S2PQCcWinNy8ZSvWlFY1WJz+jhmzFyxf2bNhc/PU6Z2zZs9dvmz+8uXLNqxdtmHNotU9c1cs7lows7m7vaK1Oq+q0Jrj0Dn0Zo/F5LQYbEaby2J32kwmk0qtslktgLNteiVAUr/X5vU6XG5rsH3UDHvtDRanyeG0uNx2u93iMJtdFqvLZgNus9Vkhl33BgvU82+Q2c0Sl1XisggcxmyHjusw8NwGkUtjdqtK9dlrmUlfUWhXMMQbcP4Z7Soy8joysi8CtphexlC/JcZ8LpJ/UFk11Ht5dPDevYH7oFyH301Qbg7A9dwGBgKq3OHHFWJo8DMOvt5BN/hm//kZBwVA0PF/j/yZQljwBBL8VwkWQ0DAhx3YICS41/+2wLILHiTY/wvLj5HHW0CZBBdnGXgI18EM9v2NDN4dHfx+VbsH0MzTUwhzjrwNiHb04f1v31j5MgiaGN229TWw4/0BQJIjoLwafHDr4cNbJ3YtnACh6JWp614fhB33/XsWwFbSMRGxizbseP+99959760Pzr7zwftnoXz43tmz7505896bZz+9eHfoLpwvcWN+vh7Ef/ZF8lsXrl4fHr4FG8XBvYApB0mESQDF3uDwo9HrvecPcxNhx721YdFFwHCw2e/ewZ7mSeNeeea5CZOQtJXbD5/94IP33/vg3ffefv/dk3PqPGMAHI8LXXP2u34AmgEk/fzESthx/8z4js2w4/5+YCzp568tQUIknTBt40kAZHB6E7wjQw/u/Vjplr/wzNN4Gufw++fBfQQAD0t1+AdiXX44/EOpGbbyPj856fOrcAzm4AhUrRSYBQJVMQKa/vWj/fgXnwVRcpsX9YIbCB48OOnDu5+/sT16CuDDZ/O7eoZH7nz9+qaXnnvq2VfCZm04AC77xoOhe/DZPbjy+cHE8JDnnnl53ITQkqap738ALvHsu++89957b+7YMJ2KmwLOXjV3K+y4B9nqwfVHt7+1qWAraZTMcz6ApMH2M3gPHz3c2J0PKhgASV/97NfHSAob0e8ND1ws0zDBXpRk7RcXLgz0fZqACwNpK5619hrgbHDJ/97M+H+FBLnwHyiwlRSkA9jAE0xTUGB+D3wCgp+GwHcg8BL89cYH3cCGAAjfW1B1gmulwdwKwDI45QgyaGC8PRyUD2qPEF9hVwOEUeAeHBkcAvUq6AbnAlUNkGVhjRSOjLo/NDgMJxY+AHkYHAacCODu0OCFDdsOCpVnVdazUt1Jhe76x5+CbSP37gKmhRj6EFazQDUO5OvhB4Bf4cK39+4N3QuuezvUPzr827nPd6xZbN+4UH1wlf7IUsWOTubxeaIDHRkHW+iHm1LfWSB4t0fyzmrh26v4p5Yxjy9KfW1xyqml9OMLUw7NTjjUnXSoO2X/jOQ90+J3tUXvb4853Bb1anvUibaoEy1Rx1qTjk7jbm0TrWzT71zTsnnjzAU9XR3zm2esnLZg09yNR1bXzao05un4Bh5TxmDIMjIUHLlDq/Gb7WX+qctmL9+9YfrK+fXzWq0VbqlLW9pR660qVDgMpjynwqHlawU8dVaWIoMrZ/LVbIE2i63mpCtYGVqu3Kc1ljud9Xm6Mrs0zyApMKrKHKa6HH21V15s5Xo16nK3o7mkdc2s1lXTOlZ3Tl3dMX1NZ0lnfn5DjjnXKDcrFUaV2qaX6IFDqTSpdTaDyWW3eLxGp1uuN/AVCoFCKlLLFQa1SCXhSnhqq2HXkX2nPj6z6cju9a/u3vD6vhXHts89uK5oYZu80ikttwNbUmqVFltU5Q5pkQmApqrKKq+wcPMU/BKtqMIgqjRI66yqZoeo2iCo1AGTVaziFmvh8NNiiKTKIpOi2CQrNkkLDbIio7wIXJdeWAAnRXGKVZwiSXaRnF+oy/YZRDlOXWVxdWPNZ3PnvcnM+g4fcwVNuRKB6UUTr2LIV6BKI1I/lvpeZHxnZBwPR6IQaWEILJ5EJVNpCBQmAoMLxxDC8CQkmRJOwEODx03BoENQyFAUihYTy8hkp9EZiUkpTCZLIpFlZWVnZrL/RFIGg0Gn01ksFvAmJyfjcLjQ0FAAplOmwCbRkClhk0NCJ0yaNB7w5+TJwDFx0qQJkyaPmzAJmPETJ48dHzJ23KTxk8MmTo4YPxExdnwEMOMmhI8Zj3hlHGDN8JdeCX3plbCXXob22HGIMWMR48ehXhkT/srLYS+/EjJufFhoKDpkSvj4CZNeGTdu8pTJRDI+JS2Jw2XzBNysbKgfQMBk8VMzhHSOkiUwJTAbETGvUtLPRSb+iidcxuD6oc58ah+C2oumXMVRfsCTP4yK2ifjzXBrvH61odRkrrFrqszaaku2R4xIxuKj8XEpMQKVyJHj8HhtZqPGYTF4rCavxeQH0GYzW+162ImvkwGQs1t0LsCmdqPdYrBb9E4bcOgBmMJZQVaD3WywGnUmg8Zo0ZlsBpVeKZKLgG1xWnML84vKyvz5+S5/jjs315tX0DF9xvot26Z1T7e67SKlRKZVuHM9WkC1Fp3OYpCoZBqD1mi1iGRSYGbNmbtp+y6jzZNbWLFy/ZZdh47OWbJcrNZVtbQuWLm6Z+PGnYcPzV62qKS+ylWYY3Sb9S6D0qrWWLUmD4BYp9PnAGexOWwmi9FiNrmcTpvF6vd4/G67y6xzmLVOmx7wqMtn08Dl75VWj8XusQLjdFs9HofLYQE7eGw2YIDbYjdZLQaX2WAz6Y0mncphkLlNwEhcBpFdJwGJt5kELiPfqxXZJJVi1lZ66hvx8V9QI3/HRF8Jj+xFU3uRxD4UsQ9BvhpBuYyJfp8c9X5d7eDF30EZC8kAqj2GXUmA4gbBRzPQYgO+1cAb+EJDwgt+uv/uA/5/h/yZsKD86Q6m+U8B4X+WREEkhSVTIE7Q/tPx5zH/5wKiBXrkAs0kAfR8+PBm/9Ufz30ZTMStwcHbcLH6gaGBew8f3Hk4cqnCENAfhEhYeupj2As3cu+7t9fC2TljEIXdq4dGHoHS7t4AKGsGhh5ce/jw17YS89Ng63PINSe/BGXTw4fXz2yf+cqzTz0zlrT68HvgFAMP7g8O3YFLE8LKBOAxUHJBAr778OFduIDQ4LYZBRNhX37Isu1vAcbsGxq6PTQ0MDAwAld+Gb145crvl6+Cm/Ho4c2+80d4iYHpTYEZ9zdh+du3rNwMQibj0w5++NUfd+7dH3gwdB/Aav/o6OD2eSWA+J4bh1gT6LgfGrwPpzcdXwqR9LnJnZsgkt6DSPr7ZycXRAAkfWbCtA2Bhe9BBhsGCbyzrKt80ngA5JPaF26+dW/gzp378DIAlQ8OgVs6MHQFxOmudY955qmnnwnvXnUEPJX7I4O34QKtg/fv3wmMtRvYMrP6Oagilbpw+2sPAIrCFRkBbd67d/XbUhUc9BmVrrje+1N3tRu44zM13/fevDM6Anh9ED7le+f3L4Jtpy+ETVu14+LVvmtwhf2BgXu3Ab98//GmSCxsf61ZvPMPgNcggzzoe3T7K4cKPsRomR8gKWwahVnpIcAO4Nw8K2c8eJjhkYc/+RV44dAN+DTAie68tqoNgvOLiH0H954+3PPKiy8/O5by2ld/3AawOzwC8xLMUdD655UgF/4D5W8d9yA1j10Bge/6k/f/T8fjbcFb/2QH8D6D+sXoEKxlwqZ8EHcUgOUAqLiNQp0IkFZhzOEh8CqATQBA4ScAfEZHATcOgFcR5J8HQwOjoLZ/f3D43n0YO1B9DTTuB2RkpP+zr38/dPLKqTf+WLnus0j6eULceRz1Rwr1EyLhDE947f33II+CtwEqoQqwLUTae5BGwbt79/49YI8O3B+6PTDY9/DhpR/OH9qyqnjbMue+FZaDizS7pme/vkT96kz+kamZh9sZR6eyjs1hH1+QcXw+48ic5EPd8Udmxx+dm3hodvz+GXF7uuL3dCXsm558cEbavs6kg51xhwCVdsQd7Yg/3Ja4r4W+s4O3pUuzoEEzrdGydevsU2f2bti3Ytqy9vpZVat3L+/ZsbRjQWvV1Cp3qbupu61z0cylm1ev3r15yZZ189f3zFixMKe21BxQ65jMzZBZdHydKksh07vseo/V4DXb80DJr8+Ws7myDJlBJNAKmZLMdDFLZJH7G4u6Vs0p7Ko2V+fICiwCv06cb1JVelQVrprl0xtWzi6Z1zpn96o5u5a29rSXTi/KbfKJjFyeii3WCtQmlc6iB2ggVcpUGqXBpFeqlXKVWq0xSKRKgUgmFisAYhhMRpPFrNVpgMnM4rj8vukL55357KM3v/hwye4Na4/vPvbt+3P2rrE1F6kq3JIiK8+nleZbZPkWqPjGqwbpEeYbOB65uNQkq7RoGzyaJre6ya1r9YorjfwyLb9Ml1WqFVQYFOVmdalZXWTUFBpUhQZFoV5ZDKhULyrQCAu1/GJdZoGM4eeycriCXCUPThMxCIscyiJXaXXRXIf5RFr61wTaZSztKpp0GYW/DBciIl1HkX7FkD6OSppOiWWjCNgwNAqLQ6ABmqJwpOgpEdhQNAZFBlRKRJCIEQQ8QNJQNAqJx2GJJEpUVFJSCmxy5Al4PEF6OjM5OSUtLS09PT3YSgqn2TMYAEkBp4LA2NhYIpEIwHQSBNCQcRMBcYZMmhI6afKUCRMnATN+0uSxEyeNmTBp7ITJY8aHvDJ+8piJoeMmI8dOQr08AfFKwLw0DvH8mLDnXgp57uVQYJ5/JfSFMWEvjAl9eRxAVcTLAEnHho0ZHzZ+YvjkKcjJoYjxk0NfHj/h5ZdfmTh5EoFEjI2LS0lLYWTQs9ksXkZmRjKdncYUszJVzAxVfLqfmrQugX6aEvULJRLgzo1w0g0U+UoY4TqSchVF/hFLOE+LeiMxoVvOLi802rxqhUdpKLdw7UJiOgkXg0NgIygx5GwhV6eQec0Wj9lsMWgNerXFrHc4LC6H2eMEIKe1GDV2AHAWAyBRR2BWkMtucloNVrAJUJ3d5LCbQDSdVqk3aSx2vdmm15s1OovW5rbkFObMnNc9d9H84vKygpLiytrakorKwrJSmx0Ar9Fss2qNeqPVJFMplVqVxqhTajVWp8NstwtlMqPdtnXX3p61G3li5bTuBbsPvLr/1VONndPZIsmMhYtWbtqybMP6fSeOtcyaZvA59C6zxqY1uvRGl8lgNxidJovTYrKarHaL3W7RarUGncHlAJdlNev1Fr0GwLfbZgKobbMZbE6jxWG0uM2uXECxdpvTZHeYvF6HD1Cpy+px2nx2K2xYdZhsAMrtRmBbbAat06D06OVeg8ylE1tUMiMwGqlFL7TqJC6twazM1UobFbyVmYxPopN+x0RdBEiKJvei8KDycBNF7Q+nXMRHfYAnfldd89vrpx5c670/dPf20J37cAU4uKBd4Mv5ZxNg8Dv9L7/w/yzyr5MdKJrgFQYd/0KCcf4nEmA+8A9bOgJqBQdgk8nDwSEIjaf2rFGmx2zdtPPNdz4AZV4wLjjZ8J3eI+uXUCZC/qSl6T7tvXsLNrgMfvf6OohEzzwXikmaOmflr3/0PknE8Mk9CxIwEwBOYpNkb//eB/jr4cNbl88f5Cdgnnr6BZm5Ysfpj+DIgeApAgIQ7Y3XDn95HurRvD889PDRtR9O96QgAFe9TI5T7jkFteIHYz8c7nvn9DGNwTBz6RpwXKgE6txBQWB6k61+EeCpmyALDF2a7laBkDERsdtOfxpo2AEy8mDw53dPHzLwE5556qkXxyPXn7lwA3bc33v08NevIH0+/9TTEzu3nLoJkHTgHlQC9fpi2Jv/9ISuzSevPXoESP3hw97PTq6ioMKefXGsu2zalWs34XGD9z9gDT8cGnxwF5TGn57amhDyytNPv4AgsHe/+t4d2BcK44HI9+/8dmTbsriI0KeeepqYZv3s5z4YODz4YPTe0BCoANzbt7Rp8vPPPv/S5Ff37kqOpj317KTcxnkAKO4Pwo4AQBHgfr6zYQZshn4utGzGqvuPHoH7E5DBrz99r6veBadDPfVUxYJtUCsWOOfg5UfXP/MoskBgtDjn+4EHcNQfbLsCxBBEUg94mmPCow598sfDRw8BfINNsM4yeufyFwdSMSHgSXu8brVG9NRT4+P5eb2DkFnBcQF/gIjBjAnP/88pj8HwHyePkRS+KX//5oN7HJQgkv7p+DPmnw7wuEaH4Vx7uDnQ1AmbP+FCFaAqC/gQfiZhcygMgONxAJkOwyru4ANQ74Qb4CHAgaB7EPbm959657c1Wy9v3nV5046Lm7f/vnnLxd27PrC434pnvMvM/CIh7TKSdgNJBR/oy0jU7zjcOQL5fYGo770PwEEAgMK+DtifMTA4fHcIVEAH7t+7d+/24J07D2713bl8/e4foJ555dLZ7evre7ptWxfZ9yww7JwhfWOZ4fgcyeEuDqDSgx30ozPSj3SnHulOOdKddKQ7/iig0u64Q7MAksbvm5qwpyPhwLTUo92sw9PpR6anHZqWtH9q4p725F0d6VvbuevaRGu6jPNbzbXF8o6O3A3bF+w7uWXZloV10yt3vLrl+Huvbty3fvWONRv2bFq5dd2cFYunLV5Q2dFqyvEZc7xSs0lqgRN1tU6LQKPKq6jMr6qWGY22nJzc8pLC6tLS+jKj25ieTedKOXw5lyfn8xQClojNlnIthc7aWS3zt/V0rZ2fO7XaWJOjKncpK+CSSD2ndu/6+I2COc2G2pzGnq41r65rWtggtglwccgEZhQrmy5XSzV6tUKpUsjlGrVSr9cqFUqlUq3XmgGgqhQ6q8nucvrMBrNaqZKIxDKxVCySZLKzuHzBqg3r1u/ellNXXtPdMWPj0sKZDc7mkpyp1YUz6stnt7Qun9O1emHJjCZVoUPoBWTpMFT55aU2UZFJXm4Xl1tkVTZFjUNQqs8u1vJK9fxKo7jGoqqxa6ts2lKzttCgKdBrC42qIoO0UCct0klLDcISfVaBItMvFBXKtKVGeYGO41dmeBSCQlOWR6dQ8pcadYfY7HdJ1J9wVACjV1DEfgzpejjuRgTxMjrqvcjU+YToQnxkZgQKgwx7JWQSlhKFJtGQJBKCCHgU2hEEAsBTHJWGJpKQWDwaT6BFxaakptMZGUwWJykpNTo6Ji4ujk6nB6Y5ZQcn1wfxFEiwuRSJRE6cNGnc+ImvjJswYUpoaAQyJDR8AqTSEECo4yZPGTtpytiJU14ZP+Xl8SEvTQh9YXzECxMQz49HvjAe+fw4xHNjI54dE/7MK2HPjgV26HNjw4B5+pWQ58dHvDIRNW4SYkIIEpjxkyJeHjv5hZfHA66dGBIxbkLIy2MnhISEozF4KjUyKSEhk5HOzWCxQfKYTB4zXZCRDkeXJqW7qXFteOqh+OTvqXH9EWS42HoE6XoE8RqCeBVN6EXgfydEnkpJ3qyU9uT5WisK8uoLsk2iMFoENpZAjCaHYxEEMjE1Kcms1nstdpPeYDSazBaL2QrI0O5zu1yBRkabWW8yqC0mrd0KwRRgKLCtZp3ZrLNa4HBMI5zzBJWSWh06p8fkcJusLpPdbZaqxE6vM68oz2AxWexWnVGv1KpNNqtcoVKrtHqdUQl+dHorAD2LWa3TKTQarRFUrQwCmbyovHLjth1V9S1CmWbFmk37j7y2cMVamy9PY3Os2LR51dZts5Yu7tmysaKlQeuy6N1mAKNml8EE+dJktOoNcJCoyekEed7hsjvcTpfb7vABy2gyqlU2ozbP766pKm1oqCoqzauqK69rrS2pKnL7Yac+uBan0+J2Wd1uq9tlcdtNLgfgVDgf3+E02l1Gq9sI8Ffr0qjdWpVLJ7epZFalwCiVWrVim55v1gqternTZLCp8mRZiznM11JTvyRG/oYm9KPwNwGSRpCuRZD7kZQ/UKTvYhJPJqd8NWv66PUrdwf7bz24OQDVYYLPKwDTv2tBeOz6v1L+TN6/SCcsYJ6EgFIFFix/HxlIMPyvEtz6vyhgfwBIg4HOPdieMjT06OHDV9e0U158CoPBUSiJy1etWrGyZ2UP+F3VXFlCQCNffuaZp58Nb12088boyK0HgPGGvjm1FiIplBemhCNNFl/PqlVrelYsmz8znYwY8/xLTz0zoWzW6isPRqDqqAf3hof+2LigftyzT40ZF4KlpnXNX7Zy1eqV8Cw9a1atnjmtnUwimAvrr8HuPlCc9j248X29Q/rSU08//0IIjkxftHLtslU9YI+ZU+spZOJLL4dUzlgJbsWjh/1Xzx/MjieAdNjqFgICuw1B6ta27qLxLzz9/PMTEliiJatWr1q+as2qVVNbS2PIhHGwL/6plyYgt5z5AYBmYMb9b1+cmIN45TmQ5rbNJwGSwgVFH139FCqBeh4Etm862Q+R9N6jgQu5sqRnn376xXHo2o55y1auXrVqJTA9K1av7NmwfuuB2w9H74F7+2Bw8O7vXbm6ZwE0Pj8RR4xt7poDbmbPcnCTVtWUeglY5EvgysagZqw/cgt2jgJoGIGrQTwAMHDnty8O8GKITz39NJ+V+cLzL48JS9/x1jk4Ui+olh5qehr4/sxO7OQxzz43Zgomrnnm3FWrYUpWLJ4tYiSFTZkIrxAgaffGi+BaQD56cPXhjU99ASSNEfkv3B8aAUgKF+MfAugAkHTrbP8E2HEfffRziKT3hwYAaQKWeTh8e/jehXmVbnAhEydOHDP2laeeQtYuPB5oKQdRBsBBHueqf2Z5DIb/OIFjSf9NAe/2nzAKJJhc4AhuBW5oBxqpYTgcYh34BoLtwB4YGh0aDCggA1WMYBc6qAo+2RPs+3jvkZ93HftmxtKvFy7/ZvHSb+bPPz9v9o+LF50Tai7gE3+gJP5AS7hAiz8fFXcuMu5HAu03LPUnAvl3PKU3gngdgb+KwPdj8L1o/GUM8Tyedpav7D/7EUzMvdsPHwC2Hbg7cvfBCADT+1BN/YP7N4du3hjsvzHc++Dhtd6+L/ft6l48w71sqmlLt2lLl/yNFZYj3eKDXZwDncxDU+mvzmQem51+fA79WHfKq7MTjs9JOD436diclCOzkg90Je1pTdjblnRoGvPA1PQ97am7OtK2tadtastY38HtaRPNa5B0N2i6Wx31laacHGVplXPjrhVze7qr2ir2nti94+jOmvbakvpyq99l9rq0drvKahPpdDKT2VlUbMvNj89gmb3emYsWOgsK9Q6Pu6DMkVdky8k3OJ05ZcWFVaUKo5oj4Yq1EoGMJ1YIVTo5X5KdwcvIEGZyFPzcxrJ5m1fsOPPqnF2r3e0V2TkGUbFNX5+/+PD2JUe2uVvLrPW++dsX7n1rr6/KRU0mxKbSElNiWWwGn8fT6wwatVYllytkUoVEplZoTTqLQWMR8WRSgVyr1MuEMjYjk5PBEXIFgmyBVCRj0jPc3pyKhjpnUW5Ra23NnI7yWc0Vs1ual8+cunp+y+Luhnlde986ceDd061L5ipz7BKvxViWqyh08H16nl+vqfZqajw8wJrlFl2jV1RuEpYZJVVmZY1VU23Vllm0JUZ9oV5XBJDUCNcmLTNJy02SUqO03CgrMWjLTI5qt7bIyPMruLlKfp7W01xaO62lsrK4pyjnNYPyk+S0n7DRl1Dk3nDcrQjC7VDyTWTMJWTUd/iYt6KSpxIikyKQaCwOgyeiKFQEiRw0SCIJRabgqFF4ShSGQMYQSCRaNCU6jkCOpNFi0+gZKan0hITEtNS0jIwMDocDGBQ4gk2kwUlOQSqNi48jEAkRCICPkyeETAkJj5gSHhESDlAyDJjxIWHjQsLGTg4fMzni5YlhL00Ie3Z8+PMTUC9Nxr4Ugn1xEub5iejnJ0Lvy1NwL05GvzAJ9dzEiKfGTnl2fNiLE8JemRA2bnLEhCnIcZNDn3t53NMvvvLiKxPGTwwdPyls7ITJEyeFhoWh8KBUJVLjY2IYaWlwZXwOOzuDmZ2RnsUA+YUtZ7BNKell8Yl74pJ/piT+gY68jCT3o4nXAP0gcdcQgErJF3FRn1OT3hBrjtY3HN62UWeUE2hYSmIUgoYPw6Op0VHUyMjoqFiFSO6yuNwuv93h1ZttWp1JpzE6LA6HHSCqzgTbRHU2qwEYCKlWg9EAp56brXpg9Ba46JHOpNCb5Gab2ubUWxwACtVag1Krh2rzjWaD0+3QwCVE9UazSaFQmY02u8UFiFSr1esNJq3OaDBbApPZDWa70+rytU+fuXDZityi8sKymu17Du3af6SxY4Zcb/aXlAMk3bBnz7pdO9bt2l5SXy01acx+u91vNzsNBosWjh+w6O12i9/vdQG0BG+l1WYzmU06fb4/J8/tsei0Bo2iINfd0dE0Z+6M1o7GGbO7ps/pqqgpdfvsFpvBZjc6HCanw+RyGV0ug92hs9l1Vofe4YAja21ug9VrsLp0RptKZ1fqXFqFSy1zaYROlcCm5JpVPLNRaDWLrEaRQSbVCbxO6WKH8nRm+ldkyh8Y/HUE4TaSBOsMEeQ+TNQlNBWOsoiM+q69eXToxvDoYEAbzgBcfhSOlXr8fQ58eYOf3r8L+aeQYGr/WgwBAWUTwEdgA/dfw4H8ucv/goB4gwD8hh7BIWewmQw2rDz48YvjqgREgGSeQSBRoGKJRMLfyRNhF/DTT71QP339b/237o1CKAK7n3tr03gY9yWJXJ8aG/3KmHFIJArshggPfeHpZ59+6jmGsezzXy/BEnEE9g8CmOq7+HlbqeZFeIpnQ8PBwYNnAb+o0FA49jHLVnEZ0C6ArsE7oBj9/rMTKjoWnOPpZ16KQKIQIDoKGTolSMIhG098DgvmRzeu/vBqdjLl6aef9jYt6X308MEQONWNP358U06nPf3U08+98BK8DPiPmhIy8emnnuLzhRMmTnh+zJQdb5+7+fDhfYikl794bQli7ItPPze+Y+OrdyGSAui68dnJteHjX376uQltG47fBKAGUPPqB5I44jPPPPPsi+PARzR4DYHLABYajWF+1TtwGw7JBRhw7bdz7+ea5E8//Qy4fyFTwmCswA6TJsCJYS+9jF6yZucfN+/chrcUDuKDyiTh4mTXhwd+LTZLQFInvPji00+/jGfafrgNO1rBk4NrZ4GYw0MDt37uqnCCC3z2mRdAnR/cQ5iMiLAXn3sGfJoYiSnghrQt2N778HHH/cObX/pUPBCYIPL+dH8QICk8ysPBgWHYir1lTtGEp58eHxF97NNfgBfU8QLTUkAUUG258+7+tZgXnxnz7LPPPPvsOBzj5Hd98M4/gOsswFwXyH3g/59XHoPhP07+5fSmPx3gPQ8iadD9ZziwgwLcgScA590Pw8rmk0fxYOThneGHNwce3r/z8M6th3fuPrx+A2TMn1Zv/K667UJT54Wm9u+agKPtx/apn2TJPqIkn41NeTcm4ZOE5A+iYz6LjvkFR+tH0uAUYCSpH0m6giBeQhL6UcRrKFIvitiHJN5B0QKD/Ym9SNJ1JPlaBOkqmvY9Ke6MSN773nsPRwaGHty6/3Dw7ujA4MMHAw8H7z8cuvtwtO/BzWvD13+6duHrnz9+5+zBlStapzfaOsokS5oU69tlry2zHJ4tOTIz+9D0jMPT0o/NYr42h3GiO+3ojMQjM2KPzU48OY/+5pLMk/MzDs1g7GpN3tGcuKM5ZWtD8ub6tA31jLX1mSua+ItbZHOb1TMaDZ311sYqa6FfY7cpTBal1qjyFebIDPLc8hy1TcNTCguqSmUGHUsotPrzimsadA4PX6mz5xZ5iyskWlO2TAXKTosnT2F0qkxuT0Gl3V/E5ovtPn95fS0o6pUGNV8q4Im4cqkQ0KJEzBdIstkCNkfKTRVmlk6t33Xm1TUn97g7Krg5emm5m+M3OFqrpm/tWf/6vuoFLZ5G//xN8/zV7th0WmJ6THxSdGJiLCM9XS6RWw0WvUotE4gEWXyZQKYSayTZ8uwMgYAjEmYJxdliHisbbJIDHGZl8zMFFCzF4/IdPXHixNun561Z1jB7au2cjuKOOl9Diaeu2FqWK3cadX7n6t273j3/zaJtG30NNfntjYXTmmZvW7Vg74Y1r+/p2LhQkG8QFBpk5VZBgU5WDLjTIK8wKctNqjKjptSkLzXpSk2aMrOqwqKosEgrzKpKq77WZajzacod5jKnKkcn9irVJVZZvrlzzYJXP32nbm5nS0vF7DxbE424Pzr+AiW+H0G5hST2h4NsQ+4HxTma9hM+6p2Y5FY8lTU5Ao3AhWLICAINRaaiSBQUkQxsNImKJlLwZBqgUjSehCNRsUQKGkekUKMTk1IzWRwJXO1eAAAUCCDRYCspIFHGE1X56fT01LTU6Jg4BAYXEo4MQ6LCUVgklgDcE0MBTYaPnxI+NiRibAhiTAji5cnIl0KxryDIEzBRE7DRE9BR41C0sUjaOCRlDJIyFkl6GYF/MRTz7CTE0xNCnx4z8dlXxr8wbtJYwLVTwl8cN+nl8ZPHTgx5ZezkMeOnjJsQNnFi2OTJqLAwDAKBxuNwsbFx6XQGh8UWcLJ57ExBBlOUyeKzWEImU5WWWp6QsoQQ/UFkwk9Y8mUs5RJ4s1Bk8OpdQ5Cuoyi/Y2ifkuLeYPPO1tTmMtMwE8bQokmEmEhKNC06OpqMJ0ZSacCZyWQbdGan022x2s0Wi9ViM5sgylksepvNaLebbDaD1aq3BtoRTRad2Qa76Y2ARy1qjVmp1kuMFiVcVtSqNtt1OoNSbwSVNSOgUp1O4/N77Q4boFIdqDbpTXabx2p2qFU6jyfH68212V0FxSWVdfU1DY0tHVNrm1pbOqd1z19cVt3Q0jmza9b86XMWdcyc3zpj9oqNm1Zt3bZ25861O7fP7VnmLSlQ2Q0GOJPJZHUarHaD1WF0uqxOl81msxh0er/H197cUldZBbAXUKnLarWbDA4LeAVBDdFcWV06o3vqzLnT6pprvHlus91gsemdLpPTaQI24FGHU2N2aM02jcMGB9Q67AYbgFSv2ebS6axKtU2pdmoBjwpsKpFdJzQqRVaN2G2R2I0Gtz2/LLeiobi+s3Bus3eDTbI/M/m9qMifcaS+CFBbgINKe1G0S+DTh6FcxFK/ocVeKK/4ZvWK0dGB0YEbD4YHhmGfcpDkQIH6GNrg9zkwZQB++/+3Sp/gvvAQ/24JHuZvxwweFTqAK2g/lmDigxKE0YGBgZs3bw7C7uO/FVv/XyQYH+w2CMjtyREGR+Gwh+Ghwdsfnt6xpmdeVnpCgPmC8iz4b+yctmbD1ot9twBfgtIR7PXo0dC505tgX/7L4Z1LN7zzxut6jRiqHQrIpFDKrPlr3v7mh0H4GOCwisCoNrDj/Ys/vbdtw3I5N/1xVChw0OnYyYjW6TNPvvdZcBrTg2FA3g+GH9z65MyeVYtnTXgexgkIdOSWNves3Xbp9gA45sOHd/747rWUSAwI91ZOA+AISuXhB/dGhm+//+aB7qn1cEnSJ5JIz+pZufLUkQMTxr789DPPbTv5EVwt/j5A0jsfHtv4yjMQ8Gav3Tvw6NE9eJPvfnB8w7hnnwGB09ftv/8INt/ev/QNk4SGx3r6zyT9Kc+OnRh97vrQTTiH6d7oyM3R4Zu/nP9y7YrlSiHUUf8Xea6sqn3b9oM3bt29Ozx8P9CfCjtO4ei7B4EVRO8d2bFiypiXAud4qWHhzjsPR2Fn6yhsTAXRQIYYHb3x2w/vr1w8K5EGx9EGZcwU3PT5S14/ccwglwNv81w4CQkkZXTk9sPbFwxiDgiMzTL9MgDnNAH0B7WRB8PwlVkzowLcpufHok98+gPME1BZKex3AE8B1BF6L3ygS4t6EaTm6ac0JVN/BA8H7AOzwpMsFbD/eQW8if9YeayXNPBC/t2b/zg8EBj4hQJyPahSwBcZfO9AGMgQd++N3Lw5fOPG6PXrIzdvDV+/NnLn7rk5Kz7ylH5QVv5+WenHxaUf5xd9UVr6ZSr7J1T0b7iYnzCUX4nRP+KpP+NAvZ98EUW6iCb/hiJcxFN+RRN+RxMuo6EG78toSi+Keh1Bvoai9mJpvQginISBIN9EUq+HAlSlXMXQeiMoNxDUmwgQjXIRRfmGGHVGKLn2wTujD/qv3+29dP/677evfnvph7MXPjvx2bubTuxde3Tzkh1L5q6eNXNBU+fUkhntOY1FkvaCrOVN4sMLzW8sN+ztYh3oAjya8Vo368QsxqGuxP2tMfs7og5PSzw+m7GvK3lHW+L2lpQtTelbmhlbmjM2NrBWVbF7avgrGxWLWvSdVarKPHGhT+ayidw2pcOqMRs1uXl5VodHolDrbKackjyhQizWKuraW+s7OjJFYqneWN3SqbW56Vyh1VfgzCu1ePPkeovW4rJ6CsyuAqM9z+zKLyivk6p0fIm8oq4ur6RQb9ELpMAnVEiFUkG2TMQHVCqR8UUKYUoWna0W2Ctz3E0leV3V1qZCY0NBfneTtaFEmm9bsGvNgbPHyqZW5tTmmHz6NE5yXEp0Fo8NgCopKZnN4nDZXKVYlsXMFHKFGplWyBVnswQyvkIuVIq4YnoSPYuZJeaJM+lsLitbJ9WV5JY6rK6NmzffHrj7wTefLtzQ0zx3GihZ04RZKodJbNRoHRaWSCAzG6cvW7r/zdNrD+zrWrFs2urlb5z7dPd7pw5+/vax82fLFrTbWooU5Q55iUVfYQMAqio3yUsNsmIdVGJVatRXWLSVVmWFWV5m1lQ7rY059qZ8Q02urspnqnDrCy0qn0Hs1oq9BmtN3pJ9Gw6+f2LtwS2eYpcqM6kyIfpYbOoP+JirKFIfEncZg7+KIvciYIf+TwTaB9FJbShSejiOjI9Bk+JI0fEkWjSWEomlRpJj4ymxcXgKBU0gB3kUgSFEYAkYIpVKi0lOTs3KyuLz+QBA4+PjExISgi2mgE3pdLi4PeDRlORk4GUwWdFxCZHRsZFRccBExyURqVGAcRF4YhgWH4LCT8EQQ7DkSRjyJCwthBgbSk4KIydPISVNJiZMIsaHkICJC6XGT6HETiZGTcDTXkbgXpwU9uLEkJcmhYwLQ4wPR748IWTspNDxk8Mgko6dMnZs6MTxEVMmYyaOD58wcXLIlFBA0lRqdFJCCicjK4vJyk5P49KTuRn0rAx6NoshYTAMtNgZKNyZ6IRzlPhfCbEX0aBOSL2GJF1FEq5iSBdRhHN4ygcp9PWpyR4iNj58MjI8DJBuYmxcPCUyPjI6LiaagCPE0CKFXK7Tava6HS5XYGqQRW+2Gmx2k8NltTvNZqveaNYYTWozyOAOqL7U7AAYazBYdSabxmhRm21qq0NntGhBNDNgWbsJUKnBoLNYzYARTQAHnQ6vz19YWFZUVF5UVFZT09jU0l7f3Frb2Dx9zpz2rmltXdNmL1jUOrVr+uz5AEtnzVvUPX/JjDkLVm7ctnzdxhkLFnXNn1/e2OQuKrD4vVKjWuey6t0WjUnt9Fjyi/y+XDcc7mk1upwOnU5rs1g729oXL1jY0tjktDs0apXLZvE6bFYz7J03mrQev6O4vCCv0Gd3W0zgKiwam10PVQ04DU6X3ubUGB0as1XjturcNoPNprM7jS6v1eYx6R0arV2rdRuULr3YDufga+xmqVElcmqLmyprGirzcux11bktjb7mKlNngXKFU3pMJ3kvLfkbLKEfQ70B14AFVXTKVQTlRuAz+DOW9kZi0pdrlg7f7h++fQeQD5z0PfxgcHBgCM54CoBQoMSH3/eHsH0v8NH/Xy1E4U7/Z+TvDxxMFzCwqAlK8NQw2QDRHsCJQHfv3r127VoQSf+M8P9FgvHBxQ/BMwKsAHcG6rR+AH0jgIbu3r7V+8VHbxzYD+TgvgPg9/C+/Qcv9vXfBkXeCEDAB+AOwsWVHo2eeyOApONxTev2AFw+982Hhw5sP3Bg7+79B468/s61G7eHwL2HvboAee+PQK31ALrA3/17d2+e+/Stg3t37AfH33fwwIGDew4cPPDa61f6rw0ElCaAxD2AU9YeDMKZGPdu37x64vCWAwd2HNi399DeQ/v2H7hw8eqtO3eHRwAigmsBx/vh9MlD4GAffnXuPrwtcNQc7FEevHOt75dXj+wDl3Fg/4HdBw6c/viLW7dv37tx8cihXbv3779w9RqID8fZDQ/1//HT4QP7wCWf//kPcH/BpT4cvXPt0rdHD+wFKfzml4sgEGDgyN3bbx07Ag944OBBaO/dfwCkaP9+aB08/Orp/uGHdyGSgku+Ozp6D+S4O7dunfvqzP792w8GLnf3wQM7Dxz5/XLvvXv3wRUGx5oEnjy4O1CJ1oORuyOjA7dv/Hby2C6Q6n2Hjvx49WZAAQJA0kGIIJBIwGXeHR3uu33zytm3T4GEHAR3/sD+3Sff7L8BKi13PzjzNrjkzy78BPEW5qB7o0P9H777OrgXx979qA/cu8DlgAsKtrn/8u1HB/fs2HvkxK837oL7PxzIIbCBDtYoBkYGri6otAf4eNzqQ+/eABwP6zEgwX9mqX9ueQyG/zh56s+mUJCaf2EHBQ6mDn7IRkCWHb4Pn9vI6L2bty/8NPD7jW/rW79Wqc+brN+aLF+bzd8YjBeM9q/jMr7Bx38cGf1JdPQXZNpX5JhvydG/AMSMIN+MIPWHYfshExB6I/D9SOJ1JOkGkgqXNMRQLyGJgBv60RTgvYTC96KI10PxoFzsxVGvIIg30LQb6MjrSLgGNPgW92EjAa3eQJCuIQjgOH1I6iVM1Nf4qDMSwc2DWz794OiuM/vWHNo8d/uKqZvmd21bNGvPivqVU4tmVlbPrGrurm6bWTF9esnMDk9jIa/Rm7SslnNisX7/dM6BTvrhqWmHu9IAmB7qSjvUlbqvPXlfJ31PJ3NnO2tDY/raxsy1TbyV9fx5xcwZ+RmzSiTTCmW1bl6FR1TglnqdMpdD7XQb/XmewpKSypq61o7p1bWtUoVeYzSXVFb5Cwq5IrFcq/cUFHuLSujcbKXF5sovlOrMYq2xoKbeX1rlLyr3F5Q5c4rsvkJXbonSYCuurjM63czsbG9hnq8wR2lQ8KTZMpVYqRBLxXypKFsm5svE2XK5kCtgZ/AZGZJMsU3Z2dO9bO/a6Wvnz9/Rs/WNgyVddSq/ad7axev3bp7bM9+Z58jksSLjo9ncrNRUOoUalZbG5GULBdkiXpYAYKSILxULpAKeVKXQJYNqNVtgMtg6O2ZUVzbQUzPSUljg2/LFh196XH5fnnfd9nXnfv/up75fthzcUdlSb3Y6FRqtwWxWqjRimYwvE1ly3PNWLtt38sT2E8fnbVy//Y3XmpbMbV4+7+zl71//6dNFhzfZ20sUZVZjld1cZTNWWQ1VFk2FUVGs05abDTUOY61TX+My1npNtTmWOr8RwGhVrr7Mo8qzaPIt1jKvrsAudKizLXJbhX/J9tVvn/t4y7HdrjynITuzIZF+PIl1AUG4DjIVGhtA0sheFO0iivgbgXwmLqkFS06bgqLFpsTFp6Qm09PSOcTIuAgikRQVSaJSMCQSnhKJwVIRWEoEgYahROOINAKJHBMTw8qAABoTG0skEGNjYgGGctgcbhaXw8oEKJrBYGTCRe8zU9PSUlJSU1LSkpPSklMYiSnp0YmppNgkFC06jBQ1hRQJWDOUHIOkxKPJSWhaCjYqDRNNR0WnoWNS0XFpKGDi09AJdHR8GjIuFRmdHEqKnIjBvRIa8VJI2NgpyLGTI14aB9tHx08ImzwJETIJMWFs6LhXQiZPiJgSEjElNCI0DBk6BYFG4kgEckpSEouexqKnZDJTWRlp7EwGh8Xkp6QYqDEttPj98emfUZN/wwKCp/WiqBeR+Ktowg0U4QqK8D2J8imNdjQ+tj45OQWNpWHxsdSoGBKVhifG0igkLJaAiIgjETPTkuQSAZzMBNtJDXCekMtm9zgsDqPerAHGaFKYgLErjU610aU3OYxGixEAqMmiNZkB1emMZq3ZYjBBTfN6m81ssZiMRr3VagYmPz+3obm5a9bMls6u+pb21qnTG1qnds7obmjrnDF//twlS+YsWbR4Vc+M+XPnLl0yf+lSsKlr1uzSqtqiyurqxhYT4ESHw5WXJ9FqQD0rv7Isr6KsuKayrLq8rKJ42oyO6TOnFZcWujxOf443vyAvNy+nqLiwe/asVatWNjY2ADj2+zw5Po/ZZPB53XodYGsdhGaTxuWxOd1Wq0VvsWjMZg3spncZbYC5beBadFYzMHCkK+DdnFx3fnFOboHX6gbXqTGA2+K269wOnd2iMKk0Dm1eqa+s1Gs3ie1Grt/Bry/RtJZq6mxZc+yCbXbp0YyU77Hkm2Gkm4EFt/oiKLfCyHciqH1oytdY8gcs9rsa3S8btoIv9sDw8ABcSnxkZHB44C4gOYCoAe4Cn/BASQu+7ZDKwNc9YIYhjUEHKACCJWywCACOoDvo+A+TwPHguUDhEgiAnbVQJSBI2tBjjYEwcTDSg1G4wB9IA5yNEGglvXfvHsDT4H7/+xIg80ejj4KXG0wKcAZUkcIJK38RAPZwPXWwaTS4kDVstAFF+PD5NzbANe7HkpvW7Q+k8P7gYGDiOdwhwDmQWMC1APIFCQal7aPAvYQNsqPDA4NQtfxjAbsAGIVlLtwrcOkwMnxiAHtAeoag5hh48CFY0RiEy8SA4jvYQgSnad0D9waED4Hkw8sLPFZowxlcwU1A4A9stQV7AVdgejwo6OG5YKLA1cFDg2oMiANuBbwjQwCghwL7QXB8EjMY7Yk8PvhjGYLL3gfGjsDnCGzgDEAfiPb4egMu8KCD9xKcJXDr4bOAdyygnAfcCXA2ODEaRofrlsE7GIgKGRzWWeCFg4Pfh6ttPU44vPP3Qc6H9wxkFxgE6gEg78PsAohmBLwWgYgPYGc8vBx4q+ANh+cdBhd6H9yswcAzA8mA+s1h2/YAeCDX/vjSzUsCSJrMd397+QY4IMBc2MwOK3zgMMEn+08sj8HwHycQSYMSBNPAbYVdKAEnyLRQmwh4tuC5gbwEgmBGHx75bu3qQ3zZR2r3d1HJV5DYKyji78BgiX+gKRcjqP2IqF4E5RKG8DsKdxUHQkh9KGofgngdBTXt9UfgAXEC7zUUuT8cICnlGuBUFKTMq9AmXUNTr6Mo/RjKdTT5HpJ2ExPZi4/8Don7DIH5BI39BEf4lEj8hEQG5jxcQ5Lai4aKJ/vDqf2oyItY2jcEyrvZ7B2Vns7Ooso5td4ZFe5pZRUrO3Z+daJ165y8meXty6fOXD29aU71kpWdK5bWtVep6jxpLe6YXTNku9uz9ncwj87IPDSVsa8j/eA01t7OjJ1tjG2tGT0VSWsb2BvaJIsquXPLedMKeCX6hEJNcr1PUeVRWaUZWhHD79I3N1bP6p7WNXtmTnGpTGc2O3O8ueUeX5nHXyJXaDVak83t15ttCq2ByeVbvT6lySzVGZSgHHY4+SqNyZfjLixx5RflFZd7C4pNLq/WYtdabCV1dbllpXK9Nqe0sKCiOK8k11/sk2ukEplAAahUxFNI+GoxXyURKhVChVrMFmQkZCTkVOc3z21rmdfeOq9z+Y5VU5fO0Lg0riLPig0rTr39WtvUVrlSiicTo+Pj4pNT45PTWJxsRgabyeAIeOJMFjc5OU2nNc2du2jatFmZHB6VFuf15587/8PynjXRMYlhYZg3T7wzcHuwo6NTohYbPLqlmxb9fO3HX6//tmH75tz8gqKi0tqa+kXzFm7auHHt5rUrN6+au2LhzKULVuzYdvT99059+dm8bRuals058Nmbez99o23DPFdHqa7GZa6xm2ssxkoLoFJFkVZZojcAQq11GWqcpnqvuc5nqPSpi+3GSp+tJt9U7tMXu2yVOYYip9StY+tFYoda4tSofObZ65a+9tE7+04fr29tylXpP+yYfTZL8k0E5jqGEBglSb0SQQGVn14U9jwW/05cUi2WzELg4giUyMhYSlQcMSoWQaYSI6PIFAqORMLgKRgUDYWLRFFjMWQaGocPj4hAoVDR0dEpKSmAOlmsDB43m5/N43Ky+FlcYTYvm81hpTMyGUwWXGEULoHPoDOY9Ix0ekYqnZVIZ1GT6Oio+FBaTBgtNjw6AR2fSoyjk6LppBg6OZFJTeVEp2dHMbk0RhYlnUOmZ5LT2VRmViQrOzIzm5SSjqBFj41APzd+8osTQ8eFRLwyIXTchPApIajwKZjwEFToRMTksaGTxoVOmRQRFooMD0OFh0O1/VgsPj4hLj09DS5/D1fbT8vIoLMzGBxmOjctXRWfUkyMXoQhfxCb9jM+qi+CdAWB68MQr4Xj+hCEy3jSJTT+JyL1cFJaZ2KKnUijh2PioqIoFBqFSIqhUGNIhCgCPjGGBq5cJuEDUANUarNZ4Gwmi8FgNRqtANEAdCoMJqnBLDU71WbAdWY1QE8LpFIjoE+z2QgMcOj1WmCAGxwB2IBHnU67AfBbjqe2taFj5oxpc+fNXbJs5vwly1ZvmL1wydI1a1asX9cxa1pZXWXj1NaSmgpvfq7GZLK63WaHQ67VevMAYBbavJ6y2priqkqL2zVn8eJZCxY4cnw1DbWzZs9obW+ZNXtmz6oVrR2teQW59Y11za1NJaXFNXXV7Z1tOXl+rV7j8/lsFotCLi0tKQJ87PU4vV4HnM/ktrkDSGowKM1mdQBJ4Sx7i1VnAjBqBpwKgFtrs5ty8zxFRbk5OW6L1aAzqE2AxV12g9uutRqMcBaUwWCW2W0yh1lgUDHkgugCN6/MLyxycWfWW2aW6TYXmV7nc7+MSfoORe7Dx1xDkm9EEK/DgUyES1jKL/io70kxZxPov23fBT7l8IsNNeiNDg3BYZIQTyDswcI6iKTggw5gIIihQSSFBn78YUHw5BfKf3xZGzggPGygNIc8ANALqg4EhQ6AzSBSBBIH/EE+ABJgvGCZFUzc35L4vyP/Yt/HXnDMPw8eLBeBDc4HEwRgKeADmAJCHj168N0bm+CIyFfIbWv3g10AOAX5KvD/56GCBgYEbCCPw4EFXQH5+13+EvWvgYFYgT/oh1YgPCDBCH96AzsGQgLR/nT8JVogRsAVkMebHm8NbAxKcL/HgYGAgPU3ebxXUAIxHkd5bB6HQyvgfLwDjBGw/17gtsc7QhOIGIgHPVCe/EL58+BPfv/mfuwIRHqyz78Z+FiCm2CWBM5gQ9zQ6ECgJnIXgO+7hzcgX3nxqaeeLZu7/e5IoIIEswIAWxD3yRH/meUxGP7jBCIpqHTCCgMcmxH4NgQEvH1w3huoMAV1G8DVlEcvnTlz6eSbF1eu/ygy/mtS/Hlc3BUs9VoE5gbsUqdeRYKaeuyViOhrKFCYkQOKyklXsFFXkZE3EcAQbqJwUE8kGgAoGSBpH4oEIvTiaFcJtMsE2lUcDbh7CbQ/wjE/TQz/eTLqp4moXydifpiI/ioE/a1U+Llb+5Fd+ZZJfNIo3KvJ2iXLeI/L/pQU/RuOApD0egQVMO4lFOEymnKeFH2CnrrWY5ixtM09tdhU53V0FM49tHrxsQ2zdy2Zs3XRkj3LFm9fMG9pW/eM4lkttqnlonp3wupGwbZW3t6O7F2trM31aVuaGbu7uIdmSw/NVe2Zqdg7W79xqnpeBa/WllyoifdIY73ylCIjr9ZvbK3Iz7MbROx0qTg7Ly9v5uw5y9aur22bZvYUeAoqvXlVvryqto659Q2tDpdbIJE7PN6K2jqhQpHO5Tpychy5OUqzKae8TGOzqazWgqpKrdUiVavtPm9ucbHZ5TTYbXnlZaActfs83vwcf2FecUVJYVmhTCUTSwQSiUAmEshFAqWALxcK+FlsHo8tlGTH0xPSuQy1Q9sxt3P3sT27j+/YfXzrwpXdxVU5TW3VS5fNPX780K5dW/MKc5VqVWZWdiaXHxOfnMnJbmpsXbFspd3hjI6OE/DF77//0eEjxxUq3YsvvsTkcO8ODG7ZsSsCiX322efLiyr7rl4/fPSwyWN0lzhNufr5a+dcuHLhu9++X7thfVt7+7Jly3/64ce+/t6Pvv7wnS/O7H/9UOXURldF0ebjhw9+8NbmU4eblndXLWwvmtNgrPNZGnOMdW5Tlc0GqLTKZqlxWGqdzma/sdqur7RpKmywlbTGa6j225uKAJLKcsxil0Fb4DQUueUeg8ihzTbLZW69Ns/GUosEZnXdrK6Tn55dtnl9Tm7hO/tevf7+p+/xZL8hSbdxkaDK1I+g9EYQ+lC4yxjiD4SodyKTZqFJ7FAkhRJJi4vGRkYiSFQEnoQlUAh4EgZFwKIjMbhIyKNQVRQWh8VMCZ2CQqMjo6PSGQyhSOhwONQqNT01LSUhkcfmCLnZLAYjk5kBkDQzk5XJYmUyMjIBowIkTWXGJaVR4pOwsQnohCR8ahqJkUFhZsYw2dGpmTF0ThwzO5EjShPKk3jiRJ4wWShJ5IvieIJ4vjBBIIrhZsew2JSUNCSFNjYc8eKkKWMmh04ICZ84OWLSpLCJ4yGGIsOw6HAsBoHHQI3/ZCoFwHNCfHxiTExsSkoyPQ222wIwZTLTM5h0JoPOymCwGPSstDRpUrorJqE7MfHdmDhQLexHEq+gSH1oKhxdiiZdR8CejZ/x1I+oMYcikwoiCDFYDAZLiImMS4qOS4yOJRGJVCo5MSEmMpbMFWaa9GqHCSKmxqAxmPUWm8HjsZpdeoNdbbYqnU6ty2uwWNUWs9pqNQAMBdwJ7IAxB5EUhDgcAAJhQ6nNZrVYTTqTxpPn7Zg1ff7SpbPmLVqwdGX3/MUFZRUlVVWFFWXuHK/D79YCoLUaC8pKHD5PTlFBdWODvzC/uLK8c9aMyvq6+tbm7gXzmjs7ps+Z3TlzemV9bWNr48xZ06fN6KqqqSwqKayoLAM2YNDc/BzApi6P02I1+3K8TrejsLDQ5XKZzeb29rbp07saGmqnTmtrbW3w+V12uxFApx4iqdbh1FttBrNFBwfOBmAUeO1w6r0JOCyAXI1wOpbJrNPqVQarweSwaIwaixPUSYFHYjaJ/W6F08pTShJsRpZekTi1xXP8yPIVy2qXzCvft7TrVE35O5nZ74aj/8AQ+uBkfFDLwvViiJeg1jPyrzjq+8npv6zfdPG9dx8+GBgZvH9/ZOD28F3YNgoNxM5BUJ4CKg0waBBJgR1EUuh4wqlBd4DGYHNdgM1gmf3vNuBAwA4iMGx0HH4E+7YBkILiJrhKP2wsBGcLECD4g2mAbXiwVSSQkgAA/J8XWCjCBADyCDbbgASBtIDUAc4HNPLgm9e3THruuecmkKet3w+KdNiSGNjpv+WfV4IPGmQx8DY8GIWKUh8+vP/w/s/t+cYXnn8+hJCy64NzoDoyPHg/0MQLXhOYJ/4LyGMw/MfJv42kIGGwXR4O6gVv3WO9XJdPvfG2UPY+nf1lTOpFPAUUVJcRsHnyBpIAFceEk64hab3IyCtISh/seScGOJV0BQUKM8pNJO0mEn8DhevDkK7jKDfR1NuYyH581FdozHto5Hso1Ido7AcIzIcYwulwxDmL/qfa0p/KCn8oLfq5ouSniqLPfNYfNs775sDSD7fOOrGyZc+CmnXd5T3TCvc0Fh/RqT+Kif8VTepFA7zAXwrHXkdHXcZEfk2gnWBlnFk47fChjWXddfoan7bK3blp3rrXdy7au3LNq5v2vbN/yZqZjXWerlprS4GwUEudV8lb3yJZVcXe3ibcMVW8c7psb7d631zdpi75skbB/BpBtSPZJSHp2FheYrgkjZSrE9hlWW6tor60eGZri8dmYzIzBGJZQVlV87TZxbUtVl+JxVNsdOR7civbu+YtX7F6zvx5oHwWy2S5Bfm+gnyeTCzTaTU2k8Fpr2iqE2lUIo2yvLHWX5QrVcskKmlBaWFVQ41Cq5ZqlXavR6XXKbRaqVKhUKv5QmE2H1gCkVAg5vNF2XwJly/OFoh5Ak4GSyQSsnmcJHpiSkZqQ1vdB5+9e/zNfXsPr1u7bt7UqVXd3c3N9aUb1i776Ydz3577avXqVRq9jsHOojM5OAJlxYqVX3/5dXFJaQQCTp98/+zZDz/+RCyVjxk3lhYbd+aDs1+f/04kU6Cw+Gyu4NiJEz9f+qVtTquvyuMoter8mubZLZ98//nPl39dv3X9kuWLP/zkwyv9l9785M3dr+85/N7xrhVz9IVue2X+plMHTn//Sde6Ba7mQk97kbXRb6xxasstxgqbs87lb8nztuY5Gr3mWpe5xmmocSpLzZICPdetFOUZ1OUubblbW+Rx1ZYUT200FvuyTQpgK7xmvkUtdZkkTiPfrFF6rfnNtd1repZv3nz6rTO3b974bMGiV6MTP8CSf8JTepEkkEV7kfirKMIlFPlnDO1jWtK0EJybEJOIxZFo1FAMDhMZiSZSMFgSHk/F46MwOFoEEhcRGkojYEkkPBKHxhJwKCwag8fHJ8SLxCI+X8BkMJLjE4DJoDOyMtlZrEw2i8nOyGAzmGwmiwOcdFZaKiMhJT0yOZWSmkbNYMZwsxJF/Hi+IJHLi2Nzk7n8FL6ILpaylKoUoShFLGKp1WythqFU0OXSFIk4lstN5HJTuNmJLDYpPiEMR5gUgZoSgQ4PR4dHoJEIHB5LJuIoFDwtPjopKZGeDBGUSadn0P9Up8pIT6OnpjPosPmWkZ5OT8tgMNhMJotO52ayxYx0Jz1tTlraXnLUV+S4X9HUq2jApuS+CPBSk/sRcLDNFTT5Ai5mf2RiEz1NQiRHhUQk0aJSk5NjEmLJsNWUHBlNjkuJYrHSFFKxyai12Iw2p9XqMPt8Tldgervdofe5TT6Pwe3S2+yaAKg9QVKr0WYzG006s8XgdNmtsKnVbIUrKIG9LHa31eIyW1x2T16ev6BYb7ar9Sa5Rg+8vnxQWyttbG+2exxGu2nGnO7FPctnzpvd1N5aVF5SWV9T3VTf1NFa39o0bfbMZat7ps6aDsILSovLayqqaqtyC3IdbofdZQcM6svzubwuh8fh8rlMNpM3x9vc2lRdX901rWv6jBkVlZWVVZX+HK/FZlq8dOGKlUtLygq9fofbawMXEhgIC68oaACVAmOzG50uC0BSvUGlBe+xTgGQFIRrdHKjWWtzWvRGjcmi8frMHpfO5VR5nAqHTeRwCP1euUKeMn1aybvv7tlzcPmSddMWbph9fM+Gnzau/6ww/2wm4ysM9joGfIeJVyNwvaB+jiT2RxB/wVM+jkt4jce7fOzIw9F7t+5f7R+8cffh4MDDIVCAjowEFPHBhlLAhJD8YNvfEwAFDlgYP3EEDCifof24sP4PkOBxIN7BQj/QygR+ACXDZlw4hu+xCdJgYKpPkAgfk2iwtPrPlACSglMHUwr5GQ4LfTj62cmdzz399NPPvtS2dBNIG+wlfrzHf8s/vQQz6MDwyKNHD75+aw86ZAJ41HJ7+R93QM0DjjMBORdki2C17b+APAbDf5w8nt4E5HGKHr/w4B/eZ1ABGABvHqxOP/zMnf9DOO4SjnoJQ7yCJVxBoK4DCozA9YfjAZLeRFH6wvGAUK+i8X9g8X/gyXDFEQz1Dyz5dyzxdxzpewTmHAL7DQL9bRjquynocyHYDycjzxX4z82fen5ayw/T2r+b1vn99K7PO1tvfnJq4NL5gT8+G/jjq4GLn9+4ePabT3Zt3TVt/vqG7g2NrT2V1QtLyxaUFc8rLZldMbXau4PN+jwy+jcctjcCcx1Fvo6mXY0gX0JTvyFGfiIUvN3d0Ti9zlztc7eUuFuK65dO7Tmyqefg+p7dq46c3rt9x5IjOxfuWFbfmstb1Khd02HoqZfNK2RN8yV3ehMr9DS/mKDNCBcmTchOHMdLDRGlY7KSMZkJRAE9Xs/P0gv5JoWiOCd/VueMhrpmncGSmS1ki6QKk91TXFnbPrO0vtWVX+orqqyoba6oqq6uqfbn+CWANjXqnMK83KL8kqoKi8cuUcsrm+osXlemiKcwqEuri8FObB5TKOPZvRahXMjgMEUyCZPNzuILMrO4AqGYxc7icHkCgVAkFIp5QilfLMkW89k8nVyblZGVncWTyRRcLjcpJbGoKH/zpjUVlW6/X9nWnN/RXNTeVFxZ5Koo8r726sHr13u//OrzotLixFQ6JSouJBQxd978n3/9uai4eBxchX3C0uXLL/VdrW9uzuByklmMlmmdV25eW7FujUKv44uEtc31X1z4cvvRbflNua4qu6XUbC2xlbZVvPXJ21f7e4+/efzjLz9656N3Nh7atHxvz4p9q5fvXbtg28rpaxasPrz96KenO1bNstf5DeU2a53b25ZrqXbYa9yuGren1mepchor7ZoSkxau0W/RVNgcLUWFs+vLFrTUr5hRNLupdu7UJTs2rjm4q23pXEtprsrvUPpsco9F4gRIahI5jABJ2Vq5yutcuGHd259//N7XZ9cvmb2lpPiTwvwPM+gX4BBJUi+KcBmB60ORryBJFzGRP2DiT0azXEhifDgKj8OiSYQIPD4CSyBSojEEGgJDQiLxBKgXCofBorFkPDmSjMJhwlFoEoSwqJSUFHDPMzNYUbTI2Og48CD4WdnZHDY3M5ObkZkFDHiEjEwWYL8MdnImOymbmyTgpUiEdJU0WSpKlQhThYJ0qZghlzCVMrZOlSYVMZRSnlkvtBg5OhUIZCpkdKmIJRVnyWQciTQ9mxebmk6OguujksDzi0tKS81gAOpNZiTFp6Qkp6ekpKekMgAPZ3K4HA6XwcxIBxjKYqYDFGWkB5CUASw2i8VOZ3AzwOakrIw0kL0UzExnYupSYsyXMfSfiFGA2vvgMq2gwkntQ0ReQ0T1oaK+wVHfZdBXpdM1IVNiJk+mUUkJKYm0qGgcCkelEHAkJIGGT2OmKOQiq9Vgd5qtTrPTbfN4nU6Xzemxu5wmn8OQn2e3u+Hs+78gKURPwKB2h9ntsTucFsCmwO1wmIHt9Nr0Vp1CpzDbbd7cArCnSKa0ub3zFy+ZPX9uUUVRUXlhblGuw2tv62pbuW7VwmWLGlobmztalvQszS8p8BfklFYBPi1t6Wytqq9WaJUGq9HitKoNGpPd7PK7PblejVGbW5RX01gLGLSpvbmmqa60sjSvON/hdba2tS5btmzu/HlNLc12p7WkrGjRkoXTpncWlxbkF/lzC702pymAmCaX2+oIaMj/E0yDttGkBRfocJotVsDcOqNJY7FobXYQR28xq20Wldup9bi1RqPYYpE43PLCYovFLvHl6/ceXHv6zMFDr+/ednzrim0r1q5bcfbgrgtrlr6dnPoLktSHpV1BEK9ioJaSmxGg5kC4giX+gCG9nc3+4ej24ZEbA4O37g3fv/NwBBITQCnYL/4QKoIOfOsDJUAQ9YLf/4AdkCeO4A/cM2D/xxhQlAfA+Mk5wT9MEPQAC7aMwuI+0LgbGGgA0wFbSKD86Q0k7P+gBE8QSBq0A9gMxxcGKGTk8oXP21uaGtq7Tpz9FESDgzsDkf5b/ukFPl+QA6FSdZADv/vkVHNDfVNT26E3zgS4aBhsCESAdSaQN+AeAfufVx6D4T9O/m71JiBBR+AfuCCSDo6ODgRGkX9hsl+cGHIHQ7iJxl9GwE55uMAdnMVMuoagXkOQr4QBPMX2Yoif4fDvUCjvE6PfI8e8QSG/HUk7hsVfaGy7snHrpZ6Vl1euvLpy1eWe1b8sWXLv648Grv0yeOX7wd4LQfv+1Quj9y+MPLgwPPrtg+GvhgY/u3Tt9NH3lsxdV9q2LLe+J6+yp6B4RZF7Xq6hyyVvs9vK9PPs6v3Jib/iydeQ+H40oTeCBArOXhTpDyzxSyJ5D489q8iZW+rO6aiw1+TltJbN3rxk0baeBWsXrtnR8+obu672fnn1l/cWd/pLjWm50shKQ1KemOhgIxSJY/gxL4lTQs2SmBKPcO70/NXLW1vrcjLpUUnR5Cx6ekZcsowjFHCys1gcuVRRVV1X39yqMpm5MllSJtvk9bXMnFXWUG/zeUyg7HXYeXwun5elUskFwmyRhK836xxeR3Nnc1FlCVvAsfrs3gI/R8wVKAQqg1RtEEsUXJ6YzROxuQJ2Fo/NF/EZmRl8oZDD5fJ4gqwsPpcrEIukYqFYLlLIBFIRVyzMEqrEqmyWQMARirLFKQlJeDRaJZV2tTUqJQwWnZjrUrTU+quK7BX5jspCT0154erVy672Xnr9zdNWtxtNJo8NmVLTUDcwONCzZmVSajKTw9JZjR999dkb77/tyPNI9Mq8iqJ9xw8dPf1aYXWpwWnKqyhYunHZ0q1L1h9eN2PtdG+921fvk9ik3grfqXffuHznyuWblw6c2r9gy8LOlV0tS9rnbV2yYu/6eVtWNC6YWj2n2VXnd9fl2iud1lJrTpM/tznXUenS5RrUfp25zFE0raJj1YympZ2V85uql7TN3La05/jWhQfX1q6YnjOtxt9c6a2raFrQven4wdUHdllKCzR5Hm2BT+G1q3Pd6jy32GmSemwMlVjm1ndvWLTjrYN7Tu9ftGTmsqnVi3XC12KjfsGTr6JJvUhiL5oCqLQfFuTkC/jYV2PpxQhiSjgKg0ROQkZgyWQSNQbg1RQUAYmnxMfRE+NS8SRyOA4ZgUMBE4ZGofFYBAaAKSUhMZGVkZHFyRKAeoJIKgc1CYFQwOUKQU2CweIy2XwOl5nOTGMy0jiZDJEgXSaiy0QMjTxFLkyTCxhyEVMpZqnEGWpxpkbGVIqyDCqRXS+26bkGZZZWnm1U8U0agVqZDZBULAbPGVRAUhkZialpqamAM1np6Rn0NGYGI5PBCIxbTWMkp6TT01nMDA4zk0PPYKVnZDAyMphMVgYrk5mRyWQCT0ZGBovFpGdnMtjMtMx0OjsdXASHzWTbYtK6YukrcJTPYlOuoKJuIeGb3hsB7Jj+cOpVDO17Iunj6JitVFpTBjMeg8PiiJGx8QQsNpJGio6PpERTiJGEmMRITnaGVicHcGmzGR0Oqw+uEO/SmXQuh7moyOfwmi2AM62AOC02uxmgG0BPyKBOCzAer8MK9go4SksLLDaDyaZv62xuaW/NLyyeM29ha3tnTn7B/EWLlixfUlNf5c/3WRzGzuntM+ZMLyovbmpvKqsua2xrmDpzamFZodaks7qsvnwf4E6b2+bN8xpthpzCHACgFbWVDS0NAFUBlZZWlfnz/XaPY/6S+QBqvXk+4AbAWlxW0trRAZB03sIFbp8HmOr6Gn+ez+Gxu/1OB8Bli9btc+QW+vy5Lo/HFuypB+gZmAhlMJrUsGffonO6TA4nHGkKx5taNGaj0unQO2w6g0FmNikcdo3OIPb6TWa7QmuSWJxqtVlcUpO3YeeaI6cPbzy0ZebK+RXtdcUVRW/u2HZ136FX6eyPiLSf8JSLKAKcPIoiQ7XNSFI/hvYlnva+WPxpdW3f22dGRobujMKpHhA8AVgFzEhAh0qwAIAlwePWUegNznkPbgq6gQUc0P73m794QGqCJfqfpw46nwhIIGwiCWgNAGkf+U9GUiCBc4wOw6RCxU+QSmHLLjz78NDd3qtXr/T23bk/8AAEBuDkPyNN/y3/Z+Vx7oIPegQ82MGBe7euXrly9WrvnXtwmf5g9wLkJJgvh2HX8j//U38Mhv84eayXNPiGPwhMZgy+6vAjBW84HN9zbwi8gQ8/Ntt+nhJ2E427Fo6Fy2EjQaWc0o+iXEZRfsFFfU+K+5IW/01U4odY2q8zpl3Zv/vKjt1Xdu2+uHfr5T1bf9u57f5PPz24fWf45vXhm33DNy8O37z84MaVh4NXHg5ffjRy8eHIb8AMD34/PPDtwJ3PBgc/u3H7zd9/3X3+szVvvdG9eVfl0jW+qfOMrYus9Ysd+d1mS7tO26TRNBkq55Z2NuVvturfpcb+igWEgbuGhAMGrqLwVzCEX/GU1yNpBy3qeVW5rjJnYVuFv7nEXVc4Z92SrYd3Ns9uaZ7dcOyd3Tv3LG6tMrcXaaotnFafeGG9Y3aFcVqptrvWtn/DjM/f371xzdSNG7t37VnVNb1eJGQnJ8YzU5hxlJiMFFZ6ajoOj8ficBqDvra5Ka+sVKRVpnCYaVkZApVEopWKVUKRnC9VCPn8LG5WJi+bA0w2j5MtyJKqpKBcVOqVHEEWR8jhCLMyBexsMVemEkjk3IzMJL4oMzOLzhOy6YwUpVqRzc9mZ3Fg06hQzM3iSSVyNoujkqt0KgOfzWczspJiUqKIcWKOlJWaScVTZQJxAi0qlkwtzfPnOtXsNJJaRDcpOW01hbPaame01dZXl7Z3Nr362pGf/vjlnU8+cBbkJDDpeqvx9JnTX57/urKpWmHSiLWKuT0LX//wrWmLZ8ltWkues3PBjEUbVizfvKppRquv3O+t9LUvajv28bFDZw/mtuQ4q126fB1Xx82vL9h+dPvrH5xcvH5h3ey6gvai/BZgSnz1RTkNJa6qPEe5z1xkd1a4nWUOU65e51cbcjQat1pilrHVXKVb3TCvZddb++dtW1KzoKV0Tn3hjJrcaVXO1iJjXY6locBSkSe0GmVuW9PC2RuOHlh1cLe/qUbkNAMw1RX6AYyqIJh6xB6TwKW01flK5jTWLJlqb8rleOR6m3AuL/31+JgfCbSraOplBJxgBxuWUPjLWNLPuOjXo+k5CCxt3Dg8DoNAoSLQOAItFkWMDMeRybTEmLg0UlR0BBEdjkeF41DhGDSGiAdIGoFCojDomJgYPo+vVekkYimHlcXJyBRl8zQiWTbgxYRkXiYH4GEKPS05Iz2dz00TZqWIuRlaKUMtZqqEHK2UZ1AKTMCohCa12KqV2fQyu15i1nA10kyFMFMpzJQLWIJsOoedkgFnJ6UymLAPnsFMT4eGToc2IM50BhNAJ4PJTk1jpqWzUhlBw0yBraMskLE4XB4LQCo9PTEpJTY2LiUlIZNFz6RnMJLSGQmpzHRWSnoGnLsVnaRA4mZhKF9Fpf2Oi7kKpyrSgOlHQtVsV6HWNsJ3ZNr+THZZfAozFEecHM5ISUpNS8LgcfGJ8ZHRkUQKgUzBpyTHqhRis0HrsFtcLpfaYpQbtVYHgE64LrwtMBHK6bIC9LRYDYBBYYOoy2o0aYGjtKywpbWhsqpkxszOGbM6yquLKmvKfDk+X07ugoWLFy5a3NTS3NreWldfXd9U09zWUFlT2jmttbax2uIwW10Wu8fmznG5/M78kjxgg5DiiuLqhqqm9saK2gqnz17dULOkZ+nUmV3t0zo6pnfOXjBn+uwZJrvZ5rYvW7V8xZqesupyAKwllaVOj8vh9RSXl5VUlKv1eqVOY4ELpBp0Zq3ZYXJ47f5C37RZnS2djeWVRcUleV6fA0BnYIypClyLyaw2mlR6gwI4rDbAqRoAplab1myU2yxqq1VtMMr1eonBoNCbFDanQW9Wq/RyrVWts2rEGrGzyFM/rbmlu3PR2qV7T+zfsX/3mdOnb/32x6creg5KRW/GxP5EoF1Ck65gyL1Y8mXY9k+9hI76DRf/FTHpfYHmxskTQzevPujrHbn0x8i13gc3bw7fujPSd33kav/IjVsjN2+N9N8Y6e0fBfb126M37o7cvAPM6E3gCLqD9u3/IBM41K2AuQ1skIDbMBnAAPetm8AeBSHX747cuDM68AA26wYQALZKPZFg+QXL0v9zEjg8PAkoKGETMWAPUCAOwvIxSPMAkQOT3B8AA+kkSNf//Hjy/3d5/ODhQBK4FhAEI/iUoU5auEYkyIYj4AfkCthIGmgnhXv8cz/3x2D4jxPYShqsdAIeHRgYCCJp4M2H9Vbw8oM37/4DuPbSh4VlX4Rg+jCUGxFwevu1iMhrYVE3wqm/IogfMdj3Tp6+cfz4rdNvXX/tjaFfL4zcvTpyC5iLI9d+GOn/fvjmzw+H+u4P9I0MX3o08vvD0V9Hh38ZHfplZOj7B0Pnhu9+OXTjo2uXTv/x3f5fv9117vNNH7yz9K1TM04eajq2verg5pKdm/I3bsrtWetbvtLfvdBZNcOYM1Vvb9NbmgzVCypK2vJmVPl3mHRvRcdeROCuo/B9KByc1I8Cn2PqBQL547TkjWZ5ZZ4xv8rnrS80V/qd9YVtS2duPr6rZlp1RUt+c3t+Z6t/fmfBkqlF3Q2exR1F85sKOstdXdW+d09uv3Prwq49y8tqvA3t5QUVfp4kOyk1OSkxNSkuNSk+jZXBYmQwktOSOHyuxWWz+x22HKfOYRAohQJFtlTNlyq5YhlHKuVIRDwBL5vH5Qr42TzgEPDYXHZmFjtbxOOJBZnZnPRMBoMN+3oBg4okWUJxlkYny+ZlCsXZIqlAKBFweVkCIV8mk8rlikwW2DUrJjIqLTklOSElPY0FEsNIy8zOFGbSOTRCVBwtbkZ718ae1WaVZtemDWdeP6IUMlNicRpxZkdd2YEd67dt6NmyZc3iZfNLa0uXrl/xzW8Xvvrl+4YZ7WKNtGVay9kvP5zbs8Bd5DPn2P1VBXNWL1x/YOucNYsKm8otRa6C5vLdpw6s2b2xbkaDt9rnqnA2L2yev3XhvE3z5m6a1zCvIac+p3JqxZyemat3rKjprLSXWDU5Wlup013pd1fm5TeUGXJtWrdB69ZrnCq1Q64wiyV6vkDJFmoEfJUwjUdP5qYIDVJ3dY6/qdDdkGevyzFVenQVLmWpzdqYpy13m8tzPbXl2jyPOsdV0tmyYt/2jccPFnU2SdwWfZFfmesUeyxSn03g0mc7VXy/TphvEuWbsnzqFJsgyyWxGIXT+JlvxiX/iI++CNAKRbiKwV5B43sxsO3/V2z0u+QEd0gYdtxYCo5IINFCJodNnBSGxdNQKBKRFEWgURFkbAQJF0HARuAxaBIBTcCjAcDicXgCPikpiZvFZbEyWRnslITE5Nh4SRZPLZTyMjJ5AAYB+jHSkpnJKVmMeA49hpOWJMrkGORCixqSqEHJ18m4anGWWszTyvhaWbZSnCUTZAi5qdkZadyMFE56MoOeRKcnpaYkp6akpafT09NTUqGeqfR0RkZAmIBT09KAhwESQM9ISmMAHmWyuRlZPCYnm5mZxWBx0pis+ORUWmQsmRKJxRIjI6PTUumgipUUnZBIi02MSaBFxxBoMWRqTCSKkPnK5E5c9LF4+lfk+N+xUZcRxF4s4Hjc9XDsdSTpIpb6JSX2RHTCxjh6dUJ6EjkSAw5IiwFniYmOB4CbHB0bQ6NERZLpyQlardLpchjtZrggmFnvdNlcTqvVYrTbrV6vy+mym8w6QKU2uwkgqd6g1mgVRcV5s7q7liydP31Gx+y501raaisqi10up9fnq69v6Oyc2tXVVVNTVViUk1/oLyzO8fhsbp/N5baZAS46zG6fw+W1210Wk9VgtOjdPmdjS/2SZQsXLZnf3tlSVllcVF5U39pYVF7c0NrY0tk6b/F8gKSeXG9hWRHwFleU2D2OgtJCo92k0KqNNqvFbgeJtnucNo9DbzHqLfoAj9o8ua7y6pLlq5cuWDavsbm2uaWuo7O5qro0SKWBtlKNxaoBPGq2qC1WqBbKaFYBDDWaZGaLCrCpza4Hm4wmtcGshvqwbHoT2NdhNrusWqteatLKTJqc4pyedcuPnXltx/6ds7tnzuqe2dXaWKyXz2CmnklI/JFIvRpYgqsXDT6DhOtQcWnUZVTs19ior4X8rxzG82bzd3rLObP9W6vjnM123hQwFvs5i+O8yXXOZD9ncn5rcZ+zuL+1ur61AtsbMEHvf6ixOL+xOb4NmPMWxwWT4zuz/ZzV/oXN9qUdOBw/WL3nrDnva6y/bdw+PDAY7Cr/zy70A6cLFIigPHwEqBQg6ShEUhD2KNB0E2hHgy04gdayx+n7T07lf8t/sDzpFgDPEc7tfvycAZXCZwwn+8EhxcMPYPs95FIQA1RFAvv8M8tjMPzHyb9E0uA8J+AF4eDlA9z/AM5/HBkZGrp97sdPdc4vw8mXkJQbaOqNcMqNMOqNCPIvKMJZOnPgm68fDg48uH1jeGjgwYObg0O9IyN9IyNXHgz+Mvrgl0ejvw4P/zw0/MPIyNeD9z66eePt/ssnL/905Odzuy98seW7j9Z/8dbi94/PfPNA6+m9TW/ub3p9X8PxnRXHtpe8trXk5NbiE1uK9m/N37U1f9+m0t1bq9ZsrpixoqCsy2IuE9urNN5GV9fC5p09c04X5p6Niv8RB8ez9qJoUAMAknwNgf8dRzqWEt9jlFb7DPZCs7epQFVk1Ze6Onu6Z62a3dxdu3XP0hU9nXZzdm2ZpabEUuE3NBa4avMcORbl9I7Kjz8+dbn/hyVr5xbV5Zv8Jo40Oz4NlLBxLBY3OSk9ISEplZ6WJciWqRUKnVKikuSW5uaV5jq8Fq1RrlDx5fIsqYQtFbGF2VA3EIfF4WTCvneBUJTN5/GFYqFEwgbhPB5PJBJKZcCblcUSirhsDlMs4fMFWVncTJVGkUpPYTDTMzOZ0dFRqampjPT09DR6enKqRCCMpsXExsTTKLF5eSWHDr5aVFBGJtKmTAwpKyy++vsfMzs71/Ysu3fn+uZ1K8Q8ZmZafHVp/uEDOw8f2vPa66+u27ausKbIUeTpXrXgy9/Pf33p+xlLu11Fns750xauWdKzbXX7gi5bsdtfW7h0+6pdbxxqmNOu9Bpd1Xk1s1pqpjeUtJbn1ec7Su2mQmPD3MYFG+fPXju7a3lX++KOpVuXbDuyZeuhje1zmv0VHq1Ho3KotS6D1KQU62VSg0IGjE4m04nEap5QzgFGAu6VSiTTyAQKAVvMZvBZLFmWxK7U5VscVX5zhUdX6tCWOUzVHntdnrHEZyr22ysK1bkuld/hbShfsG3dttePdKxYoMixS70WdaGL79Dx7FqhzyjwG3k5BoFPJ/TqxHkGXo6G59dZ9NIFmazX41MuEGmXMABGocKjywhsHwJ3G0W+gqAcj001h4ZHvzQ2EoGJIlKwWDwWR8LhyGRyFJpEBEgaikeH4TEoMgEiKRFPpFJIVAoKi8HisJFRkXHx8RkZmbFR0ZFkCofBVINHy+XyQTUkk5GalpSYlpDMTk1kp8axU+Kz6VydRGhQZKklHJmAKcpK47FSs5ipXGZaFpPOyUhlpadm0FMz0pMYqQlgX6jkFABkWlo6nc5IZzAY9IAAGGWz2ZkglzCYKWmp6UxAosyEZHpMQnJMYgoA07QMDp3FSUnPiIlPJlGj4cJUGCISjQ8JRaKQ+Oio+LjYJBq4BjSBiCag0NgwJCYMhUVEYAlTkOkhEbrxk+ahiV9GpVzG0f5Aoq+hsTcQuD4E+TI68hI68mc89Twtbn9sSgk1TkSKisNSkxPp8XEpSZQEGoaUGBcXGUklE3EZLLpSJTWZtAYTnPbk8zqcVmMASW0+n8fjcZktBqMJ4JoOUCkwao0cEGpjU82ixXM7pzbPnNUxbUYrQL3ikgKXy+X3+30+X1FRYW6u1+2xOV1mh8NkMCp0BoXFZnC6bU6PzeWxOQDdGjVGs85k1VvsxrwCf1NL3azZ0xYvW9DZ1Qa76Qty7G47oNL8koL84vzymgqb264z6402EzAOr1Nj1AJvQUlRZW1NXlFBRW1VY1uzxWnVmnWF5QUNrfXt09sq6sryS3KrGyq7ujtbOxrrG6sASTc111qseofTbHeYTOZgs6ge8CgwWr3cZAmsDmBVmmxqK+BRq1ZnUBrMWqvdZLGZLA6r2W6zOh12t8vp95jcDpVZC7Y6vTZ7vlvt0ANOlRg1WXq5yKHPNasWZrIOJCV/HBv3K57YjwS1BfyNCOLNCGo/knYRQ/4Fh/8Zj7uIJl5BUi6hKBfRJJDtL6HhPP1Lgdn6F1EgnPQHmvw7hvIHGi5l8gdwYGh/YKgBA7xBAwL/nQacggxOAWcaYAmBJJH6AuodfseSfsYSfiVQfkcRLiJIF3ExPxBj3o5NvvLWGYAHoKwK4OF/ogTOFkTS4SCSjsKxpCMgDG6CdsAFEganZv03kv5XkcAThG3esPkTUOhDWN8YGXz4aCj45KHCMrjCAGy7g7Fh2D/7Uw9y4T9Q/g5JofJYqGcWgikIhOPOwWaoKwTUAYdGBobunP/xU7P3PDH6ChZ/LQJ3Ey5qR/gDR7yAIXxpMl+/cB5qph24PTp6e3Dw4tCDiyOjFx8M/jB484s7l9+98suxvt7jf/y2+5uvVn780aJPP1j04Vuzz57o+uhE19mjbW/vq319d+WpXWVv7ip/d3flmZ1lb+wsen17wVs7i97ZUfjGRt/JjR7gPbG1ePf6gqVLXa1TNfllXL0z1ZDDNhUrSqYV1c2qWTG9ca/Pczom4Tc87XcsVIR+E0m8HYa7EUH6mRB5KjFhtV3bWZ+bU+u0Vti1BSaZV20sshS05B99e/f6LfOS6PjMrNjSAluxy1jqtjWVFVYW5nhchu55HV9c+OTX/p8XbFgktShTuOmAFeLSQLHOSkllRMbExSUlZ3Cy2Nn8DC5HKJPoTHqDWa83qGUyAY+byc9iCLOZUgFXyOXx2NlZGVx2BgdgSXa2gMPJzuaJuNkCJiebw+PzRFIOXygUSRVyhUatYjLTAYMCOzU1JT4+NjY2ms1mZYHzcLPAlihaZHJCok6pefXA4Wkd02hRUa+MGS8QyX6/cmX3nv0pqenPP/98UmLCmbffWrZksctlP3rs0PXrvQcP7OVmsfJy3R98eObbC9+8fubU9sO7th3dVd/dKrTIa7qbP/71qw+//2R2z5y8mvzWeR0nzp7adHibu8Kn9RvzmktLp9b4GwpLu2rKp9XlNhXXz2pqn985f82C+WvmFTUWFTQUlLWV5tfn+6r9nkpveXtZ7dTqoroCd5FDZ1OKVNlCBUBPIU/CFykkIrlYopQEWn+zhRKuUMoVirNEIi5AcJGIJxDzBVK+QC7kKwUCnVhsVuhzTbZyj73aZ670qArNblA9KPFI3XpTsddanmco8ko9Bn2xe+a6JasPbe9YMc9amZemyFbn2bRFbmWBQ1nklOWZpH6d3KfXlbhEfmOWWyuxqx0a6Sw263Rs/I/kqMsY0mUk7ioaMBb2BiinUcTzxJhTUcklE0O5E0JoYQhQGQiJmILA4HAEagSBgCDj/kRSFBGPwGGwRAKgUjQej0ChcAQ8nPCUmpbBzBALhHqVRiOVS3k8mYAv5nM5bCadkZzETEpipSRz6QmclFQBky5gpWQxklhpCRmpCczUZEZKCjMtOT0llZmWCiCWkcbIYKYB+AQmsIopExyaxYJAyoCNowH1qCwAo7DRNC0tISkxPikxOj6eEhNLpEXjyDQ8JZJIjQYGT4lC4shhCNyUcExYBC4chZs8BR0ahsXhqAQ8BR2BQYWiUOHY8Aj0lAg0QFIkuB4UChkREYVEp4wZvzAc/0tM+h94wDTYy1jiJST5CirqEibmFyTpEo78I4H6HiVmTXqmMSYxHkciYkjMZGYUOZoKZ1/F0WjUuJjIhNhIYRbTbtZ4fIC1LE6L0WELtDy6HE6nHc5wshiNRr3dbvZ4HVBtvlnn9Tny8r2FRb7qmpKS0tz8Qp/VZtTrtTabVafTwcgOE8A+t8fq9do8XovTbXS4LS6vzeY0w3WVrDqb0+QBVZccl9VhtNgNbp+9srq0o6u1qqbcl+vNKcwzO60uvxtQZmCYqV2lVxusxsKyorLq8prGWoCt3jxfU3vr4p4Vs+bN7pjR2T59agmo3pXmVzVWtU5r7ZjZXlZTYvVYdFZNbqmvqBT22hcW5fhzXEaTxumygOQFFEJpAGEDSIWr/Fu0JrikqkpjUuqtGoNFa7BoADqDS7baLVa71WSFC17pjSZg1FqdVK2QaWViqSA1IzWWkSy2GbS5Xr5Fl2lQZjuMUptBJ5MWSQTzsjPeiY6+igaQRwEGatRHEq5g8BcD3NmLpFxDkK4h4Xp4gAL7kcRrcOlmaAdNP6RDaP8rQ35iKP9O04ckwzVRkSTYO4HCg5TcDKfcDKNeD6f2IalXIZsSrqEJfUh8H5rch6OdnYK8fOhVUGSCEgY2R/5DBBSUo48AmQSWxH8Am0MBicDhBCBw9OHwg4Aaq8eKawJtav8t/9QSeIKPlY89gg2jcLL3g8HgoI3RR4FlHe4/hOtIjcDGUpAfYPg/93N/DIb/OIEz7gGMBltGg9qgAJLev38/EARRdXgUVP7gerOwejoycuO9j49iSb+TqNdQ+F4k/hIS04sl9qFJ3+Cp71uct7//bnTkzujg1dHRvoGBn6/1fXr5pzd++WL3N28te//k9I/em/Humy2nT9WeOlZ96mjl60cq3txf9uaekjd3F7++M//UztyTO/yntnvf3Oo7vdl7cqv71DbPm9s8b212n15vO7nCeGSRbscc1eI2fnV+gtdOyfEmFJVyiuqktmKRp9Fqb/Q4Sh3t1UUrxOITMUkXSJH9aML1MOwd8PENhSMFzxNox9MZ2/y22mKDKU+lLzKaKx0yj1LqlS3btvDND46U1HqJ0UipMKOuMG/xjGlrly5duWzxgoXdU+d0NM5sfuOzd9759mzHkll0MRsVRYhJS06gpyVDTGBxskVZPHFcYirAU4FYxs3m83kCAU/A53K5GaxsBlOYyZJkgUgCLiubx+bzOAJellAokAWaTcU8PtzI5YuzeMLMLH4anZUQl5yYkJycDLteY2JitToth5OVlJQcGxsjl8n37N4zf+68+Nj4CWPGJ0cn/vrdz9988Q07K/ulseMASJw8887rZ95h83ghoVMikBFVtdW1jXVCmdjqdW7ft+v3q5d61q0sry3//pfvbw3def2DN1duX7P9tX2Ld6w0FNk8dXmHzh6/PHD1858+X7VjZVN387y1CzoWdZW0lRc2l1RMq8lvLrGUuCqm1dZ2NxW3lc9ft3jVzjXLt/Ss3LqqeWazu9hjybUafEaVSy23yORWmdwkE6h5Eg1fLMsSiTmAOLMAowv5Gq1GIpOKJUKpVAwAlM/nCIRcmUyolEtkYqEY0DqPJ5GKJHKRQMrjiLM48myhXmLINTkr/b76fEeVX51rMpW63bX5+kK7rsDpqMq3lHvNZR5Vrs3fVLrx+L7l+zbqipzA2Gry9RVeQ61fXeGUF1kkuUZloUPksQicepFHJ3QqnSreTA5rGz3trbj4H/GUPgT+OlyvAWAW6SKS9Cs+9j1ywuaYVNXEEPz4cdQoKpJERuBJSDI5goQHBkEiIEkQSdFEPBKPBVSKJxNxJAKWgMPiAbziImOiM9lsuVQm4vNZ6XRGSnImnNqUnsmmp2YkJTESU9kpSZlJwCSwUuKYyfHpyYkgEmBQFp2RycgAkJmRngGsDDgjiZ3JygTwCbWdMgF9MtIZqSmgzpIaYNR0kGmio6KpNBotOopCpWIJeDSBgCYS0QQyikCOwOBDkdiQCMzkgAlDEKZE4EIBkiIJYRH4kDBcSBh2ShhqSkgEIhyNQuLCEdgpaFwIGh+BQIcjUWFYzBQUBh2KEL04cQaStB1N+TIqGa7KhgKIQ72CpFyBuIPvR+GB45O4lBXxKZUJdA6WnJaYkJSUFEmOiouMiY+Ji6FRIkm41DgqqKqptTKb1eCxWZx2K4DLoJ58m93icFgNBp3VagiOLrXZTYBK1RqZ3qDw+e12p87tsTkcUHl+bm6O0+lwOGwutx0Een02p8uUk2t3eowOp8nttTvdFrNVb3eZ/Xlur98BvL4cl8dvh26P1eWx2V0mUIc02cxGq7G4vLi8qjyvKK+orAgAaGNr45z5c9q72oFZvGxxW1d7Y1tzV/fMmfO6W7vaG9qb5i6ZW99W78n3OHOcDpAwn83iNtm8ZpvX5PRaAYbq9ErAoy639c++e0CieoMKGOAGkKo3qpQ6md6mNztNZjjy1ebyuW0Om8FkNBhNKpVWrgDVMiEvWyASSlkcZkJKXBqopWYwErNYXJOO77YKPQ5pjjPLYWSaNVy7UWLT2dWSRZns0zGpX5HifsVGAv67DtgOibuCJoB6F1yOBEkAH/B+JGA+wJfg8wgM8RoIRxGBGziA3Rewn2yFEfpR5P8oA2cTwhYN0lU0XLGvF0ntR0T2R0T3IqL6kLReFHj7QNpw19GEqxHY2xjqt5PRfYeP/YORFJ4Y9tGCAhHQRwBJ4dyWYMctDITarAId+P8t/xUk8BwDSBpoKgWPGLAorIrA/uNREDLyaBhUQgahct0Aj/4XkCAX/gMFtpIGiBQiKbABlQIevXv3LgTTocEBgKnDD4YHB0aHoBIugKaDfdfeL634MAJ3CR95FY66A981PKjUXsREncNGf2iz3/zx84ej/UO3f/j953c+enfLh6eWfXRs9sdHO989Wvfm0ZK3Xi06dSTvtUO5J/b5ju1wvbrV/toWx6nNjlNbbK/vdL++y3lym/X1bTZgjmw0Hlqr2bdEtnMOf8u0zPUNqSvL4ntq6csaMpY0Zs9rEcydply+zLNyfWlho8pWodQUawQ+lbnIWZXvnisRvhMVfQVPuR5Buo6g9qFoV2AKyT/gY19LTl1klRbnKTW5clOlzV7tzNSy3OXWE+8e3HZgfbaERSagHDrdq3v3f/rBB9u3bzlwdP+qrWvUbqO1zPvmN2fP9/6S11wxEY+IIOPjGGl0NieNkZnB5kvkWqFYxWLx0hlsdmY2nycW8SSSbCk/g5dNzxIysgXpPC4jK5sl4LEF2cBwROxMAK3S1LSM5BRGSiozKSU9KQkACzsjM1vIl2ZnCWNjk+JikxnprD179u/cuVskkkyaNJlKoZ1974Nz35zjcngTxkyKmBC2btmas2c+5AvEEyMiXpw8qaq1ce32LdTEuPFhISGoCHdBzsKVy/Uuu9JuseT6dh8/fPF6/7G3T339y3ff/Hr+8DvH1h7YvGLvuhX71s3dvGjG2jmbT+w49OahzQc2rtu9Zu7quY3djcWtpV3Lpq3Y2bPx8OYlW1cUNpfq8yzuSr/Ga/CU51S2VeeU5zpyHQanQW6QS7VSiUEm1ItFOrFQIxDrRHKdRKWVatQSlVyolAqF2RwuJwuQp0KmUCkVBj2gU4VCLgZGo5ZrVQqtTC7nieRCkVIGoFUkEGbzRVyejMdXCyUmqc5ntBQ6XBV+e7nXXZfrqPap80z2Sn9uS5mrNt9RmeNvLDWVeDwNxVtO7XvtyzM5LWVSv0FeYhGXGLkFWpZfxXQrWA51tkMvcxvlfiM/VyXzw1XI8xSCmVzWmZjEP9Agt1CgLn1QGCOIcAUjNPU8Of4ANVE/MYQ0ZQqWSEKQSRgaFUEioWkUbCSAVCKaRMRTyRgSARgClYSnEiKwyAhUeAQ6AoFFE6nkpNSULA6bxUxPiI6MoRJTk2I57HQGKzmNmZjBpTOz0+lZqakcegrgVNhHn57CSE1lwpnzbDaLxWJkZsJVoBhp6SwGk0lPp6empSanJMQnxMXERkVGAQMckZGRRCIRg8Oi0GgMFoPGYcOQiFAkMgKLjcATIwikcBwxDEsMw5BDMcRQNDEcRQ4FVBqOD42A9qQQ3LiJ6IkhqClhGAQKj0QDQwAxp2DIUxC4MCSAV9TkCCSo6JAj8DHjQpUTUZsSMs9HM/9AUa8jCNcRuJsYiBFXEbh+JOV3NOkLctRbmeLujOxMApqMRWYkpjLiU2NIcKX/hKjIxGhKVCQxJS1eKhYC/nI5nABJDQaDyWS02y1WK9RCajRBhgvOvg/MeTIAkrM7DEazwuO1uVxWu93qcjldLofb7bTaoN4lgKR2h86fa/P4YItpTq7b53c6nWZAhwBYARcCGwRCooUaqSx5Bb6KiqLcfL/b4/Ll+jq6OmZ2z2huaeyeM6uzqwOYaTO6auqqm1ubOqa2r1y3qnvBbFeOt6CsqK6loaK+orqpOqc4x+Q0GewGd54LGLvfbPWajA6ty2sDp7YAGnaY/Dmu4Lx74AYhwMCJ9la92aK1OUx2l9WV67J67GY4U8pkttuUWrVEBl4CKZ8v5HC4mZlsqEIBTl9LY7GYGZksBpuTmJXFNqg5di3PZZb4bDyLhmeQS8wysU6ulssqhdJlzKyT0ann8TGA8G5G4G9E4HrRuCsYXD8Kdw2J70XBFZtBJocNonCeftAA7nzs7gvYAF6DXoiwUMUKAMr/dzYN8uu/CPyXBhynD7bdwtVSrkIApV5GRV5GRwH7CpIKePQqGjL0NYCkKNJ1QuzZMWEX9x8BSDr6n99x/0TAWQMnDmApsGAnIqDRALIEwgNe+At9/y3/9BJ8qrAlHD5TSKLgwQcfMezBh5kgGAzNf4n59v+XdNz/FUkHBwcBj966devu3Tt379+5O3Dv/sDQ8P2hh0PD4NWD64sODdz55ZfPCiveR4AKbiSc6oQg9GEiL4WTe7HUL0mUD4zq+z99NvjHhx++uXbv1rZXtzWd2dXy/raqNzfnvLXT+/Ye72s7bQe3GA+s1x3dYHh1q+XUNvvbG6yn15tPrNUfXa05tlrz6lrN3h7ZzqWi7Yuy9ywS7Vsq2Tove2c399X5suOLtSd7bK9vzDu1pfjU9opje2o3bS7zlmbr8/nOequkSCsrs1prPSW5huVKwcm4+CvI2OsI2mUs+MYR+0B1HEk+R4o+mpa6xCAuy9cZchSWcovGq1A5Jfn1/jU7Vy5cMR+U/UK+4L23z/Rd6Tv74Yefnfty+9E92XppJCc5p6l062v7Nhzdpc91YqJpuOjIJGZGRhZfKFErNWapXMfnydPTOVkcYTbsgpZKspRiloSbms1J5PDp/Oz0bA4ji0Vnpyamx0QmAIRJSqRHRcXT0zNVagOPL4mKSiBRohlMzr69R44eOpnJyp44PhSPIx8/durWrdtOhwdQxgsvvNBQ1/Txh58AZg0ZPwU1EWGU69ev3gQS8UrI5KdfedFTVrTl0J5UXiY2kjwZg2ieNf3b33/JqanU+t2GAp+rsnjvqWMXen/75tIPO1/bP3P1gtkblnStml03r6V5cUfNnMbSrqqqjkp3iaO6o6K5u6GirSy3Nreqs3LhhoXz1y+on9mUV1+ocKilNqXcpkwXZHDlPLlOwRVlCxUioUwoU0tlOrlQK5YaZHKDTKIRS9VijUauApv4XD0IkIol2QKlRCETSzVKtdGgNxo0SqVELhOp1FKjTmNSqLVCuYonkfKEUoFQJhXB2V1ygUQr4Ug5WUqu2qlxl/uqp9fltxTpi8y2So+nPs9VmwOMsdjpqslz1uTK/fqC9oqtp/b27N/gaSzUlTkURWZJsUlcaJYUWnh+oyjHrPSbNPlWcZFBmGeQeowSvcoiEiziZp9OZPyCje0LJ4O6Vj8oFJG460jiVQzlHCH2cFSyftxE0sSJxJhoXHQUPjoKS6OiKWQ0hYQmEbBkIhKPReAwODIeTcSEIsPQBDSBSsQCQqVRImOiU1JTAJNm0lOS46IymSkyaXY2LyODlcJkJdNZyQx2SjoXgCkjPYtJZwMkTUmlJzMBlTLpULF9SlJKYkJSXFxibExSfFxcVHQUFS7jScThCFgcPmCwGAwaGCwGiUZFoABS4hAYdDgGE47DhmJwoRh8GI6AJFAxpGgsNRZJiIxAU0IRRGDCkCSApBMnoCeMRYZOwKIRFDSWhkSSkEgiAksMQeNDIcjikSgcAoFBoqBG1oljQsnj0UUMQScl/gCKcpkUdxWJ7UOiwVsG13mKoF5Dki5jSOfJca/H07vjEo1USjwWFx8Zm5KYFkeLiySQE+NjI6OoVColmhajkqh9Hq/dYTcajSazyW63ATDVaFR6vcYS0EgKjMkcVKKksdn1BpMcIJ3dCRd2sttsHo/L6bSbLfoAbjpdbqPNoXW6DU4X3BGu9umBdJiX7wUwWlKaX1FZXFiU4/U5KqtKelYube+Aq4a2trfWN9YB7oQq8WurAIwCKl24aH5lVYXZaiqrKG1sbmib2lZeW2G0m20BhVB2v8OZ4wA06fA7bF6bv9jjynXY/RaLx2jzmSxOyNCAQYEBqXU4TACLPV4HSEluntfnB5AKrlatVEllKplcoxQrZDyxMJOblcXjZ3I4jAzYJs7KZKfD8TssVkZmOqi/pjJ5mfy0lPS45OQUHjvTIJPlWYVeI18vtkoFRXJRqYzbkcVZSedsS2Eejkv+mBL3IybyCooCHsdNBOyj70UCygySKPEagngdLkYKHARQ+wracMHnCEJ/BOHaE/uJwf/F/e83+GvhcHHpfgS2PwLTh8D1waIE1AAJwN0bjgY1nGvh+CtI8g+EuHdQlA+d/js//QI1ZQc4ABIAYIC/6qMKFKaPXYGggCfohRL0Btx/7vYk+O+8f3MF4wdAA65cFWwMhRIYRgqcMGz0QUC1f9AbXIk/sC/UCfSvTgSdgaP+6QA/0AtdASsQFvAA9xMPdAXsv/j+DABxAn9Pdg9sCEQI+ANOuBmax7EC/38xMF4wejDkya7A/M37OOCx44kzIMEYf2ee7Am3Bv6fhAe2gD+4DfqCUYJ2wAQdj+VJeMAO7ALt4O+TMOh7LI8jPt4c9P7F/yR60At///TCzY+Dgr9/SjDDwec9Eli/LNBc+mDkEcyL4GnD5w0N2As8cniYwP7BAz4+VjAk4AwKjBj4e3w2+Aud8A964I5/8QfDnsQPugPOwKGCG/50BLcGNvwZ+NgX8D6x/20JHPcfKU/9OXg06AACkPTOnTsDAEYH7925e/vevcGBO/eH79+HiyTDt3J45P7gnZ9//byg8otQUi86qj+CchUJNen0ofB9GOL3GPz7Tv39N7edfXXB/p0thzZWHV1R8PbK/HfWuN/f6Dq9zvTqSvXB1Zrj6w0nN5gAlR5bZ3hjhe61RYqDi6WHFkoOL5QcXCrbs0yyb4XkyGr5yQ26N7ZZXt9he3ub4+w29/ub3O9s9J7ZWfT+7oq3NhXvX+Gd1iyy+xgGP9dRpTZU6VX1VlmVUV9uyikwLFSKP6Sl/YqL+QNLASXlNRT2KgIL8PQCIfrVpJSNHuPUWo+7zJRT4bAXmrl6Xn5t4aYdmxraWkrrqj/78svBB8P9t29/+eP5dXu32Mr8fJtK5Na56kvmbVx55tsvpi5cgImOnoBAxaTSGRxeJlfI4YvpdE4mi89li7IzxayULHo8S5AhzaYL44nJ9GhGLCk+JQ7O04+mJRh0Vo87NzIyLiwczebwV6xcd/jICYVKj8YQJ06csnzZmts3B1yOnCmTkePGTc7LK37r7XfcLj8SiZs4YUoWW7BwwfJsrnjiuCnjXpgk5IiPHT6pVOtDUOhnx7xc2d70Q9+luumtpMQYpoRvL85947MPl+3YbK3It1Xm2ysK85urlmxb8+GPX6zevzmnocRTl1/T3eRrKLCUOX0N+e5qX06l11Vg8ZU6nQUWa55R59JY/CZbnk1mlon1UoVFJdKJs+TZQrWII+HyFQK5WiZVSFValUQuUWrkCq1cpgWAKZKoxVKVWKoQAdyUiXhqkUArFWtlUq1MoVOqDTq9Qa/TaBQqpRQiqUIMjFol08uUUEsBTyLnQySVS8UiMU8k4fMk2VxpFkfCEWvFSqsqv64wpy7HVunwNeR6G/Ic1V5bldfTUOCszfU0FtirfAq/3l2XN3Pd/B2n909b1e2qyzVWuI3lHmOFV13mUpQ4tEVOTYFdlGMQ+fRyr0nmcjoKioqd9g4m80ws42ds1BWQn5HYXhSuD0W4isBfQpO+J0QfB89u8pSQ8ePwBGJUUjKSQgnF4fFR0RgSGUMiogl4DAFPpJHRBFwoMgJLwgGDJOFwVBIRgCkRFxlJZjFSRXyOQiZUK4WZmampaXHpjEQ6I5HFoWdkMxjZTBaPyeQy0jPS0hmpGZl0enpqUmI8DovGY9Gx0ZFkEoFMIBDxRCIOT0DjcEgMDoXGotBIBBK2jGIxwBeBhEiKIeIjsJgIHDaCQAzF4iGSYgkoIgVHicGQYyJw1AgMORxFggZJmDIFM2k8atLLSPQkYjQxKSoyDY+PDQvDRyDhSgETIlATI1AIDAGFxJIwxPDJ6OeeGaeUmD48c3ZeS0dBOP4YOf4bWswvePJlFKUfRbsWTr6OJPejiJcj8L8Qos9QEnZzBc1iCR1PiKXQ4qjRSTEJVAotMSE1PiqJiImMoSazmFk6vd7lcgPEBGK2GHV6td4AABSOvzSatIG1juCgUqNJpdPJQKDDaXW7neYAwtpsloDuUrPHCzvuNTqJ22POyXUB7tTqFHqDqrgkr7yiqKy8sLWtoam5dkXP4qrqUoCqK1ctnTd/lj/HU1xauHjpolmzZzrcdm+Ot7axtqGlAZjCkgKzzez2OgFNenwuu8dhcVrtXqfeplcalDavFfCoxW1y+CwAQ+05Fovb4MqxWlx6s0XndJoBgLq9DofL6vE5HU6YSJvdZDBpVWqZUMhlsejZ2aCawkym09lZnOS01PiEpNS09LS09IA+r4zYmAQ2m5uZwWHQmax0poSRLU3NZkcnZSbEZ6TG6GTcMo8pzyIvlmfN5rDWsdmb2IzTsYk/Y2P/wNJ+w5EvoqmXULRLgfVgoXY8JJzY9BMu+ltS3Ke0uE8jYz6jxXwaGf1JVAww0BsV+3l07BfRcV9Exn5Ji/2KFvM1Le5rWvzXlLhvyMCO/4YS/zX1iQHh1LivqQkBL3AEbFosNMABYwYD/00T2ESL+4YW9S2FBm1q9DlK9DfUqK9pUdALTk1J+JCY8JHK/se+ozc++3z0AZxnC4vNAP4FHNB6bP+d/BtBQP4SGiDHxwIcf/X+nYDQAJHA5rGRgOZ+6AfRIZcEVUAFFpwKNJQGeOXJkaANd3zi/6v8z0L+zvevI/+PJBjz34gPgv5VaDBhwP4X8q8D/+r9Nw7+NwmMYghUGv4mwAcCH7sf7x/cDux/caIn2/9t+cvWgBOOmBiGlQQY+peN/wMBm8HpgPlrvL/t9j/ZOyCBfPcYScH5HyPp4xQEN//dFf3Pjvl38f8WGbrgOf66e8AdSDx0gf/AmWHgn/LY9+cR/7I1GB/ODXoc8D+Wx2D4j5On7t27FyRRIPfv3wdeIIBK7967e+v+vRu3b96+dfP+rVv37968/2AAXBO4tNFBQKUD93757fPiio9DSf2I2CtIWi828kpgBdGrOMoZAu7m2rmf7Z9zcEfTGzubji7LO77Q9W6P+8O1zrd6jK8tVR9frj292nJ6re34GvPx1aY3lutPLVUf69G8tkr3xmr96fXmN7fY3tlpf3eX/b1d9nd3O8/sdL611fb+Tu/p9dbDS7S75iu3zpKtaMicUZhY4aTZbQlGJ8OSk2UokuhrjLp6u7zSIq+ylRRblslEpxNTf8dFA6ToA0iKJFyF00iJ3+OpZ5NTN7l09ZV2b97/Q91fwEd5vI2/MFDqhSKFJOvuSTayG93Iursnm427QHB3d3f30hYp7k4LhUJpS6FC8QghQeL2XnMv/T3P8/8/z3nPed/z+fzOGYY7s3PPPXLN7F7fmXvEkVaQpvM7FHZD+aghs1ctXLFn4+2/7tc2v/2t+vHR785uP/zltPULRy6ZVjhjlGNI3rDZU395/vT87dvlkydHKRV4Ho8VFRWRkCiIEiUkyyQSWUx0oig8LoIrZhC4PFZkbFRybHSqSma26BwxkQk0ElsUmbB+7ZZz5y4bTNbeH306YFDInAWLXzc2jRo3sW+/gR990lehMF25fCs3pzQER+7bb0BkdPS0mTOtTnf/L0L69A9KTFEdPHymsGT4Z31DgoMZvrSCZ89eLlq6JjQ6lhUulBn0e48e+vrEt47cjGSTUmJSzNu0/Kfnf8zatEiXY9dmWvXZtvLpIzYc2HruzuWZa+amlfuLx5fmjMhzFbod+U5rptWZYXKlG21undGm0luVKr1Ua1YpdbJEabxUlarWq1TYFE85civ1Zo0OuFOrVGvkKrVcq1WotHK1Tq7SydV6hcGsMZg0Go1co5IatEqDTmnUq20Wo8OORr/sDgBYeFauN6jAarVyg15t1Gp0SpUOolEq1GDVSqVKBkgqU0oV6lRIVwExG1VmtymtyJ0zKrtwfFHWqFxA0ozRBWmj893DczPGFudMKHdV+I15jpwxhcCjh68d23JsR/rwbEuR212RZSvLsJb7neU55sIMfb6vdPr4Jbu2LN21a8eJE6v37MhzWqfERJ8MiwClXoujPidQnuOpNQR6bQitKoT+gCY4xA3X9elD+PizgSFkHJNLYIdSOUIinUOis0hUGpXGoHG4JBoD0JBMp5EZVARxbBqDTSOQQkLwg/gCdkJiDOCIWi2Nj48WhHPCIrhR0GISomKSosVJ0THJUTHJohiJWJwoikuOSUiOj0+KI1KJOCKOzqASiHgSiUQkUUlEOj2YRsORyUCfgKR4IhrBRG/tyYMgGQI+hEYeTCYNJJEGUWiDyNQviOQgMjWESicw2Dg6K5hKR/NEcYRBIcRgHOmLASED+oT0AyQdzIwMSxRHSTlc8YDBNEBVAp42cDDhCxwliMQIDiHxGaGUwcy+HwXn5gx5UvVy8bLVyfzQXB5/Q5ToikD0iCh4iWO/CKbWo/Na0TBYDZH+F4n1Cy/inDhxijDSFhUVTqOFc/g8ZlgkLzaCKQ5lRosikjm8SG6oUClT5fiz8/PzLA6jwaE3ewyONDMwqNNpcngsDofZhzYrRWAH1udPz8j0+TMz/Jk+cKRneF3onbg9PcOdl5/lTXeCY+SoyhGjhjpcVoVKmleQXVCUm5ufmVeQtXvv9jnzZ9hd5rKKwumzJleOqCgqKViwaM6kqRMsTrMnw5NTnOcvzErL9Xlz0twZbjf2wt1hR6fSQ0JZhdnubLc9zezJdrqzHd4Ma3qmzZVl9eY403z2NJ8jI8Odm+XLz8rIzPK70t0Gq9FoMak1aqk0RSpPiZHExCQCeYZHRfISYiNEouioKOjOJseJYhKx87XiYtCWs1KJLFYsgZ8UabIiMU6SKIpxxib5+NE5rLCysHAfJXhueOiReMmBqMijURFXBGE/AFlyuH9S2PUhzFchlPoQckMI+0UI/xmOXY3e0ZNe4Gh/UXknQsVrElKm6bUTbbpJdvWMTOPCUteCIuf8POu20YVXV81+dmRP3bnDL88drz/6bf3p0/WnzjYcPf3qyNlXxzF7+nzDqfP1R0/XHzvbAO7TFxtOXWg4c77hzIWG02cbzp5B9sw5dAuuyP9/tK/OgoUIz7w6e+bVGXBAeHCffXUOXRtOX6g7dbH+xp2OxpbO5mY0WRPpVABB0K/o9BbkgTnbW9taW5vhAhobjWUi7YvmfcIfNCKEKeJ/dHI3tjE/OiIgsIUT5g2xwRUL+Y/WDtxA65iARAN/AyEDyIX+QzzoAXRCPwYnATqBf+1d3ZCNwPal8BQ2KvVPvBCoA0WCPQpXNPKGEKf7P8AN8S32D1tijLxRqHf3OjEShrL9kw8UDyQGhIQGa1F4uIEhDTLY89jO/uDR0dba0tqMFol0dLVAoVC5MINuBlzggw4CQJ/gQUyY6FFUBDQC3A4ig7so2sAz4NfZhfbmwh4JGDTbEs20RfMw33mB4DqxM1jR+nQM6yG3na3wHKpILD14CO249K8n0Jgk9glSAjGg47vQrE0knHassv4xrd1oLmdnW/s/z2KRoQvkGv5g5UBVDI+jGAIhsOK0oGixsHAbPoOBmAIMDY6Wtta2Nsg4FhkWE7qLpApFePcX3YA6QRfwBFmhBAIJoxf9WJzoJuZG0kMWeaMqhGSxVOGC8gEWWg3gblcLtDq0ZArz7OjshuzBDZQoyii0rxYkT/BDGcCi6kRZbWlra4IMo32pUIngDtbEIUfN6Ix+lFwga/+jeQeG/z6DkPQ/k+gbzLx+/frV69cvXr16+bLudV1tY8OLxjcv37Y2IalBkTqgqUHlNr599NfPRUNvBLMeEhg1BEZdCLsuhFVNYNwn0W6kxP40q+z8hlGXvpxwbH3x/nnOEwttl1d6Lqx2n1vtPLvGfWF9+sVN/nNb/Ge3ZFzenH55s/fCVs/F7d7L27yXt6df3eW/vNt3eVfamS32Y+vNh1YZvlqk/HKBYtvMlPWTElaPi181Jn7l6ITlI+PXTdWumpsxe2ba5GlpZWPtacMt9mEuzRBHaqXLVOkpyDEtVSVdFAj/IrPq8DRsNj29Co/eTz3Cs07Fxy5zqIdlWJ3plvTyPE+h35Zh91fmLtmz9sLdm7/WPjrz8/fL92xYv3/bxNUzJ29asODrjYu+3jxi4cys0cMzhlduOnbky0vn/SOGCZITwpISIxISuGHCqKjY6IjYUHaEzeDO8RWLIiVUCo9M5qxaufX4kXMOSxqVxCESmKNGTah/1TR6wpRP+vbv8V5vncV276+/R42fNDAY/8GnfWPiFUuXbzFZPEQq8/1PPwmLilixbnX5yJHBZPpAHEVrdd998HTz7gOc8LioeOA/+zcHT1z4/mbx0BEmlydJpZqAXtb/sW7PliSTXObU5Iwsunz/2uYjO0YuGD9j/bxlu1au27959d51X5/dN3XZNHuO3eI3W/1Wm9+qdqi1dqXJrjRbFAaT3GgGh0ZvUKKdqTDi1Onho1arVWk0KpVKqtbKjUYNMKVSlapQpipVKTq9ElmDUm9Umcxaq81gseoBNyGMTqfU69HbefAMWIB08FeppXAFq9bI4AqR67RqvRYtf1KpFGAVCplckQJIAXnQ6pVqoF6NXKGR6l2qtBJ3weiCvLEF/pFAooWOYVmO4TlZE8rzpgzNnVCWMSLPWZpmK3SNXzbp0A9HVn691lrsthR5nWWZKr9Nl+1R+13O0qKVX+258Nsve8+d2Xfl0uFb10bPnpTr0i+WJl8SRD+kCmpDGC8IzCq0vyO9PpheE8T8kx56kBtWRGIwP/qcGEwOi0pkh8VQWOFkJpfK4JCpTBqTQ6WxqBQ6k8Whs4FGKQwWlcmmkakEID64UumkyOiI5JSE2HgRP5QTKuRFioSRYmFkXLgwNiw8JjRMFBoaLQgThfGjBdHxolSllMln48jogKhgHI5EoRJJdBKBSQthUfFUMoFIxJPxBAogKUByCIE0CECTiAumApJS+pFI/Yjk/kTyIDINGy6lBtPoOAbzCxL5s8HBnw4a3PeL4H6DQ74YhPuiH6HfZxBdaHyMMjlBw2JF4YmcoGA6HsegkrkkMhdPZkNLpuLYlBDuoAH0RIlm1MQZmUVls5av+HLf157wiGkExi16VBWBV4N6p2RA0gb4ugWTXhCoVcHUanr4URb/iD+rMiVVhCezcIwwRoSQLRZyYkQREl5oJI3FCuOHq+Qqs9XqTHM6vBazS2d36d1pFn+OJ7sos7i8YPSY4WPGj6ocXpFfmJuVk5GZ7csryAFG9KS5s3P9QyrLx00YPWbcqJGjhhUU5VVUlo6fNGbewtlTp0+yOc0ArGUVxf7sNKNFO2/hLEDSdL87LcOVleuDqDKy0iEGb7rL4jA50xwun8uR4bSn2+0+h9sPSIq29E/P8GRn+XJyMqxui8lp8Phs6dnuzMKMnPyM3Nz0tGy3x+9AC5hcFovV4LCYPQ6b3mJIVsviUhKjxKJYdH5rTLQoSiiKiIyLiI6NjI2JSEIQGh+fkBIjTogTx8mTpQmxCWA1iVKtSOJIkJmFYmdYVLYwOpfJGc8JWxcVtyc89quwyD2hvO84/MdEziMC4xGJ9pRIrSLSnxFoz9FLebT5Hcj/ZRDnRTC/Gs+tJlDqCPgXQaS7dMGGxMRSo8bgd8jz4afSrRnpUY9xmSf53dNySpePGr9h6rqjmy7/8V1VS21TS2NTG+iHpvbm1s7mts6Wlo7mxs5WtD9oy9uWptctHS2gI9vR+zOgEnCAOmxrQQd/t7UBp3S9u/4fWwiD9O8/gf+Xj+0YboAaRQCAdClS76DdMTREyxtA4SIIQ57AEEi7IzdSUpgqRuHfqW3kA/8wNQ6PgdpGy+cxvf8POgXIAUsPggdAoRUlgNEUShRIAG5jHImiR3+QL3osgIrgi2ED0pSIorC0Aulj8YJBSIoKhTzQUm6EMh3dUFSIBJ7EVk5h4AaFR4UMPIXlL5Ar8EX/UbkgHATs6OhGNYFuYwmhSBAnQ24ROUEU6BHsRFYkBZSttlYMSVEsmCcYeBQVEBUaubEbSL7wB5EN2legA0AOBUeM29kGUSFxQS2BuNuqH/1x48cff/3z8dt2VGedrcBAzU+fPrhx80b1yzeQdnMHkBa2+Avdh1Qgz0hWWGoQJ6QF9wIFgByDZFCOUBJI0s0dXc0t0NZaURfgTf2Ln3/56eatO9WvmlClw3No3RsmeOxpZJAjUEeQX7gFPApFRuWHz1hJIKrWQDnhNpY8iqqlpQnt9YS8MYMEBxiMaBhotRkTFhI7iiWQBFZbaLVNC2qSWNIoFawsWHlQGVB1gW8gSvQPo8pAZJjc0T9oD6iqoJDvkBQ8wQEtBrVEqFNURCgIfBuBfwNICmEgt1jlYjXZCoLo6EA9CWwmCVb/UBeNWHn/H4+kAQwFBg1cEYy+Mw31da9e1b5sqnvZ8rq+ubGhsbWpBR3zhEqEmlV7c0frq8a/H/xQWvoLE/ri1FdBrJfB7OoQRjWJfZdCu5IYfnuc/9y6oUfW5h1Z7to9VXl0oe3cWs/lzRmXtmae2+w7v81/cWf2xZ2Zl7f7gEQBSc9tdpxcbzm2xnR8tfngci3Yr4FE58v3zJXtmJW6Y6Zs52zF7rnqrxaaDq9yH1+XcX5bwZltRee+HHXkyzF794xetrFizJL8vKkZ5mEOxRC7rMymKzTkeuTzFXGXBJFVeG4tjl6Do6JdSIKZNQTOfSrnTETkeo9jbHFmWo4jZ2i2K9dhzrYVTx62aNfar64eW/nNpuHzxm45unP5gXWTt86dsGHulgv7v7x2yjO6gpQgMpQW7Lpy/tTdn4x5/n4UvFgh40dGC6NioqPiiDjaqMrxVy/czEov/OzjL95//0NA0lf1TRPGzQwTiD/8sJ84JunmT3fHTpo+mEDq/VlfAoO1evNWs9v7Yd9+PT/4WKa2XPr+p7GTp5PYbBKbESWJP3n1wjfHjopSpOEJyUqLfc2O3SeuXM8bMtyc5o+TK4uGj/zl4cPD5875CvINbnt+Zdml29cu3vp++rK5s1bNn758zsrd6xZsXbpo2/JlO1fNWjNv7PyJeSMKPEVptkyb0WuUm2Tx8liNTa0EhNUnK7USlTpRpZEo1UkarRSQVKtV6A1qk1lnMGoUSrSbgFaj1ulUGp0CABQ40mBUA2uCI7CO2OE02x2mwMpi4E64pdUpwEIAwFMIDMwagFfAUMBZoFJwIKuVqdQKLSCpTqvTaTRqRKWApBAG7kIMKDkdxsdaeapWkmpMcmTbi8eX5k8oSx+R56rMSh9T4B2V7xmZmzWuuGBSuX9Urinf7ihzF08rW/HN2h2nvy6ZNlyX47QUZpgKMuTpdpnHmTVq+OxN61bu3XPo+tUtJw+s+3bnzv27xub6p8TFXxbG1RC4dXh6bTARLRAJojeE8KrxnHs0/klBxCyuIHkQfnCfgXQGj8mPpHD4ZDaPxubTaEwmlU4nUNhMHp3BJVMpFBqJQqNQwdKpJAopGBfMZDEjooQRURFh4aER0RHgiIgWhovCuUIuU8CkcmgkBonEoISQCWQGLTImhkSnBZPIwQQSnkimoh1SGWQCm0zkEIhMIolGINDxBBqBiMeRg4OJ+CASPpgUEkIiBpGoAKN98MR+REoQnRVMZ/UnUgaSKQNI5D5BuA8HfNGrb7/en3/xfr9BH/cf3L8/fkBfAo0cHhMlkyaouYxwMoEZgmcN+IJMIbDpBA4xiEbFc+hE/sD+pPff/5TNEXp9Ob68wi179x0/dz4xQjjHaD7OifmbFvk8BL0mfklA+wrVogmLVKD5FyGcB2TeT5FxmwXRQ8OifHIlh8oAIBeFxwp50ZFCYbRIyOFwKDRGuEhkMJndTrvHZnQ7TU6f1ZPtzivOqRxTOWLSqNETRg0fNaSoNB/gEmxhSa4vE+056vbahw4rX7Bo9sLFc8eMG1lUWjB/0eyZc6ZC4DXrli9aOm/IsNKRoyuLy/INJk1eYRZ8DGwIZXNaPD5PWmaGw+2yOSzp2IzPdJ/L63V40x1ur9PhcTi9Hle6z+x0+fxpRcW5vpz0/OLc4cOHVI4cmlNUkJaenubxWizQ1vUpSlmSShqbHCtJikuRJsUrJdEpMaJYUbQ4ShwrRvt1xaCzDcTApvFo766UlNTY2IRY7ADYBHGsOgE+x0siozxxyVn8yNGC6Jmc0CUU+rHwyIsM3lUq9zYj/D417E+a4DcG5yGRUY+OD6U9x5Or0S8b/QWeiS0VYqHdD/CM6mBOFY77jMx7QqA8I+Khb/ATL3y2LM5ulSWnG8SZekmpLaHSFl9pTR3jNUzPc88tz1hQmTmnYvzmOd/eOvPHq6f1XQCh7Y2dHc0dbc3tLY1tb1vam0ADg7YDBgC1iQ6wwZQy8gPF0NGOxvsw5/9dBuElhpjYyCemddF/xH6d7W/aml5cOn3i2LETP9z9vRk0cwCi4CYWChEi2sIHconRG8oeuotyiiJEQ3EIjMCNPYCtmm8BfEJgjR3FBP7oijEYOIEsEHugLYEwXMYG7kDVt3V1I2bpAJFgmAUB0PaJGMcENCaWaUgU+4CxNvwF0aE3wM3t3S1oxUYAzIDWMD7Fsol2GEDYg2JC3oDIiD6QzCE6wBTEdh3djR1Y0VuxCNpbW5ub3rY2N3e0Qw+hGeOT9tamunOnjh89fvrOvQfg1YSigQy3dqOjiRCWdyNUhsTgIyYURDCQIAZrUC4UDgoF5YFgIA7U88CK1N3aCrJquXJwo1AoFKUY7la9aEGr0N48vPe906YODw8/euUe4E4bakfAENBzAVhvxc7hQe0HpQ4OSANhGrAosG47Orw1UEYkcchCU2tnUzN0UlqBbF9tWjQtIjIiXBhz6bdnKBQ63wfK2IIdYfBOdKiT9I+QUT5R2lg1oxJ2tSL2CxQNkocOEBI+5BrVWHtjV1vt499vHjt27OSFK8/evEEc2A65BrFBqVG1YwVH1dOOCgJ1AvFAttGGUHAHiwXVWiBdhKMInaBBvMsIJkYExKhRQZtCsWENE9EnyiN8Rn7oUdQ44Vms5lF1tHcC2TdBGeER1NJR62ttqP370rmjh48d+/1xFepnIDDtAjBFvS7UjCFltIMVarYYqmJJ/DfmHRj++0yPf2FowBEw7yC1obHx1duWt2/bm962t75t7UAH+GL9n0BtQ/GaOtsa3/x57yKbWw0/jkGge5g1eE41nvmcRL/LoF6K539f6bi6ouDUltyt0zW7ZmgOr7Bf2Jp5dWfuuU2+M5vSzmxNP7PVc2aT4xSQ6FrTkVW6b5epDyxS7V+k3rdEs3+p7uBy06EVlkMrrMfXus9vzb66p/DK7qKL2wvObck9vy3/wraC7/ZWXNxdfnBzwdoVafMWe0bNsnuGqPRFCnWpXlViVhQZjHnaHI90ZVLiVU7UIyK7IYRZF8SqhXwSWVV45n0a71RM4u5Mb0maJiPPnFbi8g3NshWn+ycUD1s6oXjGUPew9LVHN534/dzIVROMQ1yecXnTdiwdsmy6tiRT7DGpSrJ3Xj49duWiAUzyFywGLyY2TBQbJhR98P5nedklr162zpq+qF+f4A8/+FyttP/8019Tpy0kUbiffR5CYQhWrNtSPnLMB3379frwY75IfOz8hQUrVjHDwgeRKCKJ9EFV7fkbN7ni6HiVLNmgmbBg9umb1yqnTVU4nQk6XXpZ2Xe//Xbux5sjZ01Rus3ektzDV85+d/f2+HnTikZVlIwZumzz6k17d6zatn7Gktmjpo8rGlXur8j2D8k2ZViSjakKq1Jqkkm0EplRZvIY1VZlgjRGY1aqjDL0mt4A/CdRa1M02lSDUWlCK5KkOr3KbNEDmEplSQqF1Gwx2h1mPcaUQJnY2mGrxaoHGA24A2AKPsCjJrP2X/QZQE+FMuVfJAoOuSIZfOAjZuUarVKnA+TFBkrVciVCUplGA6gK+AvxKMATqFSqSpYoE+QmuS3H6R+W6x+Z767M8o8rSh+db63weUZk5kwo9o3OyZtU4hySZiiwls4Yvuno7oPXTk1bt8hWnKnP9pryMsz5Wco0t7uiZOa6NSdv/jB3w8rNB3adu35l9qK500cPW22xfs0N+5HFekymvMTRGnCs2sFoo8fnRMbvNPZ3fOEavlDRtx+17wCgUjI7nMwUsHlhDAaLSqHRSHQGjcOg8yhUBplKJZAoZKAtJptGZwFTMpgcKp0JHhwuny8IZwCistl0NpNEJ4egE0pDBhPwg/C4wXhCv0HBJDprwGAcnkQnUdlEMpNCZVNIDBqJTSKx8SQGnkzDE+k4Ig1HDAkiDB5MwgVRCMEk3GAiHtrSACKpH5E4iEIHCg5iMPsRyX0JpM/whA8HB/XqN7BHn/49+w7s8Wn/9z774pPPBvXtgyMQuEKhJFaUyqYLqGQOjsAeFMwAMCWQwM0JwfEYlIhQhlAtSpyQmTcnp2CYSrPSlbHHlz8jJvF26dCrobG/k/nQ36sLoaPFNCFoa8x6HBv9MgQzXuIZVQTmdbrwoDjpK3+6mUEWk0lhDF5EqEgcFR3G53C5SAj0MG5YRKRUkmLT6dPdzrRMrz3d7kqzp2V5vYChaG9Rb1Zuerrfme535Rb4wWF1Gi12vdNjzinwVY4oGzdx5NDhpSvXLl2xekl2QUblqPKRYyvzirK8fmd2XobX53SmWd3p9nRgWZfJ4bV5s9I9mb70LL/d47A6TGnprsxMT6bf40t3p6e50tLcLrfL4XFbnU5fZvrQoaXlw0uLK4rzCvNdHg/qk6GtZqE5ymLjJNB/CIuKjIyORvtySRKikxOiJfFoB9nE+Ah05pYoNi5RLI6LTUiOTEwWxiQqZVpTjMQZEe0QRnrorHH8qLF84Ug2Z3FY1J6ouENh0ed44T8y+X9T2LUEZhWB9SSEWYNjox2UgqnQJl/iqNU4Mpr3jEfLg14G0+vQSnZGDYFSjSfVhjAfkQW32KHXuaHfC0KPhIetTBBn6ZJkTlVihjkyQy/M0ceUWlKGexRjfNIRXs34LM+8IelzhrqnFhUuHL300OZLf//0qLnuRVdjQ1dzQ+fb152NjZ2NTe2NoJrRHoGtbe0tiIv+ISRAnP+k7v4nvff/o0H6HNP9yAH/OgAcO2vfVP2ULOBCZyZnzGxQ581ITSHdjj2AhUfIA2ob1DMGChgAobyheMAiEgOtjzxRnIAPgF6g/lHBMCj4LwVBEaDCdgGhQZzwEVEB4gsIiDKFgoMfZBW9o0Yf3mHPu2gwBxr+BZRBLgSDCGUQkiLWRAiI5Inyju5hIoUUkQt4BVJtQWyFjtuHwAhJQQ4dXWABboBRAGIgGqAcVFhUvvYm4EV4vuHBzSgkJ+6I6SsBxhqBI1EyLRgYYTUYYFSU+QAWQeQQK8oERPMOXVFZUc7aOtE4K8IBJJDW9tb6l1V/DfXZP+n94dB5axoBOd/8VZJm/uSTPr6ikX/XvoG8dLY3I2BD+NiCSQArJGImrDoDkkEChgKipN5lA6UI+NzS1tnaDELqbP/j+wMxAlaPD/rljpj8/A0UHPoEqHOEwRsmQiQojPVQDWGlBIvCYTWCBWrBKh3uYj5QJGBZSAj6U0BuDV0dj7YtmoCEJVac/OUP4GmgfCTGwGAsFgkqeADb39USVA0G04j/kPBR+VBIFA5VH0JSJDCUP1RkKB18AgcWGN1AdwItF5MMVoOoQaGbEBgLA3egYaGxWvCAlFrQTqmdNy7uj+Nx2BzOyu0HUa/n3TA2yl1ABmhSARLl/+ORFGAUvarHDJpBir3HR7NKm5oaW9qaW9va0E9Pa1cbVBjWjJDEUQ1iMgfT1tHYeHf0xGuDiVUU6K8zqgBJccwaAuMJmfErjXIjTvDrWM8PO4fvXejcPlu3d7nl+Cbf5W3ZFzb6Tq/zHF/vOrbRfnKd9fga46G1+qNr9KdWm06ttZxe7zi9yXtqQ9qZTb4L23Ku7iq4sqsAHGc355zZmHN8bfrhFe6DS+0Hltp3zlJvnJwyb1h0cSalOI+bVxBu8HAt+YnmErW13GIpt5vK7fZiU5lbs1Yhu86JqCbwaoOYaOEFgfqMwHxK5P5F4pyJDF/mUowqsmQUW0x5Vn2Byzbc5xmT7RudqSo05C8om75r9uRt07Nnlxgq3ZXLJiw5vG312W/Sp1SGWVSGivwJG1akjxnWn834JDiIGhpG54b26PmhRKL468/nK5ZtJOKYn340qH8/3PwFa/OKRvQbTB5MZFHYYV8fOr7tq/2DybTen3yqslh/+v2Pq7d/StZow+MTgATnrV5z/Pur5ZPHJlm0yjSbucB/8vYP536+Uzx5vCLNbc3P3nr04J3nfy/asXrIzFHT1y5Y882WzQd2Tl48Y/iMsaVjh2YUZZm8Noffk6pTqCw6rd2YopMqrQqlVZmiT1FaFDJDisqsUAKDYhiqMcjsbpPOqFRpUjT6VK0OGBSwDwgyVacHBERIarEagEqBBQFMnS6ATpvZogPWDJCo3WFyuiwAoGDBJzBKGkDSwAt6gE5AT3AAhoIjgKSBoVP4KJMnQQAEpiqpUgVgCuSKuBPoE9xKlVylUmo0Ko0aQ1KVHLAYbWtqUMt08mRA5zSzpywjrTIra1xh9sQS//gC39jctDHZnuF++1Cvf2y+f2yBY2hmzviyBTtWnbv7w/xtazzlBXKvTZeVbsjyGbL8ZZMnzl69auaShVt27Vy4dMm2fV/e/Pu3+UvnZMsSNiWKvg/jPyCh3cSqcawqHLWWSEXHzBDZ9xicL/nh+gHBX3z0WQiezWAKOQCmFCaZzqQyuUQSk0HjsVh8JotHItPB0ulcAEo2OxQsHk8dODAET6RSqMxgbEJnEJ44CIfrN3jwwODgwXgiWAKF0X8wLoREGxREotD5YEOIDAqVRyWz6Og1OptAouIpFLA4MmUwCf8FsCyZHEylDiITBxLwAwiEQfCRRscz2cEMZhCVNohKG0Cmfk4i9yGRPg7GfzQY9+EXuA/6BfX6eGDvjwf0GYgfiKeQmHwWL5JM5ffrFzKoL47wBXXAAAKewCITuP0/DcZ/FpQtlm3wZJ0pKj9kMH0TGXWFF3mXDjbid3bEHzTeYwoIivkCISmjhsh4jqfXoDPx4TeBXhdMaAgmPSPwf2VEXIiKXBPGHxsjNoZHsyjMcL4wIixcKAwFaRF5NBqHxWPzoyPEGpXW7XEBlboznACLbrfN53ehfUmzgA4daT6b12e1OdHLfV+m0+7U680Kh8tYWpFbWJJVMiS/qCLP5bOlZbmc6Var22j3mtOz3fDRaNea7FpweDNd6VkeiN/j96ZnZ3gzvY40pzvNne7z+sCme3xel9flAOt2200GHfSU9CatQq9MVKTEyVPE8fExwJexCeKYhNj4pOiY+PiEpFhxfII4ET7GJUsjsI2+RFHi6GhxlEgciyYJx0sTklNjJUmiBJlIomBFDg8VLY8UL+YLNlEYN9lRN+n86wzWLwzub1T2fSbnLyrrOYFVh2fVBTNqQhjP8PRnBLRp6OsQen0QpQ7tC0GrCqGgDUdJaI/YZ3jGYzLzAZN2j07+k8L5nivcAqIWxyyNTyySJRisihSvKSbdGuWzCTJMwgKbuMgelWuMLbYmD/Uqxmapx+eYpxbZZ5aaJ+f75w4ds2XepgvffF9990Fb7bOul/Vdbxo6X71ubWhra+xoaepoQi9jAYpA8SGthxQz5kA6Fens/9YEVCaY/+H+/2bggYDBVDVKI6D5AUm7njc++z4iqF/v3h8YSqe97epuA67DsOKfTCB+BBoBfYUxXiBbCBowNkWZgNDgDITEaDPwIKhwYDI0+IndwfxQ+gHb2Y3GnIDmujHCAUpAnlgYcGIEhD3yD0Zg2ceeR3AROIAG7r3zRvyCSoQFRzlAckTZhjhQnPAHyy0qwn+8pQU35KGtFWE0VggUBhztNy4enDF9yqzFa355VAO+SIN3tb397TTr8w979x6UM3YZxNoEjIViQxSFpQLpYjJB7sAkhDb07hyKAsCGigSJIkhFHyH3XW1N3U1ofA/lEronTW2trfdvnE2gDvqCyDxy89a3Oxb07/MpT2K4ff8BdF4ARFH82BWxRGdbe2D6AyoVgntMXFBsNNsBEylWJAiAmA2BIDa62tjU8Ghuqf3D93vHGYvvPqtGeQIoaYecoSrGyoH+BOoRCR7F8K/P8B9qKnAwJdZVQMLF/NHQdECAbR3t9V0dv6+bVt67d+++jPj9t39Hj7TCXWChZmzoG6NyeBCEgXKPETBYVCIkUpQeam6B9FEi2AXVMhYAeaMcYYVEH95lGfuIfFAINAyPNudvwgKgwPAweCMBoq5IoB7QhFeI8NrpbbzBn0KG567bh1IDMkPSQ5nCngaDooaCYG6Uwn9r3oHhv8/0ABJFDIqZFuw00XcGOsDQzjBER+3in0HmDrRDKZQTCRD8kZCaO5qfPPt17MTLOPJDGruKwKzFc6tC2M9xzOdk5n0q5Xpc2F+T8u9sG7F3hWf/as/RDemnt2Rd3JJ9aVPWhS0Z57emX9ziOb/VeXqb8/x213fb0r7bmfH97uyL23POb806s8l/Yl366fX+0xuyjqz0fLPAunu2Yctk6frxko0TJKtGihZVhK4dG7duYuK8UeKl05RrFjlnz3XOWp43YUF+8USfd4jDUGjUFhocRZYSr25lsuSCQPiUxKgjkJ8TyFV4Zg2OU4ej3ydTzopDlxkleT6lMVNrKHGZhnuVBcascdnWoU5piVY91LTw6PJFR1ZO3DFr3fmdiw5vmntgo2FEbmyGVQBUWp4/efNaV2X5AAbtExyOxBe8/1n/wXjashWbxo+byWZFDBxAfK9337Wbv1q/Y99gMpfACmNHxBw6c+HP5zUGl5cljExUqeatWnXy8pVJc+cmatQKh1Xn83xz/tT3D+6WzZiQ5DWbSrKXH9j9a0P1nO0bRiyZPWbprMmrFyzZs370kklplf7SqcNyxxS5irz6dLMuzaR2aDQOXUxqXIpamiiTKI1ajVkvUUi0VrXRaZDppHK9TAroaVSkKiVqrUyjk8mVSXq9QqORqVQpWp3cgGaCagLWYEQ7JFptRje2dgTAFKzdYQYfu9NstRvNVr1aJ9fqFTaHSW9UGYBBrXqLzWB1GK12g8mqgxgAQwE6AT3BDTYwSgqe6EX8f0VSuSJFKkuSyZMVSmBWBKZaHcCoEpBUqZQrFXK1WqlFbKrCJpsqVVqVwqCUmxQqh8ZTmp5WmZk+IitjXG7mhELv6BzrkDT7MF/amDxXZaa9ItNW5k8fVTRp1fw9545sOLh36qrFoxfMrpg6sWLKxFlrVk1dvHjaggXjp02zOG0lo4dPX79i57kjO/bvHO93rUiSXOVGPCLzqojQ76LUoJ2hGGh/sWDqXW74NlZoJo1L60/AB7OYbBGJzqeyBVR2GJnCJhEYLKaAxxPSIACdx2KGEolsJjMMLIHAHDAAPziIAOSKtlvCkYNw5IFBuP6DQgYOxgXhSHgyE09mDAwiESgcPIlFoYWSKPxgPItK5VOJQKU8IpUTTGUE02gECo1AoADCfoEnBRMZOAprMJnan0Dsi8d/AbTKYJLYHDydHkKlEuksHI0RwmCGsNjBbN4XdHY/CrMfmfV+/5APBgT3I5D7EQj9iMR+ROpnwYS+fQfFfEG1kwUGEiuNFTZUEDOCzJkaTPmSF3tOmPhdmOgmJ/Q3Bhu+5vWIlujVJOZTPPUZHp3L+gKHaKkGR6rGU2tD2NUQgMSoxZEbQij1OM5TPO83Ku8aS3AmOm5xiiyBRmeQqPwwIUcYxo0QcML5HIGAzeYx6Gw+Pyw2IV4LTc7nsKCj4e2eDIfDa/RkWH1oO3qn02sC60o3e3wWh8foTEMf07IcaZl2u8cEDAowavOYPJkOb6YTGBTc7gy71+9y+ewWp9GRZs3KzcjPz8nOyfF409L8/qz8fE96hs3mslkcNpPVrDdqVWqlTCqTpySnJopjxKHhwgiROFQs5kaL4sErLikmNlEcnxgdFx+bmJSQkJyUKE2ITY6JkcQnysSJqaK4pNiYRElkjC463hkq8nLDnRxuAYu1VBi7MlS0jMI+xg6/wRF+x+H/zOQ/JXLgJxSaWRWeVoOjgfReEBnVQRTo7UM/vxrHqMLREeUTaPUhlJfB5LpguNKfhzB/o3BuMgTfcyNOhkfvFovWJIiWJsUsjo+dmiwpUKdkKpJ9SqnaqhKn68V+mzjLIcp0RGTZQ/3m8ExTVI45zG+IzLdEFVolI3wpYzIVE3JMM4sdc8rs04vS5pRP/Xrp4T8u3m95XA1U2vnyVevL9va3Xe2Nna1NnUA2aPNqUIEYmmH6FBn4A3r2vyrAd5+60dISMIHr/zeDltagKwYXSM8jbY0SagMO6XrW/PSSePDnPXt+oCmb+bq7u6kZG0TEdD/oYAyCkMIPQAPGIgEPxBIYowQ0XAsodwwiMNUNLpQ7uGCDkf/gA6bzECmiPKDRLRQhigTIDAqHMgbFgzgATiA15AkGFTsgFmwWKvxBlIUygfKJCocFwhJFb2+xmBBrQbzYU1gGESaCG8IDPGHsitAHAyXMheJAGhtk0j693BoUNCgIT5+wei9E0NoC7N7c+tsxXp/3e/YkZI1dCZ7NbeghKAvQTWDSLmQJCTdQLVg2IVKUMsoT+GLCxMoPH1o72pq7mhHgYZwFQm9pbW5vfXFozdR+H38UJUmK4FIHBlNXHjjfBHgEaUF5WtFLVsgiqqAARkNeUXro3HiULNwJyA2Sxj4gcaKAWKmgyXW+/OHEdnrQ53h66K4zNxGGorfS2DRmlFUkOkx6AQtPo9hQzFgy4BeodVRr2IRgeATVLXoMGxJGJW7r6Kjr6vxz/ayhPXv27M9J2Xfnz/bu7lZoHZANVGoIB9G2INFgxA5NEYsExQIRIEhHI++ohrshYeRGYZFskWegRxEIjP6jebqoOcEfyAA2rglRYQVBR9dCvwu1LlTraCAXfNFoNQJoVDw0wN4G35AbpzZHhXwMGZ65ERslxSaQoOBIMCgy8EMFwDKJ4seu/7t5B4b/PoM2gUL9F8ygrEMhAo53n6BMmHTAE0qEfNHEWahhbH4CqgpoQtB3aHr2/KfRE66Q6I8pzFoCvzaIV4tjV4fQqwiMBzTObXHU3TmFp7cW7V+RvneJ/asV7hPrs65szr22Le/6rvzvd2Ze2pF+brvn4va0y1u8Fzd7z29OP7nWe3CZ7ZuF5i/nGnbP1u+Yod04UbZlsnLHDPXuGards1TfzNd+u9R4ZLn5/AbfhS1Zpzb5z+4suvjNiMNfj/xy37h5y4vKx9h9FWZjrlqdq7EM9xqLLDlO7ZLk2Ft87kMi8TmJjE4uCWHAb/oLHOkxmXxIyJ1nl48oS/MO8WqHOBRFJt8ov2uEV15iSC7WZM4vyVtcnj23JGtemWaYJz7HIMrQR6YbYn02sdMsy0qbsGbFhBXLCMLwTwiEXn0GfPj5FxNnLNi8/RtRbCqRwmXxo786cvbP2garv4AXnZistwyZMPnqz78u3bBJabVqnA6Vzbbr4MG/nzwZOmmcwm025adtOvzV5Qe/LNu/M3PyyNwZY4cunzVr94bRq+cPWTR18roFk9bN943MV/n1URpRojE51S6XGJIStRBzUqo+RWVRKY1KjVmtNqFzO8FK1aloSyajSqGVgVXp0LROgEKNWgYkqtMpzPBRmWoyqCxmXWD50b8mgwYGO+HqdKG9eMDHZNaiWaFmjQWDTkBSsPDRaNGCD/AoOMDf5jDanCbw1+gUASSFB+HxwMv6wEApYKhUJgncVQCbApLKgVCTgU3BKrFVTYEZpTJZikyWqoYSaFVaNaApshq4aBRynUKqk6pdWlOm2VXqyRiTlzEuP2NCUcbEIu+4AvuwLGuFz1KWYS3ze4blG/PThs2dfOSHS7/VPDt589rGb/bOWrU8d/hQY5rX7svIyMl1pqfpXfYwSWxaef7th/cOnT89Kj1tHov7nUD4FxXRQG0ItS6YWRPExI4OZ/5K530VFT8iLoXyWfDnn5M5wvjBJDaDG8FkhQ4eSKBSOBwOICmfzQ7n8aLJZC6NJqDTQ8ERFEQNDiLj8fTgYGowjjIohNi3/+ABg3ADBoUE4ykcQSSRxh4cQqPQQ4kUPp7ApdLDSBQBDs8h4DhkEh9H4w2mswfRGXgiHR9MGRxMDibRCRQuhSUgcfh4NieEzQ5hMohsoGI+k8tlsFlcroDB5nLDI0JoDBybQxJGBPNDB3FDg1i8IByBGBw08PM+fT/6EPfRJ0EffMj78NNJvNjN4ZKN4eIvhdGnw8Q/MkMfkHmPCLzHeO4zPKsaOCmYXI8DyqQCqVcT0UvkGiKlhkiuxZPq8Ghv9qdk1n2K4Hda2EMSu5rIqMNR0ekDQKWk0Mc47mMq/2ho5GqLuVJniGSxiSx6aEw0Pyycw4NLJJ8noFKpBDqVLxKmaJRGu9nmslpcRovLAFjpy3b7ctw2t9Hls7h8NmeaxeE1g396ttudYfNmOgBAPX4HWEeaBfzhI2Co2WlweK1ev9vtc9ncFqvL7M9OL8ovyPPne+C23QNeaq1JodCq5Dr0bUlVxMUloBOyYkXR8eLo2LjQsOhIUZw4KZUfHRebmBoTnZCSqoxLShFJkuJTpeK4BCBTaYJUIU6yQ78vNkXBFaaJErP5UWPD4lZHJa8VRK0Q8L7mcH6jC/4is/6kMJ7iGS8I7KcE5jMidkwDjlUTjG0mj2PUhyBbi9iUVkWko+3l8eyHVPbvNOYfZPqfNPY9GvcuK/zH8LiDodErOaFLYyWzdboCjcxlUgFt6+16pUMv81nirapkiybZY4r1GmJ85mi/JRK7Clw6vksryrZHZttCs0z8LENEkS26wh0/Ik0xOU85KVs3Ncc2u8izoHTopikbL3157dmPNZ21bzrr27ped3a87Wxr7GwDEGlpbW9tamtvbsewLqDwMA37vyjAf31Cyvg/vP/PGQTCE9WUAAD/9ElEQVQPiL5AK4F6RcoHkdmzlqcXYwf36dHjfXXFnIbu7saWFuyNLYRCQRAXYE9jmgq970Qjn5Aw8gYMRQiBqXtQ/KDxkaaH6IEekAvCYWnBXwwiASbQuEwbAhzwwu4AhMIfeAClEAiJHsPIB3tzj5KDW/APDVBhd9En5EAlAoEFvOBh5Ar8wUrajB4HN1wgNCSFLpBbhDsQKUoRpIHJBYqG5Ra0M3pHP2eY55MPPvh0IHPeDnTkVVtrS3fn287fjgn69O7RA5c5biXo/retEA+qiLZukFJLSxfAFkTXgU1Q/CdLqNQIiOATlAFhO6I7+NwNnAB9EfShHS3RfwtsBKm3NjS+/NulS3qvd++P+3w+ZtaS6jfNjQALaIwUDWdCaUHKWAwINSDaVjTS3Aqw+66kUEB0DSSI5IxyhCIHV0tDza1Mc/LHnwyas3xTfRNil0AsaLAWVTf2HJIDRAUJQgGbkaShkFgZMC/UgBD/QlA03IjRDHoMEBNyAcEhsoburj/XzKrs0aPH56zEd0jaBqFRi2lCogZwbAnwO3Q+wB9YDsWB1SjEH+BOKAmKGwE3kCbKApYrTIooIJZdZBEc/yPwAHmiwPAwFgblCW5ASRAVo5yDzKBoWPOGB9raoDZvnlofHfR+jx69pm05DLmFp1DuUESopCiDKCcBJEWfMJ//xmBY+O806EDRdxn+DxP4CFdUk/AfpIkJH/NE1QtlQ+8skKDgA5r6ARXb0vjk6S+jxv6Ajq3j1AexX4awq4PotQRWLZF9B0e+V+a+sqb0zKbir1ekrxgv2z3Hemlr8fl1AKbZF7f4j611Hlhh3LdIs3+e6qsZsj3T5dunyjZNTt02Tbl7tm7vPBOA6f4l9sMrPCfWes9vzLi4JePStozL2zOubM+4sSP36pasS9tzL+4sOLU1b9tyz8zJmix/hN7MtmVKPKV6bZ46JUupLDTrcy1lVvnuhKjrXDQ7sBqN4lBf4IAwyNUE4m8s5rEo4aZM99DydFOpVVVmtVR6gGXVQ+yaoQ55uVlaYVIMtSqH2hILjeEZyth8q6TIoynLkWWnR5p12RPHrj749cKd28IV8j4kCoEXunzzjss//uLJKRZJFAkK/bjZi49f+3HTN4dMvuwYhdaalb3z8KGfHz6ctnSRPTtT7bSv3bntyq0b89YsL50yonTGqJmbl03fsrxi8fSSxdOGrVlQuHhK2pTKkoWTSudPmLJxwfJ9m+Q+Q6RCnGxMlppkUlNKqiFFY1OqTFKFMVVtkevMao1ZqTGpVHqlXCNTamQqYDsNsKNCo1Nq9Uq0zEir1KpkRq3KZbekOa12k85q1JqMWmBKgNHAoniAyACAarRynV5uNKkMRrAQg1yjk5uteocLvbU3WbRKtVSrV1jtRofTDB+1OkVghBUsEC3EAAwa8AyQKDYmisZHU6WJ/6JSuTJVhp3YFEDSwFipUikHGE1JSZJJUxRyqUopVytVGjR4qgUkVSjlCrVCoZdL1Ekyi8ycbU0fjpY3ZU8pz5hY6hqdb6vMtg3NNJdm2Cqy3JV51mKfPtddOWvi8euXqxrf/vz4wcavdo+bPUNtM0lSpD6PL82Xafd6UrXSsMToaYvn3f7zjz179/hUqRM4rBuhEQ+JnJpgFnBDVQgL+l1VOPpDEuM2m39YFD9CnMwOYvQZQB4ESMrmhwmiaWQ+hcJlskPJVA6BzKLQeBxeJIMdBg4ShROMow0OpgaFYDSJjkci9hsUMjCIMCAIH0KihUXGsvgRQXgGkcoj0wTBeCaVIcSRuTgCl0jmk8kCHIGDJ/GCiOwQIotAYgYRaSE0Jp0fyhNHUYVhJAGPHhFOC+Mzwri8cD6Xy0a7o1JpVAqZHxpKoFEZYaGc2DiSUEiJEuHojEQCUT9wgPjDD5yffb6JEbEaz9hMZlzkRt9kRf7IEf7MCv2Dyq0icF+GcGrxzOd4bJJoCLM+iF4X/O6An6oQEqJSEg3QsxYb0ntE5l0gspfi6Aei4q8z+M9oHLTVK4EKEPaUwK8K4VXjOHcpnB9iEvcnySdLUlm4oH6DB7PZocJwsQBNsaVT6BSGgEdiMKh0drQ4FpqsATpIdr3dY3V4bXYvkKjd5XPAFUATPN0+h9fvQh/T7Gl+lzfDmZ7p9vjQefdenxNsut8DNiPTizYK9XszstJcXofVbLMZHAbowMk1UolUkpAcJ44TRYniYuPEMbFRUWJhlEgYLYpJTEqSqWISkkWxiUkyRWxicnKyPCE+OTVVLQgXR8ZJJApVslIaFxHmTpSkC0J9IaQJZPYmQex+XuxRhvACM/xHdvhPTMEtFvcejVMFv43BjDo862Uw81UIE9y1eDTNHSRcj9aJojb2EiQczHgRTEc7yQfRXw1iVpN45znsw5GhJ0XiAzHx66LFZ8rLnxw98sOOrTOL8rPMOptJA0VROYwpTmNSmjnOa4wA6HSb4j22BJc10W2N95rFacZovzk6wyBKM4ozrOIsR4TfGpphCs2yCIvs4cW2qKGuhNG+hFFu+US/bV6RdU6+e25Rycoxs79ccuznU09bn77tqm9qrWtqqWtvf9ve0dzaAUja1tLe2YxGwv5RepjO+N8NpirfKZj/KwZpd0wdIc0DKh0NrXU/b39+RRz0GShjbflshKStrc1IsUMqbe3tba0Ay20IQiBJUPMIgNDj6DZ6HYyZlrbmlram9lZsCAzhAoIPNPMuwHydHaDgGrGZChgutaNlFWitV2sbcArAATAq0qKQAspYM3qH3d4CsSJER7oSsgPcAjkApGhCXNABD7YBhiGqaMYeDQgFBNcMWcZmy0GmW9sRHSIwa29raWltBFjCUKUDCtbU3gaZaIVEEHGhEmEqGWgGQdfDez8cP3ro0OlLD2pegm9HR3t3Z2PHvaP8Pu8BkqaPXw26H5AUpYuebW9FC9eaX4GoUExo4RLS80iCUBQI2AgJQrbetrUjvgzkCQAUJIRG7FAhkbjQv+aO9uafb333LaR+8tSfT6tb2iC3KDaUSZQTyCeKFDUTrBpaO5oa2940t0NpoLpAJhhpwwUJB0IF9jWCloXy0/Tq2ZVLp06cOv/8xUuUKCQNIVpQRaKyd4HAUc1jbQ+gDaoS7R0GMkLVhjVLSLYVGUiuBbpS0D4aUfcG8ofteouhcWfnm+6uv1ZOr0BIyk78GkNSqE+UlXaoVFQ/6L0xEgCSF+Ik8ELtAWoZY0aQEwgP0kNzBJogKDyI7iKZQ65a26EtIfhFjRKegdxAhUJlolyhisXuIPhCpYbygGmF9opKheTfAcFa3kCThP5XS3ML1Oatk2tECEnfn7T5GCBqVwc2zRd7HJMHEitK7J10/keDYeG/06DTmyAfges/JuCG3GNfSNSFhM5lZxv23gC8sV5Ba2CwPdAkkYDRsaPNTQ8f3h069A8a900wHevco9dPL/CMx3jq1ZjQGyO8v24bfWx13ooxinUTNUdX5xxeln54qfvAYttXi0x7Fuv2zFPvn6M9ssB4Ypn9yArnoRWO42vTzmzKvLQ9/8LW7Ku7Cy/vzL+0M+e7Xbk3vsq/tifn/Bb3+c1oV6lv52u+nKPaNVu9emzChHxuiZeW42S6bRyvP85VILcUaw1FJl2JTVPq8GabJ5ql38RE3qMynuEp6K0inlWDp1cRKVUE6m9k+uGU5MkOjT1HJy8zm4Z79UPdylIbsuW2lFJzSplJOcwpLbcnFtkSCh2iDHNKtkeek67Oz0rN8Dgry7++enHi6hVSl5sZF1c+ZcrVu/e3f3vUlJ4dp9KbMvPmbdjyd/2rJVu3ywD//Blz1qz87fmTHYf25Q0fMmzKhBXb1q/YsmHs7KmVs8ZWLphYMG2Ea1RRxpRhQ9fMm3do58gti91TKrJnj3SMzMuZXF4xd0yoLJofGyrTSo0OvdaqkuuSVfoUrVGqMaSiveYNMpVBpjHK1Ua5UofxqFqufPcqXKXXqwx6tU6t0KnkZr3Gbbd47Ba7SW/SIU41GLUGo0ZvVANHBlYmmS0AphqFMkmtSTWaVXqDwmLVmrCZo4ElTYCwAdAEfgUfYNnAS3nATXgc7gK2QmwQADzBBgZKwQKM/lckTQEqhSvAKGaRA3g0NRXUvyT1HZWmqpUA01oVtm8pNl4qB4pVGZUKIzp31JjlcJVnpo0scI3Kd47Ic48qtAzJAiR1Ds1JG1HoHpIDVGovzCibMnrfmaNVb1//VfVs38mjMxfOy/RlZnozXA5Pbn7u5JmTR04avWjNsl3f7Dlw5siRm+eWjalcEyE6y4m6x4x6QuLWEtB7gFoC/Rlazky5x+B/G5O8QueM/ZyA+/QLHI7I4USyGZE0Ko/K4DLYoRQ6D09iggUHmcYFRzCeNjiEEoSjDA4hBaG5pOTBBFIQgTIwmICj0KNiJeKEVDyFjSOxyXQBcCeezBuMZxIofBKVTyJzCUQuHs8hkULJtFAyg4+nsb4gkpnC0IiUeJY4ki2K5Iqj2BGh/EhBqJDH5dC5dLKIQ08N55tjRUouyxYZaQkTpuAIjrCIgijxoqjoLTz+Rg7vBCP0CTniMZ7ziMR6SmQ9J3IeEZlPCNgpkQCgQUz4Uj8nwkd2XRCrPpgJ/lU4cl0w+SWB9pBIvxNC/pHI+oUrusmPPRYWMzaItC6veFdx+eRBQdfDhE9o9Kd40jMiXFlVeE5NCKs6hPGUyPmFGX40OmGyNDXXaE7gRfKYfKEwKkwYTqbR6FwehckhkZlUKiciUgytQWPUmB0Ws91sdQKYOsHa3HarC71sB7fb53alA5UCgLrTM9w+vyctw+1Nd7k8Nk+aw5vu8aQ5nW6byWIwmIBw1ckpSQnxCUkJKZJYSUJMQmJMbJxIhGyMOC4mJjYmNjY2IVGSGp+QEo5WJyWI4hLE8YkpMkV8gkQRK1ELxNaYZGOYyCeMzRRG54oiSwXcReLYTSLRLhbvPI1/lx7+iMivIXLREngAd+xkzmq09otZh+eisXaQIYJODE+DmK9x3PrBrOeDaFVk7u9E5j0q7y9W5K+86DvC2B85omOMsNL+n89WJO7I8k3SqHPlyWkOw/CZY49dO3fqp+8nr14k9zkiNampVr0pJ01XkJbkt0Y5tCKXKcZliXdYJEClHgtwqshniM0wgSPWZwUqjcqwCDMsYX5zaK4lrMAaWmiOKLNFD7FJRrm107IM07MtM/Lcs4sy55QPWz1x5eEN5+9erGp5+rbzZWNHQ1Pnq6b2ty2gCkA/YPyBVEXA/nfmndKBwIEPoHrh+l/Nv4L9JxNQSUizgm5GiaCxp+etz69EDfq0R4/3dOWzXmOkhYAKgrY1BqICgyLDngY1jZ4FLmlqQjCGGURKmBtwq6XtLQYJCK8AyBA1IhJFpIKhRmdbC1Al+hR4GiIGooVHwIGotQMIB93BbnYAnraiN6iIjUA+zQjdEJuhm+9yBRAJn8EF5Wvu6noVuAWZbIJsgpDaW9CGByiH2KcOiBGV610SyLfrTUsbgkM0bAnoBvQJIYHC0AJklAaC6o7ursbWe8e575AUjZI2YkiK5khCvlBMqOqQxNtbIOFWBGxvEEWDJJANpIYsPAg4jpgMQRm2+RQGmxCsvRUblQQH5BNJCMrVCdgEeUORQH1BcbAQYMHV0vo2AJbvpAlAD5FjsgZBYYQdCAsxoYoHnAUyg2CB9DB2Drg6sY3HQBAgY8SeSNIIT9ErfSx5NJLa1vIGEwd6CLPItIDQoTeC4T6ki2Jvb+juerBuJhol/YyT8OWdP1CeULP6j8egq4NWOSHZQHkwv8ANxEyoIpqBIdFcC6gYaBVNgZtgUKcIERO2uKyjs7UJahNVVMBiBkUHzRgTGlZwyDqUGjoygKzYBAmsWSIxBYIAwv54fFV00Ac9enwwcfOJf5AUFQUbWUf/sNqAbxqKEHn9DybAhf9G0wMyERDDfzKYZFBZofKg5EjmUM/wrQr0T7FfHUBSwHwEpm0dLVgfq7UJOnKv65sePfxRrng+MKQeT6/D06oI5Fo80B7lPpXxfXTondG+q8uKDi/L3T7XuWmmbfcCz4FlvqMr/IdXpR1c7Tq+1nt5vf/G9vxr2/Ovbs+9sD3nwrbsC9tyLu/Mu7g9+9KO7PNbM06sdx5dYz280nRwmW7fYtXuOSlbJ8evGxu9dkz0tqnJ26ZJN06Sbplh3LHIt3lpwfJFhVPm5JdM9juH2k1lNl2p3Vhk82YZFyqTv+eF/U1iVeHoVQhJ2UDPtSHkpxT6Fa5gdWJMllemLTFaKl3GIS5dmUNWaNIN82qGuBRDHKlD7NJyh7zUbazMMVcWZE8a7Rs3rHjW1PQxwwVquX/86O3nTy/f95UmJ1Mgl6/ff+DZq9frv96v9qYrvWkTliy5/tef+y+en7Rk4dSli6cuWzhj5eIxc6aUTRg5edHscXOnTFowo2T8sKwxha7KLEW2VZ7vNFTmWMaWOCYNVQ/LFvv1KXn2WLdSnmlU+gy8RCEnnBMbKwLEBAo0GlUyWaLOINcBiWqTVZoklS5Fa5Bq0WlIMg1apSQDvFOqpFqd0mBQIyTVKDQqqU4lM6gVesBTpQysWoXma6rUaK8lbEdStBrJ7jC4PRaVOkWjk9qdOr1R7nSb7E5TgC8NRnVgJBUCa/VKo1kLqBoYZwWmhLsut9XpskCYAIbCI+APDBoYIg0gaeCWTI4GRwMv7iG3mDsJeDSApCkpyC1NTVEq5WgmqVyB9olSytUKuUopNZp0Gr0qRZOaYlBo0iyusuyssWXeUUXeMcWukQXmikz7kGx3Zb6nMs8zNNdbnmPIdGRVFm0/+NWPf/x65MLJ4+dPr1q5bsSQkdMmT9x38OvTF85cvn7572d/zlg8zVOavvPMvqMnD60YNWql0bydL/yZyntJZKP31CH4WgKpLphSg2P+Tub+KIzfzhVlEJmkL3AhITQ6LZRK5xKpDDqbx+aFs7hhBDKTTGMDpOJJ9BACICk5GE8JwiMkDSFSgkmkwXjygCAckcZMADjXmRnc8P6DSSQaH0fhhFA4OCofR+YRSRwSlUOk8yiscBZPxAkVUVn8iMg4QXg0icOmCUNxDDo/Cpg2MT4+LikhNiVBpEgUOaXx5TrZDLN2g828NDpqNZv/DT/yW3b4SXbEebbwBif0DpP9K5XzmMx7iePUh7BehNBf4pg1wbTnBFo1kVYH3IkmhkIvjo62+A1B22tU4diPSbRHVPpzIvAo7R4v4jed/bzasoQfNV8ine50zBszvOqvBwf2fpVIJS2OEF7jcB/TeU/x2LIntLsWpT6EXhPMfIZj3iGyLiXLbkyckhcWHRqCp5KobBYfgJrG5NK5AjZPSAA0J3P4AmGiRKLV64zQ8bEBWZotdpvZZoWrzW53uJwuj8fuAla1W+02i81iMOn1Rp1KowKrUCmkclkK9GxSkmPigDZjhFER0aLomBhRnFiUgFbGxybExSbGxMSLRJLYuJT4xERxHPQMZInSpNgkYFYZNECJJDUuMTVOEhsmdLCEFXjBaJZgLl9whBd5gRl6jsO7zODeovN/ofN+p3EeE1nPCMznBGZ1CPVlCLU6mPyCSK8dTHqJo6LD5TFbRWQ+hY4Nnv4crjjyo0HEaiLrBU3wG5VzNS7um4jIlVTO8qSUHSWF42UqH0+oj4p065WZLrPNotHaVLFaSaQmyTOkYMvpby8/ur/5zNHMsSMTzbooVWqiW6/IdUkyLAnp5qR0a6LLFO8yxHuM8R69yK1JTDMluIwxbkOcz5qY7YjLdkRlWsIzzWHZprBcc3ieWVhoFJWakobblWPTtBMyLNPzMhcP98ws8c0qGb9p+pff7/ut4f6Lrhf1CEzfAA2A0u/ANt7BtDuCL6QvMM75l6L5L46AO6DR/w9MAFggKuAvpIXbWtBCW1A+wHBPG59figr+pEePnvqymW+BtJoRzLS3NoFav3r2yPFTR09dvvj0ZQOKByABQK21JTBk9/iPayeOHz527Pip42gPqRMXLtchddfxpqMVzZFsb0YwCuTQ9uavX384evz4tTu/oQ3KOzoe/XH7+PEDJ0+dOHLi+M3fH8AjjW1NLc1vEXW1Pr989sSJ48cPHz116sJ3AaRqg9jQRpJoHQoQxdM/fjx+/MjRC1efN7zGRjwRDkHAro63DTU/Xz53/NjxE789ev4a4+CutjcdTc9vXL949MTxew+eIGl2Nt3+4crRY6eOHz997Pjxv+sagGxAB0NUQKaQXHdHe9XjP06cOHzszIXHVXVQWDRK2tXYfO8UB724H+wftxR0/1vgMMh6y2tI4tIJiO3MiUvX6xpedXWgUUeU7472hponx48ePXn86MkTh04eAxkcP3P1BiIdLEU0Noh2CWhF01nR6CEq7usXT06fOoGCwmPHj9269wClAljV1tTV/qarve7h7z/Bzeu37tQ1I6Z7/CcI88iJk5CB43fu/Q7JIrxoQ3je2f763q3voHLOXL5a34JWYyEqxOaAIjRBUzBe3bv93Ymjxy5evf6irb0R8tGFsoUiCWzqhMaoAbC7WltbocMAzrd1f0P4U8dPnTx2/NixY4dPnfqr7iWKDaoOESY0jObO9tru9j/Xz8CQlB2389ZdSPHNs8fHjx09dRJKdvTKzVuoIaBeC2qTna2N9+5cP37i+KkLV141onkj6JsAOUVNFXIB7e31b3dugjguXLle1wpNE6oJjf2ifbignb18evzYkVMnQQDHjh47AuL+u6YOhICAFbUNDLfaoD2DDNHOApDy7z9dOXH04LGTpw8dP/3DvT/B6+apTaGDAUk/mbT5TAtCUmhWLWhWAiZQNP6LZIIyhCoPmcD1fzUBLvw3mv8WSf9loClhRUHlQBNYwAYKAnWBujFA/NDF6WhubX/b2Pr2TUvzm+Y3Hc2Nvy1ddJ5Kf0ymvQCFDWqMQAMqrSYwfqcxr8SG3ahwXF1d/u3a4u1L/Csnm/cvyz6/tujixsIzm3MvbMr5blPO9Z0FFzZnndmYcWZTxqkNaSfWeU5u8J7c4Dm+1n50rfXbFYY98+XbZyVvn5W0a27qgeXa/St1h1cZT660nlhtP7Xee2lTzoXNRWd2DD33zaQjX0/bsWvK1CWlnjKjPlupydOpC8y6PFOxQ7E6Je5CqPABhfscz6kL4daBfg0hV1EY92jsk6HhK6yqCSP8ruF2Y6XTVOEyDPPoKj36Uqeh3KWocKQWOSzDc0vnT15x4MvTd29tPX146b7d83Zvi/dYQ+KisqeMX3304Lwvt2vyc8pnzrxy/97pn34av2RxzthRYxfPn7FmxfQ1y0bMnjJh0ezySSOTTEpnQfrQKaNGzhw3e/WCXUe+WrV747S1s0tnVBpKvKk5tvgsq9hv5jrk4V5VuFsR59PFe1SaLEuqQ8WN4QvCQsURUbLkZINapdco7KB/jSqDXq7TpWq0gI+pgKc6I1i5Rq9UvkNSoEYVGgTVq9G2Siq5BjBUIVXKUpTSFJVcqlYplEoFGKUSrXxXqlIBGa02ncdr1RvkBpMCkBR4F6jUbNHq9UqtFugwVa1GE1KtgY3xNegYJ7fHlpHhhgBmbHIqgClYgFGgzwCPBsZHU1IT/jVKil2T5fIUqQxjU3kqXFOlSSmpAAJJycmJKSkScIBFK+5VcpksBdBZqZBpFXKNQq6QSeE/8KlEKU01anQZbntJjndEiW9smW9cma0yxzksz12Z5xqS4y7PthWkZwzJyxtRkjuseOK86YfOHb/71+93fr67afOOPXt2v3rV8Ndf927e/P7Hn77buHedq8ClcmknL5xx+frV/ZvWjpMmfymKvkZnVFPotUG4OjypHs98Gcx4EUJ7jKf9whR8FRFXEi4O+uCzz/oMpDI5DA4PcBOgE0eiYds50ahMhKTBeOBRMvAoglECKYhIHEwkDsQRBoTgyAx2kgyI1A6oOSCIiKdwiAw+kc5n8KNJrHA6O4rBieIJYzhRsRyxhB0dywwTxksUQpGEHSNWuGyxcplBpsxVaIrlsnEm7VSDeqY8aZ1avk+nPiRJPB0tusQL/ZEBzMR7SOBUgw0BbKLXkOi1eHTkUj2OXhdCq8MzXgI1hsC3mFIL32K44sgv8OT6ICr05X5l8G5yw7/jCY8IQ3dE876Oi9oTJ9ogSXqwbdvzo0fn5+f5tAp7umXE3Al7jx4qHjXa6c86MG/Bbq1xFyvsOifyIYldR6TVhpDqcFRg3zoc4xmO/ieDd0scv4EdOlOr00kSodgsVignNJIfIeKGRvBDRVx2JI3OYbF5EZGilFS5Tm82GC1mM5q8rNOb1BqDWq1TKLXJKcCd8qRkaVx8okgUKxLHisVx8fESdGJSeGRUtDgmNj4mJi4uLhFsbByESkhIiEuSAOsCxScmJSYBlEqSoCMkTYiJS4yIVglFWp7QwAq1hQkzwsKH8yInCUSTuGEbOFHHueKjAuFZHg9+TGpxTPihqyUw6pAA0ZGq1ThqFQFNA30OxYRbePoLPP3lYEpDMLUez6gOItXgaQ8ozF/p7J85/Bv8sKvR0bc12i+5/BV40tfxkq/8vjEJsQkff6yPEo4ZWZEkkyVIlWqLTW23uvIz80aXZ44sUqWZ4k1yaZrFVJpVtmDaN9cuXfz9t8U7tzlKC5JcxlSPOTXdGu/SJ3j0KR6jxKWPd+vjPIYYly7eZZR4zIluY4LXEOfRxwKhZjvicxwxOfbIbKswyxSRa4zMM4jydYnl1uQKe+pwt3Fqrmtuaeby4cVrx+YtrVx8dM25B1fuvfrjTderlq63re1NgHOg/wNq4j+U3n9WM//4vgPSwI3/pIX+G5UUeASNVQaQFKASLbPuRMNFT98+vxgRAkjaw1AxG5C0pbmlo/llZ2fz9yf2hPM5XB4nVmn+8+kzeA6hZjvcaml4+njz5g2ZTjWPy+FyuTz4x+XxBNEjpsw8ePx0bRuE62hraUQb/7SA0nu7dGw+hCsaORMY5Osd6/w2PZfL4vF4HB5XanCv2XEAacqOVze/OzFr2qgoPg+i43Agwsh5q7bfefAYkADgA64QV1fXm/0rJqP7YtXpW79CWdFrZdCwrcCrb29d2p4QjnK0bPvRVwBScKOjoaPhrsuihrQ27zpY3/B61fL5ssQYKBiXy4egmSXDDp65ABJqRvGgfRqBR07uXQO54/LF35y+DvJsbQPP5ub7gKTv9egxKGvc0q7u7jdo8gBa0H3pq42hKMv8VGvRs+o6oJ+Otlc1j3/fvHlzZUkxKgkXCsMOyIofHr9k7a7rfz4CAgBEglqBLKJhwXZA5yenj+yrLMsHAQTECle5PmPtjgN/1b8CYO1of9nV8Xzt/Ilws7B8VENr5zdff+VzGkAaIEzwlGlta3ftr2tuB5hqRj2QhgXDciEefmj4uVu/t3R1NSEagbIC4kNpW5pf/OaSx0FiJl95HdovFw0MQxsBOUMTRMQCcSDKhGcaO9qe79q+duzQAggPNY7SwxLOKC7d9dW3j143oVHf9tYuCImQ9I8NM4ZCoxrIjTn9d/WpU6dHl5VgwaFMnOgE2YLl66vfookbrc3QB2tcOaMSRSoIO3X9F/RWGZEkRoDt0E5bO98+8ZkUIA6Ns/BlcwvkE63cR32f2q+3rZ8yrBSLGcsPJm5fftGOvQceNjRC/pvRDA+0eKwN2wCrvvb+NzvWmlJjeRw2l8dnc/lyk+PAkVNnD28PJX7eo8fHk7ecQ0iKRlaBYv/1TUQygQz98136H807MPz3GYSk/6tBvwmYAQfqX2BXyCz8GmC/FfDLgE27wN5moIkyzW3tb9s6mhpb0ea8rW8aGque/TJj+mUq5RmZXouj1eOodcEU+Gl+RmLdp9Avx4ReHOG8tm3skW3D10xzbJvmOLIo69K6wkubCi9vyLu4LvP8psyT69KOrwUG9Rxabvlmsf6bxdpvlxv3LdEeXKE/vNJ4aJXx4ErD8fW2s9u8p7Z6Tu5Mu7o395d9Zdd35V7YknltW9GljQWnN5fs31iyemHG0Aq50xvl8MZa0pNMOWpdvl5foLfk6/MyNKsUkouCiAfEsBchXICJGjwVlOJzEvs3GuesULzHbx862m0qN1iHOAzDPbohLnORE6yqyJmcZ1OWpGVOHjV6+aID1y/tvnRqw8lvv7p+qXzRHLHLEmpWZ00bv/rEt2uPH5q2ad3srZtnbVo/fe3qkmkTSqeNc5flOUuyFB6TPsNmyXXFaCTWXFfOsAJnvnf07PGb921fsXP1jLWzK+eMclZmp2RZ4v2W5EJ3RLpWUuiQFNikuVZTsadgQpnOa2aGs8MF4fGRsfFRYlFYBOhel9VkNWpMeqXJqDQaFHqDwmBU6gzAowolmk6qQGOfWqXWoNHptRqNCi0N0qh0YLVqLbhVCi3yxEYelWDRBkwqbBtRnR5gVKnVA+NKDSa5XJmgUCWqNVKDXmU0qAFG1SqpXJZktxltNiM6VlSZarPo3U6rViOHAFodAGMyXANIio2GAmgmJKfEgwVHAEllcokMYFSWKpWlSKVoMRN6ZS9NTpEmYWCamCqVSGVAroCkqTJlqlydqlClKuQpaJRUKlXL5cDYarVWqlQlKhXCZEloUoIx158xdohvXIVrZIF9aE7a8ELXkGxXWaazyOctyfSVZtsyXbkVBQtWLbp17+emlpbL129u2bXzxcva+7/eOn3i0N6vd+7av33awqnpBRmuHO+q3RvuP7p/5tj+g/MmnHSZfqTQXgBtBJNqcIxaHAsa+XMc6QmJdpvBOyiMHZsqC+r3+UeffDIoKBhHpgUTgDvJOBKVTGeBxZGpCEYJlME4IngGE4lf4HCDScTBZNIgIpFIY0bGxCekyClMPpHGobBCmYLIMJGEGxnHjYgXRMnCImWiGJkwQcZOSOHFxiUkJcdEJoSyheMmTzj73YWls6dPNtpWJ2s2pUj2yhOOSOJOR4Rf4wnusvh/ktkPyMwHRNoTMqOKxKoKptcF0xqC6C+DaS+Cqa8I1AbgzhBAT2oNfGcJpCoy5RmB8oRAf0Tm/kli/kVlPCKzfmbyvokKWxcTtTpZMtWiKE5TZDhTc9J0Dptm/JRRew/tvXLz4rqdq93l6cluTXZlqT07e+G6zfVV1dsWrciOiFsqjPuRG/k3ETqu1GoC2uO9Bu0SxXiOpzwj0n4iMs+ZzPPSPdro2JABwUF4Mp0jYHFDeVxhqCCaweDhCVQSmcEXRCQkpihVOrlSm5KqSJRIY2Il4piEyKjY0LDI8AhRZIRYGA5XdHpFjDgxIT4FrmIRwCjaml6SmBoXK0mIS0bbNiUkxicnJSZIoEmmxiRJouOSYhIQ0sbGSENDraFhxeFRY8NEU9jhM3ihq/iCc6yIn+kRdyncP8isB1TWfQbzPo3xnMiCnu1LPOsFjvYihFIfjE4KqCEznhHo6DU9kfUMTwMxPkHr5dlVONZTEu8JnX+Pwb/CFZyMjFpOIk2kULa4nZvKi6VUAvmDD0Y6HSOy/WIBd2CfT91ux4QZU2lRkZQocbzRaM/NmTB/9rz1K1bu2Ths+lj4PZH57fJcd0qm21pWOHnZ0m+uXPj6ytmKqeNVbpsx0xtv04itcqlbl+o0JLoN8WnmxDQLIKkswyFLtyS5tPF2ZaJLJ0m3xMKtbJfYb4lI14tyrKIcc1SWNibPEFdkiisypwxzayZnm+YU2haVpq0YkrGkfNimSVsu7rr59MeapufNnW9bOxrb21uQnninNJCeQH/+xZroPVvgNhozDPi/u/5PJnATwqC44JlWtKQWkLSttbvzaXPNlXA0StpDVz6rCajldX1nx8ur53arYvngOQDPXb3tq9fNLa3wBBpqevbkr++L/F4aldL3048hwH8yvb4ICubww5bs/KYOaXQ0rNkC5NVVP7/I0rt3b5U9a8r4MSw6pe8n7x7s1aPXBx99RqZHrd5+4Og3G2SJESHBg3oG7vXo8X7vj3AkeuGoWS+b2xsDw1tQks66/QuHQ2wfMyT7f/gFitXSgsb+0ESCrpc3zqzkBvXp3fv9qWsP1SIkBXZ50fXqtiZVBI+UDhlXWDSURMR/0BvIEkuiV+++/QdyxbIf7j1GkxMRkjZ3d7Ue3zbnU0jiC+6mo9dQEoCk3S2t905gL+6DssYuB8+G5jfAdhe/3aIPY0Ge8dTwTV+feNPS2tH6pquz+tDWxVQqdWD//oGE/mV69f6IQGZ4hs+rftOMFi1BqRAmQp0/O7h+ejiXPbB/v3dBMfPBR33JdP6ivecBfjvaq7s6Hi6bVAFlUessU2fMZbFYff5TLXzwYR8yg7vh4IW3QHVoIXnDwZXjSQP79Or13rTVX4FAUMNC0zyaOtshSOv1/auDPujd+1NS8fT1kJEWNBUWQQmwW2AXAgzBAFVa3r76e8q4UgadPGjg/1qivv36M1icyllbql63oMkaiIdfdrfd2zi9HO72CabkDZ8kFIoGDRgQCA+m1/uf4ImU0mmr6zqh+iCd5pNfzqEN/KxXr15jl22vwpi4C6twDIybXvx8jtHvk94f4QunrG7v6GxqBTp/097w+9Lx5dCcggb+R8wB0+fzfnQmp2z6hsevmlrb0fxcNIbbBsWoWj2nmEUnf/z++++C9ujx4cefcrhip8WIH/ApPDpx0+nWd0jajI2zoy8PNDvIJXAc9g2EP/98p/438w4M/33mHZKCK+BA5p+8wlcfw06sQKii0e8HfAA/NAMcQmDEDV8DkFULfOk6mprbmptbGjvevGl+9PjetGlnaLQqCrsuhIrm5uOYaAE+kXmPRv8+OvTWhOwTW0Z+s6xw22TH1/MyLm0uv7694sqmggtrM0+s9JxYjXj0xDrvibWuY2udx9fZzm/1nt7sOrXJcXab+8LO9Mt7/Jf3ZJ3fnnF+R8axzd5TW9Ivbcs+udpzYK7p2zmWA3Osa8cp5o1MmTA0Mc8rcJtYBbmS7Hypr0jnLrfYKky6EqOpwFTq0y7XpZ4LjfiLzKrGU+sItKoQ6gsC6xmBdY/EvSiKXWNRFHnl5iK9ptyqK3Poih3mijTtkPTUMk9CoSs511s0e9ryfXvm7968/Nu9x+/dXn/myORt62PS7GFWnXlY6fDlC8euXla5YO6E5Uvnb9k0ftk8U0Fakk2TYJanOjUpNmWcLkHuUMWo4xROtcaj1aUZcofnZw/LdZe4rQVOU7FXme9KznGkFnkS822GUbmKcq+myDl84cQth3YPnTQiLjkhNio2XhgrDo2M5gtjQsOl8bFmncpq0NhMGotJYzSqzNhVpZEr1XKlTqXWqVRw1avVOrUSvZpXatDqdbStkl6n0ek0eoSqiOoATAFN0a712AH0CiVAZCJgqEqThHbR1yVp9SlqTYpCnqxUpOh1Sp1WIZNKgD5tVgNwqkYtAxjVa5VwFxxyJZozGphsmipNDCBpgEcDSPrPQKlEKk2WSVPRUeAISaVgU1IQjCJUxVbiA4+mSCUyRXKqUiJVJUkVSSqlFJBUK1coUqQQkyQuOTYuKUKcwIqIxnO4cqfNM7zEO7rUPbrQPaIgbUShtzK3YMKQovEVJRMqhk0dVTyqzF+clVuRP2Xu1CvfX3tR/+an3+7+dPenvV9u37hu5d4vdxw/c2Ln/i/Xbd80fs6U4bPG7Dj65U8Pfrp989ztnRuueB2XGYznZGjbDGwGCNqPExr8cwL9FzrveIpsnT8zKUz4Xu/eX+DwLJ5gYBAO6JPCYBOpjCACGhwFJEVnMpEog/F4QNJgKgVPZ4RQqSEkKo3No7P5eCqLyg7lhscAj8bLtXyxJCxWGp6ojUoyhsXJhCnqCKlKFZeaFZNcmqReaPd9m51/f8rUcy7vEVH8JV7E9xz+j1zeryze71T2IyKzCo160mpDKC8JtOoQcnUw5QWeURNEQUN6aAMKekMQrSGY+gK+CNjwHgDoHRbrOp97mRd2ITT6UGLCRmnc+qTYZanxEw2po126URm2vDyrrcgs86ssFV5FrivOrTeVZc7ctOjyvauHLh/1lmQZ/U57Xub4hfNWb9tePGzcuOFj906avoDJPxsedYcreEhm1sCPA45dg2NBz/AVgVGFo93ihh6Ol6wQpyx2ZiaGRwPNh4dF87jhDCabyeLT6FwqlUujcblcYXR0QkQkWgUvCI0WCCLDhWJhREwYfBRECcPF0VHx4uik+LiU+NjU+Dhk42KTgU0xmypGh80nAcjGxCfFAaPGJUpFMerwKANHkMYKLWWHTguNWsqL2MwJPywUnxZEn+OEXeCG/sDi/03h16KptGgIuYpAfkaiPCdTawjA9LRa8MQxa/GMBsT6lGoirYqIdvZ4GcyuwrPvsPnfCcKusiOvhMbu40RMGjBoXmjYKr1uMrT2vp/HDho0fUh5XnbGYFLIYHzwqPGjcssKB9OI/Qgh81at/OnXXywZfqowXJXutuRl5A0rGT9/+sTFM4vGDjFkORMc2liHJtFhijXqdH7f1DVLL9+7fe3+z/PXr9SnOyVWjcShjTPJJDaVxGGQuE3SNLPMY9Jk2g3ZdugV2wo8loJ0dbY71mGI91pj0y3RaYa4bHtcji06UyfONkiKbZIie1KpI2m4M3GUUzYzy7CowLQg3zYnp3Bp5bL9q67+frWquepN5+u3nW9bEDKCjuhE52UiBfJOwSB9CB/ACwNTbMukfzz/q4HAgSv8/eca0KboRSm2RyZAR3t3Z3VT9XcRIX169OipLpvZCBG3N96/fVKTKPiod08CV7Txy0MNbxrfdqBBq67W5s6mPyo8qZ/3+bRXj940fvTk2fMWL140b+GCxYsXWrVSpOB7f0DmxHz7w1+QUmcrsANksWFRgb1nz57BRNrgLwb26P2JJT130eKlixcvkQu5gAYf9P6cRA+PCOV90LuXMF42F24sXjhjVEn/93u916vXYFL0znM/gvpsbsbWu3S+2rdoBMT2IVu+74e7kEpraysa8EXnYtbdOrUoEt8H7k5ce7iquxtD0tqu+uvGlCjwpJJ5n38+4ON+IaVjJy5avHjpgqk8AtBMz569+3or5iFGawOoaunuaju2feZHPXt+PDh0y4kb3V3drW2Ad63N905hSBqcPWYFkmPHy9vXv5FHMD/p1ZMZlrB93/H6xuY3aKgVcvJ838a5IA2uIGbx4sXzFyxctBBKtWT6lFGf9+z56Qef9scJth25gDKPIRx0BG6e3S2k43u/B32DD4uGjobswQNzZowPYxMgh7b8OS+aAM7qutr+XDGhBAkTRwoKDgGotmcULkbSnGdIFUHI93t9wk9w3nsJJQGYrHvxx0mtmN+zR0+RufA+OhIKGgFUCbjqurvfjvFpPgAKIyYe+PExgGdg8iz0VdBEV6z/gsagWwFlGxZPrRj8Rf+ePd7/vD916PgpixYvWTgPKn1+eZEPivlR7/e/wPEXbTv+qqvzNYqlobvt903Th8Ct3h/37f9FUM+eH5WUjFmElWrUsKKgz/v27PV+/2D+6sOXoD/R1Vn/8tFpc2I45DNMn/1TM6JUaJ9Q2+2tDd1drxePygUhfxos+vr7h51ovPoVMNTaGZWEL/r36tmjT7+QoWNQlhYsgCzNG16SBY3qo/feHxDCmrvpQENXF7TeDjStueHSoU0s4oD33v+4x4chZSMnodwsnpufZu3R470+n332wXu9evT4fOLGYwhJEZuBwJFAsG8Y2iYC+BSEEvhCIhO4/lcT+Pb9G81/M0r6r9wGOhmYG3VIsUkT2DgpNESsXOCGeyCu5s62FjRxAToM8L1r6Whs6XjV2Pzw4S8zpn1Hoj0hMutwLPilRmMhBEYdkf3wC/KfbsO97ZOvbhlzeFnR/uW5pzaVnl1feH5d3nfbis6v95/f6L+wJfvCtuzz2zLPbfed35723d7sS7szLuzyXdiVfnGX79z29KPrnd+utB5d49q3zLJ7nnbzdPnmiambRko2DkvYODp51ajktVM1mxY4dizJ2Looc9vqonWryxYvrxwzK9873KQvUBkLTOZiW45ft0wWdzZc8AeVXoOtGgatjJZc4Dl/UgSXBZGLJCKfQ2Iq0CuLLbISq6rCpRqWLh3mSyjzxGY73aOHrT60b9WRr+fs2bLs0N6RqxflzJwg8btivbYIi849Ysimk0c2HDlYMWNa2pBSV1lOqksr0kqilHGGDIsl227wG/3lfleB25Rpltvlsep4mV2hSTfos4CY7Zpcu6bIqy5JT8qzmUbl6YZlmoZluUbkFE0aOnfd4rW7NkyYOtGkt4Rzw2MjxYmiWFFoeDSfr0hKsOk0drPOatKajGqLRW8ya9FWSlqVxqgFGJWr0fp0QFLwUYEFt0qpUikCg6YKhRwAVqOB22rASaVSrtUqAUkxmkxSqiQYkiartRiSqlPlsiSATgBQvV4JV7DAo4CngKEqZapaJYW7gK2Bl/L/kGhcqhQYNCElFWAUTSQF+x/DpYCboJ4xK1egw0uTkyVJSQlAonJsy9Kk5PjExBhJcpzepE5MiYU4VQqpUCBIEMUkihO4NF5SXAqbFUZnCqISUnB0ToxSmTl6iHdUkaU8M29ypa3cnz4ib8nuNcdvnL7y2/eb928fP3di2ZiKzNJsT7Zn9Phx312/8aa15VH1kxNnju7cuWX/vr3fHjuyec/OOcsWDZ08smBsSc7IvLFzR+8+sL3u2R81547czM+5TmE9JnOriJwXwZxXwZw3wfSXweQqMvMWjXNFqbu0cIkuPn7Q5/0IBFIQjkxl8mgsAYnKGhRMJNNZwKMEBKCUgXj8YDIFz2SR2VwSi0Ogs0hM7iACmcwJ40XFhooTE2WaKHGiJEGul5tSY2WqOJlLbszQWCdmlyzRuVeFJ2xLUJyV629zhA/o/AcUzhM0PketQgdOsqvRhk1gmTVoayFaTTD5JTrsB/qKlDo8oy6EDoD1jMT+m8h+ROA9IPN+ZfJus7g/8ASnwyO+jhVvkIhXJcatlssmObUZPpU3XZOWoXNlGrwFdv+QdF9lmq3Epi+wmMs9pnK/NMuR4DFI0/Uj5445deXM4dPHR86ZmGJXyV16Y5Y/Y8jI727fuXfrjpnDG8Zk7Q4X3uRGPCYKnhM4kM+XwdieR3j6UwLjdzLnOiPymsG73J0hDCaIOGF8Lp/JYfFCI3ih0VC/NBqPwxYK+FF8XiSTGcpih7O54XxBdJQoMVqUKBBEC8NjYkVJEeHxifEySYIiIU6WEC9Pksjj4lLF0QkSkUSbIFNEJyqj4w1RYhWDZeeHepisQgZrkTh+PS/yACP8GjPiPiXsbxLvCYXzmMh4QqI/IzGeEWnoKPkQWg1kFbrZeOpzPKWGQHkRTKrHAZWi8fIq1EVhPiIw/qSw7zH4vzLC7lKFP3NiVxMpuf37b1MYdtt8pfxI5vsfyBPEHrcNWjiVQuHyeFNnz0016D8nhERK4i/e+P7LE9+GJsUFs5nTliz9/cnTGQsX2zPSbIV+c67H4nfYsl0Kt07p1plzXPosp3946fRVS5Zs27Tj+KFvL508+f2Z49+fm7lyodpp1KdZ9Bk2qUOj8VnMWW5bjteVn55RnpU1NCuzwl84oqBodEnhqNLckaXWwoxUryXGrhE7NZIsmyTXHu3XR2Ro4gosSYWOuByTuNAkHmKNHe+Om+SSzvTpZmdZZ+UULR0+edPMTSe2337+S01n/auuxqbOlub2lpaOVjS9FL1s7WwHE9hACWADUAYdVo4UN3qtihlM8wQ0zH9jwBfpGwSjreiActBF8LertvH5NWFQX9DKmpJpoJXu/njRrUn8+P1eeF7crrNXQBE1Y2+BQWN1d7bdPLSe+ukHvXr1ikm1Hz97qepFXX19fd3Ll/X1L+/+dH1kge+z93r36DlQmzO7HhgRPYjG6hbm23v26NGr1/u9+wSNX7Dmxh8P6usb4MEbFw/LuYTePYHzPuzVq7/GkXP+uxs1cKP+Ze2zX2YOSesF8NXrs4p5O4GlWppb2zoBFhr3LBqF2JclP/DDXdDB7W1o8mtbS1t3d8NPpxZF4D6DuwAWzzAk7Wyv7np53ZQUBZ69en06IESwdt/h+8+rII2Gl49Pfb2EgTbA6kWP8f3R2NXWgRayd3d3Hts+4yPAmkHcbcevQxJtra3AqU33z3D6QlYH545cDOxx4/u9Brngo/eARxMPXrgG5W1C5QX5t3Z11Tz/+6cd23acOnMFFQbkAxKqr6+tebpyUllI7/d79nx/6MyV9V1djejFdFtj3S8j/VqIuvdnxKHTFz188gyFrq9/Ufvg/OmDKqk8LWfSG+hHdDV0t95bMS4fyvL++3169eo3YuaqW3/+DSEb6mvu3DhsToro1bP3ex8zj9yqhapsa67tbKsbk+eE8B8FRRz7rQGYBG2XjiZE1r6puhXPxEPZJd6Rz6CeEIi2Y4QCKaHEEJ6gCcFPHt87LGbgoC7wZNHOA8d/r0JV9LIOVfrjh3eWzh058IP33uvRi5fkO/+4phEeamvobn+waSpC0p7vfzqYFbVg9cZHj55jZap/9uTvpVOH4D77sEePz2Id5a86gfjrO9uqJ5elQfgPvhDsv1vdhK0Ih4bd0VbT8uKWNJQO7YcrTfvrDdr/oaPj9ZP73yWwKdA6BlI4m/cf/us5liXUDuuePvp1zbyJgxFg9mTHW8799QQNdba9bW34ZXSmDqiz16fEgslLHj2rxrJT/ffvNxfPGi/AD8aG5/tO3Xy8EVoAxp4YkaKpt/B8O7Qm9Or+/41IinVKIbfwdUd5hms3+g3p7A6s3kI/GFCo/0BStHSuvbUTunqt8O1CE1RaO5vftra9etX88K97Uyd/T2XXhrDQtCoCtSaE9hrHhl/tn3ncp6Ny/9w66eKO0YfWF+1flnVwUdbRpdnX9wy7uq3gyrbsKzuyL+3Kvrgr6+zO9JPbvOe2pZ3e7Dq52X1ko+PIWvu3K23fLLd+tdSyd6Hpy/nGvWAXGg8sth5d6jyxwnt6XcbpDVmnNuWc3Jp/dmfpuV0V578acXzv6DXLSiqG6Ly5iY6cFFuhUV1g0+bY/C71XFnsJYHgbwoQMxo0qgpmQoaf49h/U/kneLyNZvnMiYWOsX51pUszzKOsdKnH+uSj0uVDsnVDirImjPGMGpIzY3zerIm64ix9SZajsqR4+oSiSWOHTpty8scbD+pfLt22NVGvFqkSU61KqVVuzbKPnDpi7MzRs5bPmL9m7pSFk7MqsuV2dawuSWJVxJmk8kyjscSjLfLoStP05Rma0jTr8Gxwm8syTIUend9aMLps4rwpG3ZumrtwvtVm5/N5oTxAsbhwNjuax1NKJEa10mrUuxxWp8sGACrXyAEydQadRqdRqOVKlVytUWl1ao0WMFSF3tMDcwKZKhUymVSlUGsAXZVahRwAVa5WytWqwPalqRpNilqTrFJJ1OoklVoCxKlWpGqUUo1KplXJtSqZWp6qkqcghwLdUslT5dIklSIVwFQmB/TEMFQaJ1UkpsriwcoUwKkSqSxRKk9MSYlPTUFIKk19R6VooFSamgQYFheXmBiXJImPj4uJjRHFx4kjIgQyWUqkMCxKGJYYFydg8gQMnoApiOBFhXEi+NxokSiJTOHSOcIEuXrqsoUjF06R+UzeYTlZE4rsQ7wLdiw5++v5S79fWb5rZeXUEWXjEJK6c72ebN+Y6ZO+OXXk4ctnz19VHzt/ZOmaRQtWLVq1dfWyjcsmzJ0wfsH4CQvHF43Jzyjxnjr/be3fd599e+BmXuFFGv8xjlsfwn0VzKwPoVaHkKtItMdE+h0a90eL/fqyZVmJiSF9+338cf8gIiuEyhNGSihUzqAQ/EBCSBCFFEynB3O4BEFYCJtDYPOIbD6JJaDxwumhETg2nx4RzRPHJ0pSDYmpJQrjuGTNcoVhdUzyzoik/ZHJZxPVV6Mk19jhNzlhd5icR0S0GVMN2pGeivalR8Oi9JeB45TwzGroFuJpL3HMlzj6SwILLV3qj68eSH46iPobhX9LIL4iknwtFq9JiZ+vTJqoTBwiTyzXy/IN0gKTfKjPlJGpU2fKdXk6c6HFmG82FVrt5W7XEI+5yGopdjiG+PSFHlmGNTXNqMmy6f3W7LK8bV9uv/3w55U7VynsymSX3jqkaOHGDbMXLtYoVRvnzVpemL2UwbtFFz0gc2tIaPJA/WDaK8gYgfaUQHtEZt1nCb8TSZYII8sVqSnRERQamcbj00OFFFYoicKmUzhcOl/Ii+TzIwTC6AhxfGiEODouKUIUzxNECHjh8SJoPbLEWKlGZkpN1IijUuJjpMCjqYlJFlF8FlNYxIooorBW8MP2sLlfc3gH6ZwTVM51ftSPrNB7FN5zEh8thw+iviBCT5X0Age/DxRsZjy1CkdDo6E4VjUBjT0/x9Gqgii1wegnDmT7gsT+mRF+OTzxWHj8Gn7E1PCI3emZC5RGdQiB+VmfEWn+PJ0lIoT80Qcf2PL9GcPKvmDTPycRrX7/d7/cLRo1mh4ujJHKz35/7dzNH9IKC+JUivwRw5Zs3pieX6SxOcxZPlOWS+M2JOqTUq2ynBF5677a+NXZQ0evnjn9w6Vj353f+u2eWctnD51QUTa2LL8yLy3HlZHnzS3NyinLyh+aWz6yuGRYQXZRRnquK7/c7y9wm10am0efV+ybPGPM2CkjC4cXeUv9Cp85wauNdKv4TpnQp47KMcTkWKJ8+qgcozDfEDXEHj3CnjQ5TT4j0zA3L33pEO/sotyFldP2Lj5w59Tdhr9rO17Vdza+aKp/3foGGALUIWiGtqaWzpb29ua2prfNoC6QXkEWaRJQJRhPIO2D3JgOwnRRe+C0HbQ8IzCJEOlVTPGgl9TVzc9vCAcDkvb0D5/158OHFlXSZx9+QOIlf3nyuzftHe0dQHzYOCRawt4wNdv4fo8eX5Cidp/6EduTp7W1Ay3zQQuoOzqe3b/ukUQALn46KOHmn3VodidC0vrFhXak7t8fMGnJlsd1rwA4ABbbWl93tFevGpP2GbBAz4/jrQU37j9Aa3zQUuzWzq66P24cxH+E7rmHrH4NGrOtFTLR3fV2x8LRENlHzORvr/8MOrgD7QwAz7V2d7/56eRqAQ7K0mPihiOBUVJA0u66m6akaPD8oB9vy+GrDS1o7Bbosb2tvq3pSb5JBGkMZiov/gWJdLZh2Hty27RPoRiDuJv/QVIAvJZ7ZzmfAjf2HzF1wd/3Lynkwo8/7MmKTDx04cfGdnQCVwui0U60br3rDcTf3NTcAt0GDBT+MV31Ty4ZImmQGWfxxL9augDgoIIe3twnGIBIOkHv/7HmZRMax4YIWzraG9pb3v5y+87tX35HXNVZ293xy8oJCEl79R5cPm3N09pXaBEZ5K/1VWdH49bZpV8Ac/XELdt3Eyq+rfkNNITrJ3Zzgvv36DUgbfQqNDGjE5pRY1dX3dndcwd/9H6PXl/M+/pSAwRua8MOjAVegUaCVpJB36etBZ6o3T6/cEDvXj3f6zd91df1ra1oyBwJEC5QTS8b6n4ekWuHZHt/TFl66AeA9/bWN92tD7dMRXNJPyWEztp96OXrNx3tTdBv6EDbbrXWPf/Jk8jv2aNXX0rCg8auV4A/XR1nvlpO7/cR+JUt2AU10QQYiFZkNVzav4jYBzoIH5fP2wj5bGxp6ep6s3PxiM/fBwweMH75jjq0ERWWJfiPhjIbXtX9Or7QBdX63kchi7+5jL4TnU0v7p6KRV2v3qm20ttVL6DxQdMFuu1of13/omrHskmU/h9As5qy6QQgKXxVMCRF01tQFSFeAz+sejF2+5/Mu3r+95n/Bkn/ZVBB/jGBYgUMalqBK/woIAN1j2oYTV+AdoE2hOpsbu1sa27tePWy+eHvf46b9Ds9oorMrCFS6kKodUG0FwTGQzL9Rz7vz1HZf+yafG5z5YEV+Tunu7ZPtZ1eX3htT+nV7dlXtmde2Jp2flvamW3eY5udx9fbj62xHFxr/Walcf8S48Hl1gOrXAdXu79d7Tm+LuPMpuyLO/KubM+/vDX3wpac81tzLu8suIh2Ki08tTn7wCr33sW2RWNTi/0RdgPL5eCnZ0tsOQpFpk6WY1PkWXI9qjWyhAvhYX+Qmc/Q3lWIoWvxrCoi4z6NeSZMcKgyb8bU8rQxWcohjpRSU3K5WVrpkpb65AV+29DS9LHDXWMrfZNGFEwbM37FgskrFo6dP2vs3FmmDN+QyRN/fvLoYU1N5cQxcqtablUZvSZ/sX/irLFL1y5cs33lwrXzh08dbst1JRplURqJyCRL8ujluTZDRbq6yK0t8aqK3PqydHN5hrXcnzGqyJDtSNCn6L3m7Iq8eSsX7Ny3Z8aCOTKlXMDnxseIk2JiInm82NBwWXyCQa1yWC1Wm1mlVSn1aq0ebSoPVqtVazRonqhOpzGgAxK1Gk0ASsFTKZfLlYCkKkBSnUqhUqKV7EClMrVaqgGLjhhNUamSMCRNVipT0FCoMhWgE0gUrEKWrJQmI08FoG0qOMBHq0YjpjJZQnJqXEpqnFyRqNQky5SJMmWCUp2EDb4mIytPlqYkSlMkKcnIJiUmJiUATyTEimNiRDHiaFFkWHhkeHh0RGRMdBSQaFR4ODgkMbGi8AgOjZ0QnRAVGi0WxoWyI6KEceFhMTxeVExcKpHBnbRw7vbj32SOKnZV+LPHF7mHZ3hHZBTPrBi2YFT+hKLskfnF48tLxpT7y3P9Ffmuokx/ZdG6r7bc+POnBy8fHblwZNG6xWAXrJk/ad7EkdNGFI4scOXZ0wqcRUNzlq9c+OTXn97cvv1dduE1YfwfFF41jlGDI1cRKM9INKCW5wTGXRrnR6V6p0I1Xq2lDgju/cFng8j8mHhV//74Dz7tg2PQ8SwmnssfyOT2oTA+JZI+HPRF/0HBvBBaGJ4q4Qvl/DBndHx+kmy22b7V7lkrStgflXglKv4mU/AHWfCExH9G5D0lsADgnuGpwMG1RFoNjvKSSH8ZRK0Ppr+E/ITQ6vHMOuwKH+tI7Id4+h0c9Uc88zY38i+F4fcU7c+puqPxyZcyszbazZXKxEyzzGxXGPxGc47DUZTmyHE5sm3pxS5HoU3tVxvyDZZiq7HAos8zm4vt5kK7Ps/iKEvzj8yzFHoMOU5DllPpNak8Bp1Nn5Gdvmrbqss/Xdp3el/6iPyUTLutINeYljZs8pQnz55s27UhZWC/1bzoU6FRt1mcOhKnYTCQNL0KT35OplXjydU4ajWZc5nBO2KzzjQZIohEPI4QQmUyuNALEwJ0CrnCuIhYPl/ID48WiuIFEWLg0bComPAIUWiYMDZSpE9SSPnR5vAEY3iclhPhFYh8TEGRQDgrKnYbX/xNaOw3nLAfmbzHJMZjkCEB+qXMKmyZfBUSHR3JMJhejaeDVOtw1JcEWk0wsTaYDNxZGwTdbO5DAvsPGv8eN/JHrvBmaPTNiJizdM4hKuurOOnX7szR4aLwT/tIxRFZmekGvWHAgEFBeOLEOfOUBhMuCE8PFew8dfTAlfOxek0In5s3fPiftS+mLlpi9WWpLc5hEyZPW7DIm5NrSfdafB5vQY4zK8eRmePMztS6Te58d+Go/BHTKuetnbNl36ZtB3YsWLt4xNTRBSOKsytyskt92YWe7EJvbomvpCJr2IjC0ors7Fw3PF1SmllSlpmV7Uj3W+0ujVQRkyoX6XVJTptq2JCckqKMYSOLhk8c6ilNV2SaY9JUAoc0JsckyjZFpBtEfkuU38j3acLyjFHltpjhTtFIe8pkn21RuXNxuWNOkWduSdm6icuObr7w980nHQ21HW8aOt++aW9sam9CqIYG1UA1tDW+bQJVAVoFKU34iw1y/AtJEXBiCgh9QutVAitF2tDWNphSxQKD6mlESPrkujCoD+hvpdFbUFT2yYfvRyRav7p44xV67Q2mCVtLDQ+9aH35ayo9GDgjTFPwHEEgQCk6DhXAtQ3+IER+u2KMp1ePnj16huw5d7cekLStvbvr5fxCCzz1GSn2h4e1EFEbNomyve1NV9fjK3umD+zds8f7g0dsOvgGgz9IFc2m7XpV//S6nI2mCVryFtYhJEDZ6O56tRND0o8ZKd9e+wV0cHvrW8Dl9ram7u5Xt06u5OH6wN1J6w/WdHej3djbartf3DYlicCTK8v7GxQrEklbV3tjazuQT+PikXaA7AGU+JO/VHWj81Q7gHJPb532CSDsIMGG4z9AEpioW9p/Pc1HSNrP4HAWZOo//PA9sdJx/NrNV+1daMMhZNAwWmtnS2NnS0sH5Ack3/XqRdWdO7fv/HTz9u2ffv7lzrVLezWxHMiMIWvkveYuqICuzuYfv16Kytnzg5GLt7zq6nqNttjsaO5sQits2rARbUQI0C2p6e64tXJKAYTtS07cf+tPVO0Ar51tLS0gzK4LX85lI8DvN3c34rB2YIj2juZXDzJSBIBng9mpf7xpf9PV0dzS2NVRMyZdCoXpS465U9f4CronaGd6aBMQTRuabYzmuKKZDN3tz4aYYhGJ4yJuVL1pQBvOd6K8QB12Qk1CJded27dmMDBpj0+GLzzchJj2bXfrgy3YivvP2Slf/fw3Aty2112tTahqWwFzGxZXOgEz3/uUcuZeNUTR3Nb2uu63XHkYwHZIqOKXly1QN8D0XZ2vJhVo3+/V87Mg/g+Pa151dTaiXWxrRtslkOBnQdHXH7+CkrdCllB2sFX8UMSuqitH1we9B6L4uHLBwdeoUI1/ntyMB48efUsmrwEkfwUYDyjc2dLaCozbdeP01vDgDyFH0zYcg5qD8mGVjr4y8HXC5mxDLGiSLfo2vcO5wPW/GAwL/50GISmGlajJBBz/F0zgCSgutAFk0Te7BXqe0DrQ1xJt2NbyurblwV83Hb6f4UecyHwRRHkRAr/stBo84yGR9WOE4I8h3j92Tvt+7+T9i/0bJukOLk///suKy9vzrmzxX9roPbPKenaD4/Rm57F15pMbHUe3OE5scpxZ6zy93n1ys+/UlswTGzNObwJ4zbm0M//KjvxLW7JObUg/ttZzZJXr2+W2PfN0m6akLhoWPbOIN8JPL8uLyMsSZaVF5BdJ8yqN9nKTqkivLDSbCyy5Ps0yVerl0Og/iJxaHAtRKYH1PIRSRaTdJzMuiqK+TLOVFnnk+UZZkUFWYZcO8WoqsqTZ7mlb1nxz8/KI1QssQ/PTh5dY8jIyhhTb8zJdxbnxejU3MXbs3Bm/Pvjr+59uTV882+AxKc1KhVnhyXZll2TmV+b5Sny6dKPEpogxSxNcGonPrClJMwzJUJelyQucgKSmoZnGigz38DxDocdZlmnJdSeb5HKz0uF3+osyp8+ftXHn1jkL5lis5siI8KT4+ARRdAyaTydMjIlRSFP1eq0N2wcHAFSlVgCPgg+4ZTJ0C5AUruCJ3tIr5UqlDFtoD4SqVQde6iuAUdHadpU6cPR8qkqdAhYIUo1dlcpkhTJZLk+SySRgpbJEpSIZgum0CpUqVauRqTUAsmiQVaFITpUlyuRg0cgoWHgczU9VomOcwDMlJSE5KR4YNCEuPiEmLiZKHBMVEy2MRjZcFBUWGc4LiwwTRoSi/Spjo8XhAkF8bExkWJhQEBoXLY4MjUyKS4qNihdHxkdFxIShmYVR0eLEEApd53ZmjyhPH1rgrcyzl2W4hmd5RoL1e0dlZYzOyRiR6xuRnze6zFuW7a3I81TkQcjsUcUj50z87t6N6je1p787O3Pp7KySrIwif/noCnCA5L3ZXoNd78iwz5439e8/7j28dPHusmV39NafSaxnJHoVgfqcSK/GMWtCoGPDekBm3WbyDktli/2ZMezQvgNIg0KYVIbA6klTm6x0tqD/IHzvj/v27juwX0gwhUWWCri5JM4oXuR8ifRLqe6biMRjguhr4eKfwqJuMVj3mdw/yQxg0DoCsy6Y2gDMFALEiSYsgq1Fs0KZaGJoMP0FtGQ8pwbtn8qsAR8C89lg8r0BuDspSTfMhotqw9WKYb9/e+ivg4cbrlzbMGlsqdfotsgtbo21wKXNdShy7dp8t7koTZ9pN2RYM4fmOAs95lw70Ke9LM1a4nEPyfBU+m0lHmWGUeUzyl3qeH1SkkkmtSgjkkT0MKZMlaLTKyXyhMqJlaeunbl07+b09cs9pSWGjIyCUaOWbtmYNbQwy+c8s3btIpNlJYv/Gz2sgcipCiLVkOnPiNRaPKUW3NCDxbN/48bti0wcK4ov1FnFYSI6gcyk0lgsTqQwKjY6hs8OFXAjosITosJiRcKYlPhkcUR0ZGh4HE/gCRPnM8OHU/mTBGFLRKKvBZFnmWEXGIJrDMFvjLD7DME9Ou8JkVMXjA6RR9MY0H5wwJ30qhCoQVZtMLLVIEYcsyqYVkMAfypIuI7AekkR/E7i3Q0Tnw6LXsHgrIiXfJ1buMLt1xPIsZ/2G2a1F7sskWT8wD6feHPSh0wYFa+QftxvQIpGe/fx44Vr1kTGxgsTEzcfOnjq1s3CsaPjNGq5zTpn1erSMePyh4xwZeXqne7MouK0nKzSEUOHjBm2cNWSSzeu3/zll90Hvpo8b8rSDQt27Nu4bufyWUsm5w/Nyizx+Yt83lx34bC83DJ/8dDsYaPyyodmF5dmVAzJzslxZPgt6R69zSpP9xry893Fhd6SYp/dodLpJNk5tsI8t9umynDpc7McJSUZFSMLS8YW544rNVf4krLMUWmaMLdSlGaMz7KLMk1hPq0gQx1RYIossQgKdJEVZukEv2FmvmVWkXdBhWdOafaC4ZN2L/7q1qk7r/6u7npV1/m2oeNNY0dTS0czNmKK1A1SqaAp0MAQGh/CBlIRvIBCQRcMUN+RJ0LUTmzFSgfoGdDAaAAEgnc2dXc8a3v6vTD40949ehApXDKZDUrb5B32VzOgKBY9Wq0CUNrS1fnkzZOLYQM/69HjQ1n+zJdovApYCBAA0msDfdWCDV/tWzsEDTb1+GD6lkN1EKYJkPTN7CI0Stqfpbjz7DX2RhjBdWt7c1fXo5sH5w56v2ePD4MmfXm6oaurpQVigtJBqKaGZ7cMYUHwYKpt+CPgPkR7bd3ddbsWjADPj+nqb6/9BjoYbRHQ1drS+ra7u+r26QVhBDTcOHn9PkDSZlDKbS+6X/xkTkZIKrKPeNjZ1Qwg0d7RDWiEMtC0bnI6kMgAauzJX6tBm6ODmrpbT2yd/jFC0vB1x29AEqCS0dKgu6dCPwEQ6kNh8YlExJCuvKk17V2vALPaW7EdxtGC/bZ2dPABSPdV7aNTp45OGJIvEkWLRFHRcBGLIoW8AZ+jHJpyRt5v6QQ2AiQ9uWISWm7zMWXh1ycBed6g8XCgW7Q/FJr+idUiel/dWd/dcXvJhGwI25+bevi3v+Em+CPhY1x19eAqbn+gx88WfnkFJIVGt1oAEV+sG5/+ac+e730csubUTy/R3pMdb/6+og4l9uzxnjJv0hvULlCzQRAKaaEtK99iVQS9jbbOpgfpiGh7ceLcT9u6AEmhCaE9UaHEaDET8F/zL1cORg4EKfb0j1yNKqrtVXfb/TWz0PKmzzmyvXcwJG1vRmO/6NAEeKRux6w81A36YMCW0z8BhTc1AqfWb5ma+/l7vcBzwYGLdUCLbR1vH90wR9OBFGXpI19hO2miBXONT4rkkRA5Pdr6GLA+gGCQLWj+aMonQt57Nw+EB0Ed9nQOXVKFOmGNV/YuQA3zI+bcrUehCbQ0t6FSgDRa0e0fTm+OCAFI7jF3w+FWEB2kjr4gwOkt4G7t7EalDnxtsO/Xu+/V/2YwLPx3mv9A0v/z5l+PAGRjV2gRUGPQIFAraAFRwFcPvrDQCqECmps6mt7c3779NCvsKZELSrQmmIy0Iw7tBvoXmXEzQvDniJwnu2aeX19+cHX20Y25h9ZmntyYdWVn7qWtvjNrHBc2Oq/uSL+8w3NpV9r5L9Ov7PHd3JX1/U7/2a3p57ZlXt2TDzB6dnPmsdXug0ut+xYYvpyn3T1Xs3WabMPEpFVjYtdPlGybqfxygWH7fNPXm4u2rStcNNO7Ynnxkg2VRVNc5gq1ocysKbOri6w5bt1iecq58Mg/yZzneBY23EVFyxfw1D/p7HMREfMUkhyXSpVlUA/1KSv8qnK/rMBTPH/i9qvH99+5PH79Ylm6lRjOkZn1lqx0c7bPlusXK5JFyfHFQ8ru/n7vt4f3t321I6PQn6qX2TLsKqtK5dCo3PpUp1rhN+uKvIaKLO2QLN3wLHVFuqrUax6R4xhd4BiVbx2WrS/yWIGlyjLlDo1El2p0mxR6udqozCzImbdkwc69u+bMm+102kVREeJIZKMjhKLIiLgYsUIhA3+73QoYqtUhHgUABTeA5j+jpJp/ISkElsuBHcGNjZpi00khJMAoZtHe9QCaQJzgBjBVqJNlqiSZEqxEqkiUwhXwQylRaJJVmlSVVqoGhNUAbmKciu17L5MnJ6fES5JiUqXx2BTSuFSpJCFRDCgdGxsdFyuKE8fHRANpxkaFRYMN44ZHh0dHh8WIwkXgiBBEAnqGoxey8cLw0Lg4MZfDjIoUSuITwnmCiNCIUG5YYnxyVKQ4Pj5ZKlOHhkX5svOGjh/PjhElGFRFk0YWTK7MmlCWNjbfNSrbPTo3c2KxZ2SeudTnqcx3D8k1gZIemlM8Y3TJtJGO0szhM8fd+uOXZ69rzl+7NHPxHGeGK680r6SyNKc4Lz03053t85dkWb22CePH3Llzu+7+bzdmzTqZlPQjjfmESKtBp+Gzq3HsajyzFo8OK7/B5J4zW08tWJbp8H3WJzhGpt345VdTJ071pWoVnHBjWKSLyi7l8OdrFbu12n28qKOh0WeEMTf40ffp4Y9J3GdE5nMCrZZIfYEnVeMpL4i0lyGUl0HkhmBafQi9LhjtOlQHMIrWziMwfUJi/kqi/Uhl/MQR/MgWXBaEHo0K/14uv5ebV//VzkvzZuwoLdkyZfKCpfO//+U2fF3HL5gmlIslNqU8zSRNN+py3aaidGWmzZTvteSlOQv8ecNKPYV+W3aatdCnznKmeo3JTk2MUcqMD+MnRcdqkiJSosMSwqOTopNVSRJZgjghKjpGmJAgSoUGYFQUjCjZfmjvj4/+2HbssLu8VO5xGjLT7Lnpu498/fj54/FDKtLZYVvEkiNk5p9s/kMSmq/5goA2Lq0lAGozXwQLfqVFHhDEHM8oHaOwRDMZdAYZLpGRUSJRTKQwOj5CnMgTJhAZFn6EhxmazRQMC4+eLIhYyY/6WphwmBNxih92OTTsVxrnOTq3k16DowVmMlTh6TVo+RETTWMNoUJNVYdQsInvaMJobQj7RTC7LoT/N4n/G094myu8yhBc5UXtp3A2EOg7IuIO2tzjhNGijz/2JSRMKC3Rq9V9Pu9D5/MWb1iVUZIzkBQUQicuWr/y8p0b5gw3UcCxZGXcfvhg9Ze7vYX5Gpcze8iQ4dOnZQ2p8BYWmnwZ6cUlGSVlZq9PZbGZPWn+gnxHmrtiRPmUWZM279jw3Q9Xbt6+9sffvx09tW/zzhXb9qxasXb2pOnDCkrTS4ZkFw/JLijxFZX7yyuzh47ILSh2ZedYy8szRkGPK9uakaZzmOVGbYLTIs/LsuZn2zO8+nSPDizczc20WXXJNl1KVprJ69L5smzFw/PKp1TmTixzDctJybaEWaRCq1zs0cVmmKJ8+ogMnTjfGp5jCM3ShecbYiockuHulOFe3eRc74Kh7nlDHLNLC1ZNmHto49F7l/9sfvYCwLSt/nXbm8b2xlbs0Ms2dEpNE6JRxCQYkgI5/aMy/wNJkbrBFA0AB7asCa1swkZQQN12d1S1PL8eNvhTwAOtt3jMhEmff/j+4BDyxFW7m9Cm7ljM7aCam7o6H1fd+ZbyGVp/o6uYj0ZAEZJiSyRQCCBkNPZ0ZNPYYKTZP1jw5em67u6mltburoa5xQEkVf1c9QroBA34ISQF1f/0h4MLBiIkHThjL0LSJrRXPeQfgKql4flPBiFC0iTz0IcNqBxASN3d9V9jSPohXfnt9btdaCU8OpWnpbUJkPTHM3PDcWgF+sQNB55D6mjQrKa77oYZGyUVWir+7uxq7EQHpwPKAT0CmayZ4AGYGkiLOXm3tqsbFC8gadvJbdOxUdKwDcdvgpoHQaOx3d9O8z8GJO3nyS+vHJb14fu9QgiMWVsPvQKIQ7vyA5Ki9epoFl7n66d/3BpTWiAQ8AYP+ByS/t+NMbvy92Z0umZ3Z/O3S8chr0+4Kw6cBT54i9ANokM7+HeAgFFfA8XdCajXcXfpRPTivj9f+u29hwj/0FJyNMOyu7vr4v6lrM/R6OHCvZdAuOi5NsDymt+vfyUI6duj5/v64tlvQY5dnce3ziP2hXL3XXLoBpIsdD8gMJB6AEkBlRGEYKRac0cXyQSU46bmP4eCYSf9YCcoQT1CXwSwvu33H44k4z8F/ssdv+51W3dXW113+93Vs8ogn305yXvv/AXtFfWfWqH71NWMTRvYv6yiP+S0d991R6+9xiYKd3Y1/PX93rDBIK5e0txx0OeBdnp+zxJ6P6jQAQv2fw+PofOdOjq6q+66Y9B2ECyJ6wkAajdaBAjYCBQPCNmKkPT1X3eOJFHQ3gW+0Svr2kE2zae2ToOPPfuGL9pzGhisrRmYH9oiargISU+tjUJb5feaufEIiA66FGhMvhPqtQ1NvkYBMVhDf1DG/icT4MJ/o+kB/6E8//8YKGDgH0L8zo7W/w97fwEe15Eu7KJJJpmZDGRmMpOYQcysllrNUreamZm5xcxssUWWbJElC22ZmSQzO3ZijtmOmRkEhlPVSmZm07nnnv3/z/z3Pru8vLR6rapaVV9V9/fWV/Rh1LnfGmgMwFoIqtvom1dvHt27vKDjiHvotZnuD2Z53Jnhc3+mz93p7vdmel6Z6/lDkO+VBMXZrtxDQ1m7lye3ldEH6nnb+3X7hoy7epQH+5SnVhqPD6kODcr2LZcdGJId7ZMf6JHs7BaPLBYPt4u3too3NAtW17NXzmeCY3kNY6iaBsB0TQNnc6tkpFu1u093cMi6o0e/f23qwU0FO1bnb1pX0taXok8jcSwobjyVFscj26VEA0cipyyg4PYEBF+a63MHjr1zfQL106x7s10vuHgM+/t1c2il+WmydBsr1UhOVPNyrWgtR1mStOPGyeHL3ysz45AMUhgeFcNlkoUcsoDJlfGFYr5aJa+trTx1/uSTZ0+XLO8Ra6VinURqlHO1Io5BzLHKBSkGaa6Dm2VlZ1tpmQZ6mpaXaZQVxssK47hpem6ylmoWZzWUNC/tUMXpokhorpjD5FCpdBJbwNaYdGXV5b2DfY1NDTKZOBL2aodERiCQzt5uHBZNo1K4XDY4Ju2jAEDBAeczUSmTMEqBq5ACEgU8CqcTAUckEgGVAnqd9EmKhTw6iaSATZ0r2MMjhkqIoeGI8MDH0PDgIpqCjSZjwUciBUsCN8GZiouBxlEcORZEi8MTMGh0RDgiGIkMjYpCRKEiIiIAUoSEhQWHh4eGh4YCGEWERIYFIkIDwsODIkP8wsAZEQQINeKXIzzUPyzIP3j27NlYXBQyCgQKmjVzBqBSGpnqOtdVIVPI5YrISPTg0iGFUpOYkn7s3HlDUkpINMGal5k+v0SfnyjLtkhzLPJcq6YoQZpt46cYpRl2VXa8NMsqSNdrCxPMJWm6nDihVZVTVTJyZO/jNy8u/HS5adGCxPRki92SkpFqTU0sqq0qb6412I0Wk6G5uWXX8PaFlUV1ItaGsOCzHl63ps29D1ep9L493f3hHPe7cCMGj1Nzvb8zWI4uX1mekmPXOdYvX7O+qr4lmt6AiR7iCnaGII+7+Z3yDjrn6X/ZxefKXO8rs71uzvG6A6B2utedaa73ZoO2nMuzaXPuz3K5Oxu2l55NdQFg+nD63LuzXG7Mdr0x1+PGHM+fXH0uuvgc8fI+QSduJaOXYsP7UYgmKs5EDp9nlJ3dse3Z3eub1q9oqqvetHFN+0DX8i1rdxzbzzLK3VGhsXIexyinKfmaVJs23UbXiDhmhSTeyFDJKCIhgc5E4GMQVHIQheiNiwokYrFchsCkwdBJQeiwiOhIbCwWR8Tg8MiYGBQBH4nGhaExYRgQLS1aqJWw5Pz6xQsPXzqz8fj+lPp5TINMl2DNn19e3FQrlCvKCoqXLWxJDQxY4+132sf/8hz3+7M8H05zA7l7ApdVcr8/w+vSHP/jAfi+iBihnw8hLCDKyzvKyy/C1RvvG8ALCZG7uaT7+TWFIzt9Q9Z4BR/wDj3pGXTKzf+Cq//Vub4353rfmulxc4b7bTgM1O35TE84r2uaK2DT++AVM1yeTp3zcMqshzNdbs90uTHT5eYc1+uzXG95BF6d7X91dshOl4B5M2Y3BYSu4ogaY+mcaTMDvvpKy6DrJdJgX79p307RKJWl80pD0RG/+eYPGG7s4cvn2lYOBRPxLiEBRbWVVx/djSvOjlbyeQnGmv7F5sJsSYKVqVbw1RpHZqbCZnVkZSfk5OmTkqlCMYnNZYjFEq1OqlZGk/BKldgRpy8uzZxXlhPn0A70L2pqLNFqOTabRKthabVcs0mcmmpMStLq9XyRiKhS0c1mgdHIVcopSinZoudlJGtsep6cR5Rxo/Uyht0gNGt5GinNoOJopAy1hG5QcnhUDJeC5lGxHBqWz48VK1gyk8SYYbYWJmmyrGSdAC2mRgjIEWJqpIwZpeFE6QXBSmaIhh1m4iLjxEiHEJsij8lQ0QtNjHIru9rBr41X1adm9lR37Vnx/f0fH7x/9vz9y+cTz9+8ewlocmz0pXM3R2jCgH1qEDYhV0BdAhw0rjltHR/hBfgI7kG+gVoVnKDJFGqbd/df3ToWPOWvn3zyK05y1Y1bN0UoqOynzglpXTU86rQVATSB+/FM3Hr644gPHPL4KUGd9RJgxBic1Q2ZF/b4jr0Zh0sPrWxI/dOvQAR/6d12EmLru1cfP9ypNHPBrT95xJ64+xwQHwAlkIp3kC8ffLdxwV+++OyT33xduWLnc8CXgKohFQEqePP8zjF2CBwngOOlX38OczAO5x49X1mTBm5+6Y5f71wE6s0EyMaHUTj68dGJ4fkh0wEbfZLfueH2x4+vIVTc+fj4CN85vSlYkHj5w8fXH+CYSUDwINEA2xblyQFC/9U1Yvu5e0CZwyVIP37Y2Vf6R0C9f/VZ4uy4fzM+CiQ3en5nAFwq/xtHfs21q6fwob4gzune2PZte4EMRoGU3jkXQ5gY/fD2Rp6e9Y1zOafpHsEJ6dkZGRmZaRmZGanJdrXXXMjZXEPG5cmO+w+vdy8phQa8z6fX928FN4D6B+UIeN/ZuIBs9Hay0EYBkl5qLrIDv3/2j11/8QbMALR8v38DZ3d93Lu+3uPPAPR+Xz20B3x2lg4gwcfjb+/FC1FffPLJFG/GsUs3P354kW8Ufv7pJx5h7GMP3kA7LEB6WCWA6CGtTw6aBEUEs/T0RykcafD59FDxtQloJQVkAnyBJ6A9Mg7FPn7mwAr/r6CdN7VuzWtQ/cYffRw/21buAHe+8kIvP3UJ0ORbaHED6Ptx7C2g2Of1yXxAxJ99OXXZgdNwBdnxifHRx+Ovb6pjwkAGpviSz9x/+vHDk7JExa8/++T308N33342uSQC8Pjh6UU9NhBEPiWIfHH8AxwCDFDJiaRv4Q6zwOOLC0fXhUKW/cxRvgJ4+Pjh9XcrnVbSX3tX9W0BQn87Ckge5HR8DA4k+HB8ZFEY3FD0twVdu145O+5hJYFROr8ycAwGRHEgIFjfnV+o/9RBKvyXuv+nSDrpzRnk5wvnbegm8+ZEb9imG4WlMzYBJQ9/MUB9hOPHXz0bu33/xoLF+918r8/yvAe3yfa+B61Hnvdnul2d63Io1OeHDNWFoZJ9q3KWLlDMz8IsWyDcPWTd2a/b36c+ucJ4uFd6oFe4q58/3MUaaWWOtLK2trA2LWBsWsDe2MTd0MzftFC4rV26o0u5a4kaHHt6tQeXmvYPGA4sNe3p0+4Ed/p027tV23r0y1vU8/IoenOIQOHDVQZy9RiOlc60CUlWAc3CMcsojRTsHv/Qa3P8AFI4V7Ca+Xj6nHuz3S64e4+Ehm00Wypy05gpelKKipamio2TonTs9Laq1Sf2lnS1yBNtZCFXZtTNb2te0N7ctKBu49oVKwaX2Ky6zLyMQ98fuvvw3uKlXUqrWmKQ8fVSpl7EcShZCWpOmpGeYaJmGkhpWkqKmptt5udYGCkafrpRXZhQ3t+8eOPglqM7l6zq09v1VBZZKOJweUwKk0Jh03QWXV1zfVdvV/2COr6Ag0QiAKWFh4eEhgSFBAdEhocy6RQ+nwuolMViAAaNjSVB1qTCnnoyBdAn4NEYgJhEEgFcREdHAyolk2NpNGhPBf6dqBoNHsGDDK/hivSxMTHU6Bh6NJEeTWLEOA94TaQSYunRFCaJRCPEUPGEWCyJgidE42Ji8BgMGqQNMGhgUEBQUEBwcCCg5+DgoLCw0FCQ1qCgsNDwiBBkZAgKMGhUGDoiGB0VhkWGYhBBUWEBEQFeIf6ewSFBiJAARJB/KIlEYnHoXj4eeoPOaNDhsdiuri6NSmUxmXfu2CmRSHfv3rN+wwa5Sn3rwbPalvYAFNqYnlrYXJsyv0hVEC/OtggzjcIssyDLIsqyC9Jtokw7N10jyTNKsw3CVI2xMEGebBRaVMY0x8ota+6/fHT11rU1m9Y2ty1Y1NmaV17SNTRQ0lCVmJWSk5NeMq9owcL6eaU5ZQ5dj5KzB4+5MMv9wUyPhwCkpgO0cm46OmPurVnuh1y8zptsJ0zxG1jSfSrzUaZkv0/E3gDEvsDQyy5ej2e4PZjqen+q28MZgD5dH091ToqfDsjJ4+4M91uz3O5BPpvzAO5/Cxeufw7r5+xbc1zPeXru9/MaDvFfiwhqC/GrjwotQYU0K9gFPHwKExUXizBwcITYMBqbUFCUuWz90NC2tQMbVh67cCq9OFdiUBjT4yLYMQQpGy+mk+QcfaZD7NDQ1QIkiwRaWRS5KJQY44/ChmPJMQwhWaQIJVOnBQa5ISJN6ekb9uxavGxQrtOEIELDIkJB0wWHiiCgEQQUAoMOxmFColGhmKgQDBEdyyLzZNzC2uItR0aW7lunzXHQFFyuViY161QW677jP/xw5SI5Msw4120llrDfL/jaHO/H09yfwP2i5t6fOefBTJe7Mz0uz/I56hnUPderOiTU5uWT7RVU6xbS6BHQ5Rsw5O454h+w38//uE/wWRf/G7N978zwBEB/13k8mjL3+RTXhzPgZlT3ZkIMvedccABQ712A9TPdnkyd+3wqnFx1fq77QT/fQ35BOwPCc76dtgRHXE4XZfuH+3/xhcgvuMrkYEdi/vrHP7r4eOTPrxRadH+aM2O6h1tlY/13p0+prRaX4AAUnbxx395lW7aytWq6TKqxW2vbF8pT7VSzHCVlaHOS6QY5y6bNa6rtX79+3w8/dK1YUTy/vrS+MXNeucJmwzEYfqCxhsdjojGxFHx8vNFilCbalfnZdrWclpmqF3Kx4cFzSNFB6EhPAsYfHGJ+jNUgsJnADwBaxMNolVStiqoFSCoi6uSUOAMgYb5FwVDxYsxyerxeYFIwjHK6Q8czKlhWLd+uEwhpWHAYZWybVqiRgxYsnkRDc+UMS6bVnhtnzLRJErREBQvJJ6EkdIyKE6XgojVCjFGM0PHD9fwwIy8qThZhF0UlyaKy5KRyA7PGxq2yy6sTrQ2Z89e0bj+79+rzG2/ev37z4eXYuxcTEy8nJgCSvnUi6RjQ9nDGNDSUQjMj0CtAfULjHtSp8IDq13nh5FUIhU4kvfvmzrGgb78GypgSVwEY9PDWpQjXGQBBXIOI6w6dAsTxFhDku6eA7cafXEDPgpjljRRffTYBgBRwBiCBMTjz6O0oQIH3j6ttIkCkX/wldM+p2wA9Xr178fHDzRorC4T6szvl5N3nbz9+hMZVyDuAmh4e2tT0J2gl/bpy2cjLjx9BLB/fAzAFvt48u/cD2w+w8idoXuLl5+MAK0DOAE4NzYdI+vm3gcv2/gBy8tJpvxmDbPTs/O4FYTNgt/gkkr6C4Hn74+NDAjzs5w0RJV368BHAtNP6B9Ut0MOL8mSAVP7qBpD0Pvg4NgaQ9P1IXykcoACQdOskko6/B6cLO31/B5B0iiGrFrDKrjVL/Kd//cmnv3WPou84fh7Kwdke+DAx/u728YjpX3722e/DibyhDdtv3L5z+zb8f+f2rZvXdgpj/EFiOPqci28AkoIAr08Pt8JxAJ/8NqO2H9DbS+fIPYjMkN0BCTkbFbD8IJI2FlqB168Cotdd+AkiKWiSvH8PAAukc9+GBk9oe/xtzfI9kKzhEwBxL9+/f7l7oPxvn332q9/Mqm3pe/XoHCHUB0SSUbP0PmjcgHowAReshzACKwfE6knsHB0b+zD+MI4WAhP3t4CRSw8B3sEG0MSbd+/gPqcTcPHOp5u6q+GIht9+U7V8/yhI7fizj+8utpfDjvuvPPAbzv8EKh6QISh1kLPRtwABH6ZzkeDpF1/7Hb75DCDp2wlQhAAlR/srE74C979071y97fXTk1Q0RE9N5vyfQJ2ATR84a+zD+JMUjjP4X903Xbj//ANo5Lx/ByqBc77V2DsQ/72R/to/fvYpeEFp/05QM8Abrh8Z+itI5CdfJVd0gDoAR0eAeguCjUGmPbGnz28qQNg/FvbshzPuAYs6x2i/+wjN05DPYNECHgUf/+8cJLx/qft/YyV1/iJMXk2e4c8HaKfAgcoQSaG5HSA/+MLA3gAoZ9ACfA3Xsb3/+EZjy2H3gJvTvR7MgJt5OmcBu9yb4/7DnJmnBbGPB6t2L0nbtzK7r1q0rF6yvct4cEX83l7dviWyY0u1B3pEgEe3dTJ2dLL3dvJ3t/F3tgl2dUh2dyv29Gomdxzd169zXhgODBrAx5HF8q1t4vXNvNX1zFW1tMX5EY3JgZUJwfFaD6l4ts0aoVAEqowYVTyNY6ay7VxOnJBsoJu1zBYMar9f2DUXv/sz3ODuMlNnP5zhcnO2+xkX78NhqG6xSKEX0uxCYjyf4BDGJshIVmlCfWnP7i0FixrFdnPP6hW3Hty7++DOuTM/nPr+0A/HDlRWFSr0stT8tO/P/nD74Z32pZ1qu44m5zINEoZJSjKJmKl6fr49JlkZm66hZ+jYWUZGuo4cL5flOXI6awb2rm9d17t4bf/G3VsWDy5OSLbzuEwuh0FhkqkcKlPAtCZaSypLepf1zm+sUailoeEA+nzDwoJCQgICfL3w2CgajSISCQCYxsYSCXgcl8ei0ckUKpFGj2UwqQwmhUyJca76SQA8CpgV0ioZ7ixKpVJiScRJJAUwC1CVQiFTKTQqjRpLJxHpMUQGMZYZO5kMnoQbQybEUAgMLi2ajI+hREdiEAQiFqjXqKgoBCIcoGcYSFZwCAKBcHf3CA0NjopCeXv7IuC2OoBOQ0P8w6JCMZHBqKhwbKBPaFhAZEQwClwE+4aHByLJRGagX5hSpjfqbDwev7Org8Vllc0rPXXqJJ1G279//7o1a6RiyYtnzxMSEquqqrZs2RIajljcM1jVsBBNphhSkvObakq7GhPqC5SF8bxMEyfdwM82S/PjRTlxwlw7J1MtzNNIcvXCDLUi06DOtGrTbCyVQOPQdy7tuvDTpcfPnhw9eaR3qLeysbp7ed/STasBrZbVFidmWGsbSw/t2dy/sCbbwO/kUvYEBV919X4w3e3JDPf701zvz3YDJHR3hsutGW43XHyuuwdccfO/6uJ7c67f7RmeN2Z7XZ3lfnu6y5Pp7k+nejyGU7ndH02d+2Kay/Nprk+muj6eBtpvXremu/801+Oyi8tVVzjx7pSH+ylv7++9vPcFBw6F+veQUQu4MZl0lJIeSWFFcsQkviiWKyXylLEEWjhDEE0XkGKZBCqHrLCo4LZVKY6syiKWShzNoVJlPLyQRtUKCDJaCA0VxsB6YoP9CAiXcL8gPCoEh3UPDiWyRA2tvUuGNtS292TXNAqNdpcQhFc4Mnde1aaR3Tv37EvPyIwlEqNxaAIqKhaHxkciiFjQpPAnY8EFIjw8gBCDJhBROpO8umVeZVe1pTiequPR1Dy+XqGJs+fX1BTV11L53AXVtduqakvmuG2f633TLeDBNPcHU+femzX73uw592bNvT1n7u2ZLndmeB9z91/mG7DTM/Ti7ODLc3yvzIEb8d+e5XpzztwbswG+e9+b6XUXtAcA0M/0uDsd9ni8mDL3ydQ5D50FcXum261Znj/N9Phprs9FN/9znkFnPAJ/dAs64xq8KTB0BYsxxOBZprh4/+lPOrHYoFRHIZBTvp3GZQtaFrZjSeS/zpmNpBI3HtrT1N/pExXmERKYV1525NTpsroGulgWKxTb0zKScvM4WhVFIhRq1dokB9+qI2nEJLVAkxrPMat0+anrj+47e+fGsfPnu4aWZ5dVFtbWlze3ACoVGfQcpcyaHCdRiswW5cLmivLClIx4dXaKNiNJWZBtkguiI0PmRATNDg+YFeo3AxfpxaEik2zSgiyjzcgxauhyIV4mwOpksWYNXSWI1ghjMmzSdIskScezK5hqDkHDi47TcqxK8AtEs2q42Qlai4Kt4ZMNYrqKF6sQUPnsGBYTz+HHCuRstVmWlBtvy43TZ1g5JnGsgoOXcnAyXrRGilGLkGpRhEYQrheGGoXBBl6YXRicJEBkCfGFKkqpnlNmVlYl6GuSs9vn9Y4Mnfzp9KOxR68/PH818eTtu+fj799MQEMpnHj9YXz0/dg4nC0N1SiELkilP1u9fmbTn3XO5D9oXrz7+tb+kClwISSaYx7sYH39eEdfo+vXf/r0V19iuKbLj+GKjmPvANY8+fDuebYoBrDaH76ak9fQN/rxw5tJ3QV1GiCnie92rIiYOx2wXBgr5caLUfDozQS0ktZZ2YAFvnannoJIChgIaHs4ceLjB4CkjZNIWr5sJ0ABuCA/XIIIANXbZ3d/EPp/CwJiBPbLL8YBqwIGAmyxtasEgOEnn/+5ZNFSEASADlSh79/fu3Y0R0X69kuAxL/Kb99w52ckvQOQVIiDSBrITwBICgAEwBaUD5xc/74134mkrhEjPz4AyhzA9cePE5Md97/5q3/XVjiW9PX46IePryZ+HA6AY26/0WU3AhGOvrq5sb1iyh++/PSL31FlabdefgRlMA4w993Eo+PrZv8Grpipyqh9DVfZBC8CDujyV9fObgieAbGeocs79+bDGwDgH17eu7gl2hPI7VOvKM7eSzecyXOWk7NredPGLQuau9+8HP3w/iVAvZZip/XRH7f2wk9wKtYoHEA8PgaRdP+GRq8/g+z/tm4l7Lh3lv9buHzB+zev7uwPhSMqPlcrzeuXLvrq919+8VfXTUcvAs4DSAoH8Dpl4oRfaJAFYUCFGRsFCXixpNjwl1998umvfs+x5j94By2o0AsI52zs3Lv2HS0cWtan+RM3/XgDVKEJUOjvry127nH/xVcePEfRTw+fAsYFeYIveffuu+E+zMy/fPLJ7zxxmrtjIFfOnU6hUXf03uWRkBkgnb81xmUe2bH0L3/88vM/zl25/zTATCBbEPwt3AX3dX9F/J+++OyTz7+kGXPvghoA67TzBI93D28eYkdBG/Y0L+yG01chRL5//fDKCGLun4CQ/TC8g1du/pJh8G/s9uUzCUrOH34DRPfXoskNRaFhGo5OgJ0JQChQLM7ooVQmoRR+/o/OWdD/Sve/BEmdZ3gb1CBoSoY3QF2C92DxwqYS5NT3796Mjd+5daOh/pi3/625ng9mwhW5H0x1vTfD89Zs9/PenleTFOeWFe8byNk7kDXSmbCxSbuj07Sv17R/UL+nV7lvQLGnXzK8mLO7m3+kV3asV3m0X32wX3NgUHdgqW7/oHZPn3rnEsWOLtm2dtHWdtGGZs6qevpQVeyycmJ/GaG7ANmZF7KkJHJlE2tgobizWT7YaetsMnZ2JlU3241ZHL6dynVwGAkihpFrU7DaGOQ93r6XZrrfmwXoee7d6XPhBOoZHlfn+OwJjawhoBTCaIKFEa6nxsSLqXFKfootr6O5beOa0vZFi5b2X793+9XYy7PnT5768eixU/u37FyTX5HDkXNy5uVcuHnx9uO7QxtXaBKNLL2IZZayHEp6ooqcqKCkqKgZWlq6lptj5uVYmKk6cbbFVpPdvKGnaVVnflNpY3fL8IGRjZvXJcTbiDE4Eo0o0cpi2WSujG9Nts6rr2hb0lbXXGe2GSNR4b6+gPkCw4IDgoP8IhChFApRKOQJRTwAoFQqXIiURiPHkokUuKk9YE0i+DhpQ42OxhOJBACvgD6jowGMxgIwJZHARxqFQiUDlKUwyBQakRJLIMc4V34ixoIbTGp0bDSegI1ARYSEh4RHhiExyIDgAP9Af2RUFCBOH29fJBLl5eUdGBgSGRkVGgIINSzAPzg0JAKDxqNRuEgEChESiQxFBXgH+/sEx8bQAJhGhKLoFDaNxOQyhatWrCdGUzPSc0eG90hlyrM/nl06NKQz6J8/f5mSktre3nFg3/5IRMRAX79MKqNQKDU1NV5ePkazo6l1cWJ2rirOllSem71gXmJdvqEyTQCEnG0S5tsk+XGiPIcw18bP1vIzlbI8ozzXKEpWAQWuSjHrki0ys0qsl81fVH/51pWXb17tO3Zg15G9Z66dO3nl9JHzx0oXlYfhAzOybKdO7elZPD/OIi7U8NtYsSPh4RddPO9CeycASo/7Mz3uT3d9OsPtGezTn3Nnxsz7M2Y/mD77wQy47/n96e6Anx7N9n38rcfjqXBTynvTXB5DkHJ/PNXtyRSPJ1O9b0/zOu7ttzE4YHNwyHJkRAMVXSMkVgljS0WUAgUnWcVSCYliYazExCfp6FgpkalnM/UsnBiP5KJ5RqFYJ5IZZFKjSqBXkMVcukwod5gIYo4fITKQiEKQMYGEMC9UAIZLlMbppA6dMTUuLjMtLT+fKRD5BYfHULmt3Uu37jmyqHdFc+/Q8s075jUuYooVEdgYlc68dt3mbVtHEuNTMCg0OgJuV0DEYBgkPCrcLzoqjE7E45xz1sLD/ekMnD1ZW7GwJKUihaxjWUpTTMVp8jQrUyeXWQ2OvOy9p08c3Lc/Zq5rcUj4cDjqp7n+ANMB1oNmIZDY3dmz702f/Wya553Z3mfcPK/N9n401RNC57TZz6fNfjp19uNZbnemudyf5fFglvu96S4w1PS5d6bNfjJz7lM4a37uoxmuT+EyBb6XvUK+8w7c4hs4FIbuwpC6eOKCSAz99382hkVmK9SGWEb4LLewyMjEogKB1TLFy+9PU2bnVVVdunNXGe/42s2FwGcfPn/2yI9nDUmJGCpFZjRWNS9MyMmhS6V8nUaoV1vSk7Jqy7Nq5tUubl02vKlmSZsxJzWhJK9iUVNuXUViZUFxW31eY01WRUVeRXVCdkFCfmFtZ+eC/r6OFUNrRrb0rOg12LRmi7ytpby3rWpRTXZBujY9QZKfrs1OVmskZAmbIGLguGSURkJRi8gmNTPexI838XJS1TY9y6ylW9V0uP69mOhQMfISFBlmcY5dnmWVGoWgEU1NM4lSTcJ4Hc8gpWY6lElGsV3NM8tYQipGIwScKoozKfRaIZNBoNJxWqPYnKLPqs6KL0yUWJQUwKNiNkUjJSjFKLkQIeeFqgUhGkGQnh9sEQbEcYOSuREZYlyOglKk55RalLXJmookY0Vy9bKmHef2Xn914/H7xw9HHzwZezIKR2C+mgDq4e2Ld2/fOM0aQIkCnQsxYALqU0gQ4OzUpe+cQymhgoETz9/dG711MHQa7OxmJpQDxf/27cux5zcr0jW/++yT3/zha3VC/dOxiTcAdeFs97Hzm7vcf/3Z55/8avpcz7TCygs3bj24f//Bg3v37v3U0lCFDPH/w2e/+uyLKfNX7nsNlPm7ibcTbz5+eFBvhR33f3Ynn7n7AoAs0PbQ2DI+Bh4dW9/4l88//eS3X5eu2A1n3APugCZUoNvfPL//vSAYgNonOKH18osxkOKxcYgGP2xb/PVnn/36i9+7egX1rN5+98HDBw/u79m6iohBTPnT70BkEElbN97/+BFuhj5x98Pjw4LJjnthwlWAllCbAgcyBA2iiwpkX3zyyd9cEDucVtIJOON+YmRyEai/BS/eDseSvgK5//jmw4XtAZB3v9XltYB0vB17+fbp3XwzDwDm776aYs9f8BSuYDXxAa7btM7vz7/69LNfuwbgl28auXf/4Z17dx88uNpWX4iLCv4tgFUgbW3+WdhxD7T+q/FX18oTNODmb/8wLRTN3H/s5AOQpQf3blw/U5SbChQAXZboXDvr1cfx860/d9zj/m4lBRA8PvYWpPPghkZfiKS/r19xEOTtHagDAO8hWYx9nLjUlAYXKJ06ZUaQvxdg0xCa4dJjOBn9Z6aHRkEnbzlJcxTUHGgrHHs3/vT+j3sJHtNBov/w9VSFJf67Hy89ePDw/t2bDx/cXDXUQ8aj/vA5APg/WAub774dfQGXUwDpvN5VCpH0V5//5fdfz8XHckb2HwEiAO7AzjW0SJ8/wGVDv0lpWg0A01ngsMjfwwX+r2Zr8QAcA4PCjCoZuAgiWs7dfwYTCK10IJmgmfHyweUjMX5zQZJ+95epUn38d6cvg5jv3b0BkrRxZR8lOuoPX4DGw+8NGTWP3oy+gVT1YuzFuXQtwynkGQRp/PfnQS6Auz28eW0MKnL6V3/4/FegIvy1yDm96f3Ec5B3ON0eCgR8TaBk4HqezlWyJpnvPyU/SIX/UvffG0vqhFFIoLAaOLtS4I8F/L0ABQDz7awooCjgyq2wfTD64tWz8VvXLudmfzdl6mNXz/tT5jya7vVohvejaR73Zrh8F+p9Ik1+tiPv9MrKY8tLNi+0DlWI1i+Q7xow7RjQ7h7SwHXy++X7+xWH+5XHBzSH+zU7F8uGF0u2dYi2tAk2tHA2LuSC87Jq0kBF9NIq4vJa8poG+vY24c7F0k3NrC3tzOEl/JE+xa7l1t0rk7ctSx1Zn79qRVZ5nUKThGfrouhaAjdBiNXQYk1su5o9wKIejkCdneVxaw4AC9dH0+FyME+me1yZ5bnDz3chn5KWplEVGDFWLi1RxUoy4VTS/M7W7WdOLN2+9djFsxdvXxo5PLz18Jalm3u6V7S19DSVL6iobK4cObzjwdNHD54/Gtq8Mq4whWUQ8+LVbICkDgkzVc3O0tPTtNxMkzjfLs53CLLMgjS9rSqjvLdhfu+C8paaJct7tu/cunrt8vgEO5VNJXOpBDqRLeMJ1WKNTZ9ekLFw8aLO3g69WRcWHhwY6INEhAYH+vn5e4Ujgqk0kkotUyil0TF4uJUoAyAmHEhKJsfS6XC2E5vNAnfweGxMDAFgKHA4HA5OdKLSyXBNKLiZfEx0LDGGisfDMYMEaFYlorBwvaYoFBoREYnB4oJDw/wDAgGZBAUDwIwKCAxGoTH+AeBTGCI8ysPdB5wjI9FoFD4kGOHt5Y/FRIOLsDAkiByPiUYiUHqtxbnZPr2lqS0SgU5OTF+/dhM1lnnu7MUl3X0atfHmjbuOuMTevsF9Bw4HBoVs2zas0xk4HF57e/u0adMz0tMlYrGHh0dGRgYajaUyOKa4+LL6uszKYmNOfEJ1jqM2U10aJy4w83JNogKrJN8hyrcDUXNSVOxEmTRTr8w2y1INQodSk2px7oNv0zgMSpu2sLrk5IWzD189vXH/1sWfLg4fHOlaP6DMNEVSI3OKktZu7q1tyFep2GwyUowNzvRzG/L1ORYYdmaG+4OZ3o+neT6c7v54iuuz6W53pzvRatbsB7Pm3J8z9+7UWY+nuz+Y4X1vqtezqV4Pprtfn+N+3t3rlJv3WVfvs54Bhzx99/kF7Q2L6kZHFUWjCon4bB5Va+IKHHymgSW0iHg6AV3BJssYABfUqSaKjktSM2LVDKaBR9dxGQaxxKHlqsRCHeBRLV+nxbFZKAolgkLywiN98JFkCUekV6DIuDkBnjydvHvdijW7hhf09pQ3LujoHVywqEOjNc119+GLlKvWbVmzdVfZ/Obq5o4NI3saW7sZXHE4EofBEdPScnRaM6g7NDITFYFGhkWA1kpkWAABhaRGx8RgsNEYNAEfFYrwxhDDEvOsKWXJNA3TXJw8dHjrvIFmnIwBIbgwO7GqKL6kgCMS9tbWdsoUa3zCTroEXpvte2e626MZcx/MmHtnxuxHszweTgcY6tw4fipc4uDejDnPps9+MhX8pLg9gkMmQHMXbqD/eJrL7Zmu1719rnv5XXD1Pu0ZsN/FZ3iu31bv0O0EylAMUfDVH+Vu3pkCmVIgDI+I+PKrP8clpi9q68ER6d/MdCUw2at37W5dtSqKyf7WzTO1rOjopbOmzORQIo6rVXWvXNG7Zk18do5Ib4jmcNgqpdikTy7M7Vw5uGJ4w47j+7efOLBy95bVe7Z1rV+RNb9ck5aQU1PRsXKwc82yysXNhtwkulZavKBx9ciu5MISc3rmwR/Prd23p667s2vVYFZJdlhUIA4flGiXN5an9ywsriuLK8hUJdsESVZRql2enWiwa0VyDineKLJpeVopWSMhacTEFLswwcxLiwNlznJoGAk6dppZmOOQJWk5GSZRjk2WoGIBPC1M1GTZZeCHTsrCJOoFqRZJdoImN1GnF9JsSr5NJTQquDoZm0lBifhksZjKEpIcWZaMspTUohRDsgW8j6NVkOQijISPEHEiVMIInSRIzQdUGmDl+ttZQQnciBQxJkuBz1Jwyuzy6iRFRYJpflrKosLWrT0Hbh7/afz+o/fPnrx7/HLi5euJF2PjL9+/A0p9FICVc2IChFJoKYPIAc9OfQM0yfjk7k3OQaJ3x28fQs786vPPP2elVD0HJDgKiPHZ3Rs/WCREoPL/9HVA4YKhp2Pjr8YnYD/ny6v16eY//gaOyvv6m+lRGCx+0uEwc2ZO+/TTT//4h2+TchquPH31Bmjyd+NvAR9/eNRs44P4/+bLOHv/BfgMcAdotnfjgFZv/7Bu/rdffvGrP35bumLv848fRp1778M0fhx/dv8kO3AaCIgT2C8+g8tXARoB+Xpx55SRTfzs01/96rNfu3uHgh9R8H6AWSC1kRGhc2bPAkFKO7fdB7G9m5gYvffh8XfSmEhwEyFJvv7+41soCTh3ZQKI4cP7tiLll5//aoo7cufZu3BsANxLaXznwLw/ff6r302L6Nx2AtwESPruw5sP57eE/uk3n38+Q5ffCkK+GB0Fkdy6tMtER0Dz2rfeZUtWvYaLOL56/+pMkZkKcOqzX/3W0y8Mjyfg8Dg8Hj135hSQyBnTZ4PEcPT5P45+eAnl8PbDu9Ezh0fwYV6ffgpBKjgcMSlUDDry27/BDTxZ+qLHr8bev3vxcexcR7EVCjOQuPHCTyBt78cAOo6NwzlDHw5taAz46xeff/6X+uX7wUfAb2NAaEDWY6A5ce/i3v5vfvcpIMHPf/X5J5/9JaVhxStIeKASwBYLaMPAWUvOEZNOJAVgCsBj9N3Yy48Tz1d31Lg6U/K7P3wFfqyA8sLjsDF4rJen268+/fSTT7/iK9JP3bj36sPE63eAhEGQK91lSSCdfoEIT9+wTz/9IiAYlBR0EYHev4XLM32CoKlO3H40DlkHtFFASuEktQ8f7h1Y1wjY8M+///20b0CD5M/WiqFnE+/evX8z/g4AP9wq4t3464/vXqxfMt9rChzv8OXvvgqLcEaNwxDx2AAvt89Akj75HUea/MO126A2v4ELILx4P/Hk+z0bEK4zP/3k8y/+PCccGeUMgw3w8wG++RRKoLfX55//rrxnC5ACCATqCBwoAL840F4MW3Ewic4v0X/tJrnwX+ggksLvNpApHLfx/6UDvxfOf5MjcyGSAgnAZYnhuBTnBlZAJuAREASoXqAF8ebV21fvX7+8u3njjuCQn2a4PJjl/WCa19Npns+me92f5nZ1jst3Ae7nEzWXl5QfX1m+a1lOf5Wss5i5ZqHi8KbUHSsMu5ZqDi83HFlhOLxUs7dbvq1VsGUhf0MLd20Tc30zG/Do5lb+1nYhwFNwAY4tbcLtHaIdS6T7+1V7e+WHV2j2r1RvWyLa0a08OGBb16VrXyTJycVJNB5MKTj8BRo0xxAbrSbREkWiREVhun1nYtw+/8Crbt73neMCn03zePEtvLjs4b09JGitSVFfn00FFGviMFMNGJWEk2DPamlce2j/0Svnth3dsXCoNasxr7qrsqa9oq6ztmpRdWl9aVpRRmFl8YkLp548f7Jm10ZbbrIwTi1O0UszTdxUNT/LwE0Hh1GYZZHmO6QFVkGGnpeidVRmLFzd3bNhWVVzTXVTzY59I9t2bTXEmSJj0Bgyga8SMyU8lpQv0spTcjM6ehcv7FhksZqQyAg/X++Q4MDgEECJPuGIYDqDIpdJeDzO31cnpU8umE+F8+sBmAIMBReTdwCJEomxJCKFRKSCczSBjMUSAUFi0DHOLRnxUVE4JBIbEYFChKMAVkZFYQMDQn19g6KQWGQkxs8vODICHR4ehSeQolDY4FBEQEAoFhMDPPv7hwQGhOGw4KeBFBqKlMk1oeFINkfY2NBCZ7AaG1u6unqoVMa5s+fL5lVqNIabt+/IpKrBZcu3DY8gEFFDQ6u0OpNQJOvoWDJt+ux55VVyhcrfPyi/sGjKtBn2OAeHx/Xx801NT4tCo1Ozs9MKcqkijqMwTZKolaTr9GXxknyjIFfHzzWICyyyAoc41ybLjxOkGETJenm6WZflUKWY1clmhUOnsGsVVo0tLV7jMDLF3PyKklMXzt25d/vxk4cnrpzp2bxCX5DIs0g37d04fHhzTkkSV0AixiCE7Gg7l7zQqDxTMe97qfLcDK9HM30ezvKCM7ine98DODXTA7Rz7s50vTnD5d5MjwfQzud+d7rX3Vk+F128jvkHbA4PWo4KWxkR0Y1BpkWHpAlJhTqRVkQTK9hiLUeg5/AcklgTL8bAY5gkUptGbtdz9XKeWSVLtLCNcpFNw9CJOUYFWS5AUIkoKiWSQAyPJoWSyCEEki8SjaMz4wvyc+qrDSnx9Qub+leuyCopQZLIXhFIdXLK4Pbh3k1bixsXlta3rNkyvHPvQblK7+7mrdObegZXZBSUYmLpEo2BL1FRGFyhROXjHyKVafLzSzUak9Fo53BEAf6hRCIRyCKWEI2PwmEisbHRpBgCDoUJD0R4o6kRdBmNqWAZM+x1A61lvQ1Mq4ilE7J0UrpOwrdqa7sWnb96paqomDBlxvyQyAMBiItzfQCVPp4BB9Tem+0Gv5JTPR8B0J/pcW+m28NZro+nu96f4XrTuWfV46mez2d7P5rleWe61xk3v2Vubj3uPuvDcX14coKHT/iXf7DGRBdrNRJU1Jw//B7rF7Skuc1idUyd6zLD3bN3aNWd+w9tiTneIWg8jb9xz4F1O3cLLUYkiyIya1OKcy2pSfFZGfo4hzUl1ZycIjWa1QkJ1pzsrtWrdv/w/aVrV09du7J869rGnoW584utOUkJJVnWvFS2UcnUyu0FWRk1pY6ibFNOMksv5ehlmdUVhy9ePHzpUtPAwPYfvh8+cXzt/t3bj+wrrpsXiQvC4gNicP5cSnhJpr6tPqN/cWl9RWKqQ5ruUAIkTTDKdRKmWcUWs7BqITHBzNfJyFpprF5OTouTWbWseD0n1SzS8KITNJwENdssJlskFIuYDJC0IEmTn6RJt0v1MnKyRRxvFCRbpXYtTyMgx2tFFjlHI6ToxAwZj2RQcFUyJokawZdRNWZhRmFC/rwcC+w9UNNk/Fi5EC3lRcn5SK0kRCUIVPMCjVw/M8vfwg5y8MIShWGJAmyWijXPLp6frGpIF5fHKasSsvtqVp4ZOfH00q13dx+9f/Li3fMXE0/fjL+AnfhwnCfc08ipXiY1FDR8OJfMB4oG9vHDsYOQX29P3Dnk/dvPAU3ijQXOpcjhVOv348+uXhjBB8385JNfT5ntWbds++v3zr3F3489uHW1PDcNExn61RcQLP7hPv8dEksormi7cecRHKgHiO89AFkAGc+qlTQQ/6+nIE/ffQo+wwWO3k/AveA/3Di8ouzXAGo+/3VB38gLaHoE2Pl+DELAh+f3fmR5/xUEjGLbr71yjuyDRrtX7ydeHx5ZLSVGwcGCn8DhgcD9ddospVq9f/eWiOAAECS/ec1D58yn9+OP3z/6jhwKaO9Tb4ruJhzGAGJ6DXII6BFARl2GGLz/N3/x2HHqFnjpOETSiY2Li4BEfvUbl4Ub4B73byC8vhk7u3n2F4B2fitJqQbifD4KEgO4/8GlExsRbtNA/qe5BSzZsAtOXP/w7KezOwQU9Jxv/vr3FALnHxKmUasdFiNIDFmWcP4tXAQKTlsfnxh7+2rzUAuXTPjLlxD3/+7+MsUjJprSs+Eg5N+xpx/fX6jLVENhzkBsPnsFIOk7504Fo3Adzw+7VtVM+wI8/KK6Z/tHCJlwfVcnkgLMf/nm8WkW2h3E/vknn07xIKw/fX0CzvSCs6NAkUOPAEnhOADYXe1kWdgAgDTy7s2LJ7cHWueT8Nhv/gz7vp3Hzy4IgVbZs368dPMVNHHDsABJP7y/uKjQBpJCZHD7Vm/ksFh//i2c/wQcEMcf/zKLwJFsPnzyLVysALwIkjGoqe9HQbm/eP7gZJjbXwG1glbHF3/y7jlw5i0oknc/e3Qm6c379y9ePb22vLOSgkdPg9PIfk7PZMpCQrBqQ/q5CzeegXYPiBVUNpCvt69GXz1f270gChH4GUT/n93fps3QaM3fH9iJDgSV5LOS9rVw0CqohXD/qMkRL6BA4UQvpy0XfKNAMv5LN8mF/0L3DyT97zgI/vCXwtk6hNujweW3YAMGiAY8doL6+w+jE7C19vb9i2ejD+7e6O/fGxJxcbb3kxk+z6Z4Av3xaJb3vRluP81xOxoccNqmuDhQfmBlyaa+lJ462dJG6b71qXvXxu0dMh9YZtq/1LCrTzncLRtZLN/RKRvpku3olu5cIt/Vo9g/qD24TA8uwLGnT7V3QLOnX7mnT7GnVzHcKdzTL93eLVjRSFlaQewvxFWlhaYn+lqN7mq1q8YcojFFaExYdRyNZSGLs5T8dC1WSp9n0q4jk7+f6/UMIAWc7eTx/G/uz6d53JnpdsHFa1ckYoFJKDUwCDpqtE3ISDTGGFRomTCvtWnn2eM7zxwo6aiUZmhkCTKxiW9KMfDUPIVZqbJqELjInNK80xfP/vTk7pbDOzOqC0VxGmmaUZyu5aVoRBkmUYZZlGkWZJkkuRZxtkmRbxen6RNrcro3Lu1c2TNvQVV9a8Oeo/t6Vw1mluTRRRwim0ri0BhiLlcpUln0BeUl3f1L2he3xSfEISLCfHy8QkIDIiJDg4L9wsKDiTHRUqmEw2EB7gQM6mRT8mSPPDizWCyBQMDl8mJjydEEIoFAwuMgOGIxRDQqGoHAREZgEeHYKCRA0pjw0KjQYGRoSBQiDB2JwALEDAqMjEBgsWiiv28oMgLv5xOCiMCg0ARPb380hsBk8UNCkFFInEZtArHJZdqiwvKYGFpHZ09RSSWZwrx6/aYtLt4en/Dg0WO5Sj28c+fyVavDIyJ37d+PxRMMJnNn95Lf//Gr5NQMmUJDimUUFpV/+eVXNkei3miZOWdudX3936ZN01vMecVFFBZt9Yb1aqOuZ8XSC1evsNRCupYvTtEwHCJJroGXrWFnqoR5BmGeSZpnk+c55LkOaYpFmWJVgSPJJDLJeVoBTUyXGqV8FZ8tYSvNaqlGrjCoC8uLV6xYduXqpYu3fwJtj77htYtWLzn/8Nr3N051r+nu7G9ZunLxuvWDe3ZuOnv88KMfT11cNrgLTTzq4nNhDqg53o+n+Tya4Xt/mteDae73Z3tcneN22sXnqFfgHv+AkbDQlYjQLmTYAlzkvFhUES+miE+OE8RSZQSyicmyi2KMvBibiGDj48wcdpycC454pcCm1CSY7OmJGruJb1DLHFamSh5FJYcTo4MImLDYGAKXQ2Bx0TEMkc6WV9NszSz2jsTP8Q/Nqqheu2NXZ1//oraOrv6hpWu3LuoZYsm0PpG4WLGqqn1J/8bhpu6BgorapvbFZkdCaHgkPiaGRGNE4KJ9QxGegSEoAkmi1MYnpSs0RrFMbXUky5T6/KKKnPyy4LAoLC4ajcJiwlAkDAkdhQdUigwNAzWJQIgKRYcEoYJwNDzA/Zza4sJF85RpWq5FJLSrmAZA0jJtirWyvUXhsBNZnPUti7abHNv9wm54hjyAgx9gX/yDaa7Ppnk+mup+f7rLgylzn4IW43TPa7M9j3n7/eDhf94zcuV0l9V+YduiSAuDEMzf/4Hyl28WKo1JDF64u9dvvvpDYl52TUuzf2joHA/3qCjUhYuXBpet8AdVDR/TuKjz7IUrZdULVKZ4hlCRUVyaWVbG1inZBrnIpKdLpVK9UeeI50pBZTDrbHEqq82emZlWVrpyeNv+Uye27Nl15vrVNTs3w93n1QKBQWZMcxjSHEKLWmI3ABJVJlnJMh5bL+OBloNZjeVzzHk5y3fvWnv44He3rh+7eW34xNFNh3ZVLaplCkgsDjYyfG6ozzc0vLdVR25tyurrKGuszCrNdsQbpfEGWZod7vDAiAkRMVGZiQpIohqmXk5Jtokden6iSZhukym5eIuUZhKTAZtqedFKBtqhArTKSzTy0+2SOAMn0SwyqhhxJkGKXaYVU+N1wiSDBBxpVvCLxZFxiWoZjcvFM1goGgOp1LCSU83p2QnJ2Ukau0Fs1pAUAqSQhRCzw+W8cLUwVM8P1nODTdxACzfEzg928MOSJZGpMmyOhl0ZL5qfLK5NElcnmlvzKze07bh26OKbnx5+ePJo4tGTt4/eTryEWhiwAdCr0KQB7RqwCxf2e0JtCtQKxFXYuQ/A49HEk4vpRrVCrihfvApA4muggADJwVXN7+5c06lQyJVK5YKBrS8/fISr48ONfSYe3Ln5/bFDRZnJcplMCTwolDK53J6cc/yHE/cePHMuYQTQEs6xhqsjfRjd2DpfIZNp7Hk3nr8COh4CEEjbxOsP7x9fPLpRo1LK1LpVB8+8gePUAD3BCeeA+UZf3GsrSZLLpRVty5/AxX3GIGJB4H779uX9CycPF6UlyOQykDyZQtnY2Xfp8uXXLx6VFuTKZfLV2w6BvLyBOPb6/cvLFXng506RWd36CNp/gBAA34DYIG9sGmpSysR6W9q5G48B1QHoBdr2+O6VKrlYbUge+eEyUL9OeB0bu30qUSOTybUtgxvBZ8CpcIzB+2cf3t3bONQOUiKX63tWbwe5AEg9MfH8x9Pf9yxslMsVGjnIoUKm1m87dOTy5curlvcDqdYs6rkz9vNiS7CQxsZePfrp3KkTtSW5CpApBcgTSLK8trn35InT9168eQNtdq8/vruzcbAVPFDH5x2/eQ+iAUjxOyCRV+Dy7Heb4rUyqVy1af9JgBIAN8egsQxEDpAPiO7h0tpEuGLCJ59w9fm3X4+9BiXkzAQcygnrBgQPILLJ8ceg1vxcdWBFev3i6YNTJ35onl8FilKlBAmEJQ9gbvex7y9dvwXXk4WvBH4/ggL68OHO8JouuUJWXt9099nLc2fPVhekgVqiUqrkcnlV0+IT5y68GINraznnyIOw8G2QSiEJPlneWacCkpYrcsqaLr544zRbAhgFlQLWX7iDwPuX78dfvHp27/SJ71sb58vkCqVKLZcrwV+NynTo4A+Xr94E9Q+uxuDMHSgPWLRvQZC7x4/tTIm3yOUyFazc6sbFSy5fvvb6+f3y3HTwyjU7joBqATvqoew+gJwAwTnNhR+hPKCgwP//0k1y4b/Q/fc67n9x4FsLKgE4QySF9vNxSOWwiGBTxWkwht/Q93BH3NfvR1++e/Vi/NGDK4MD+4Iibk/zejTN5+E0r/uz3O/McLs3x+fyDLfjgf7H4hXnV1Tt21i2YWnKijb9hl7zjiHHnmW2Xb36Hb2aLUvk2/tUBwGe9mkhevYrAYzuG9DsG9QeWKZ3XsOPO/tk2zqF2zoEW9p4q+spy6tj+sux7YWIjryIJUVRbcXo+iJ0RzWjd5GifZG+pdk4v95U2exQp3HESQJ+kpKo5ZuN6ja1boc/4s4M93twLKDb0ynuz4AWnOr2YLbHSU+vHgwiT06T2ThoDYUSpyCalRSzBqcWFXcu2PT9rp6dK0oH5qN4GG+EG1vOZEiYIo1EZzeERIYhUJFFlaUHT35/5+WTjQd3xhVnCOJUyiyzIFkjyTAr8+LkOXZRpkmcZeSmahQFdnGGQZZhyl0wr21Vz6KhruL68vbBrt3HDx48fSy7vJAiYOJoRMCmNAFbpJapLfqcojxApUv6ulPSkvF4bFh4ECIiJBwRFBjkFxwcSKdT+Xyus5seds8DGKXRGBwOF5xZLDaHCy+wWHwEAhUVhUOj8JGRuMgIfEQ4DhlBAGdEGBYZSUAiCBFh2JDAqPBQTEQoBoUkhoWioyJjgM+ggMjgQCTwjMdRgkOi6Ew+4JWwcKTFkpCSmkPAU9av2zqvrFYm1Z48dTElJaeiou7Id6dZXNGZHy9WNzYQYonHTp2MwmGz8/NqGxs8fLzbuhaHABAm4Kvr6gJCQ3ILiik0dmAIsqqm6c9fT8nILcjIzY/AYLbsGiGz6VVNdacu/qiPMx/8/mhrb2dCXtqO7/a1rl7Ci5PR7AJemkKUr+fnabk5Gl6OhpulF2YaFXlxgmQDz6IWGJViq5qvFbFkLLacobXLzfEaW6IuLdthsmu5AoZMJZYohXqzdkFby+7vDl9/+ui7q2d3nj189uG147fO7TxzcGBDf/dQa8eSpu++OzT69u3Jcydqi7KbRKK9Ks2PDPaxWe6XZ/lcmuV3ea7/lbleZ908vw8L2YJCdcVEVzMJOUKiXhgtFRIFLAKPE8MTkcR6Fs/KJxiYWD2LZpdyU7W0JDneIYp2iNnxCq5dQdcLWToxVcalC7nRdFp4NMEnMtItJAxBIKpMdjQ51iXYP6mwYGDDpoqGVmNi9oLu5cu37E8tawjAkQOiYqzxGQMr1m0a2dvRu7KjZ9WmHYcb2/uJLPHfZnvFsEWG+FSp3hqGJoSiMDgiWSCVV9bVk9mcICRKbjCpTBajI4FIZ6EJsQmpmVn5JSq9GUei6cxxOksCCkekMdgRiEiEfxgJE0PAE1HhUXhEFA2Nw4WHRSDD0SRMKDY8ABUUX5hS3lGpStUI4hR1g629m1fai9JQzBieXmHNyarv77/38GFHZY31b9M3z/a64uJ1Z6bL3Zlud6e7PZzufnOmx09uPnfc/G7P8bsx2/8737CVOHxfBLorEE3545+tNHamWhuLQH7z1Z+wKExXxxIeXzJtjtsMD+/eNWv3nThBF4oQOHwEFrv3yOENO3bKTBa+WmdKTC2sqtVY4iVaPfieSM0GW26mOtFuSEksqmuQmuOoAhmFJ+JIlVqrwxSfxJMp8VRaBCHamJRYUF1pS0upbWvZ+f2h/Wd/aOhtl1rU+nizMdWuTjSqE02aJIvcoWeoBGy9nGdUiG36KB4rmEEVJjqSa6qq+rsd5UUMg4JnBmpbx5PR1TqugI8h4bzR4TMJUbNNalJFob2ntaK7paI0OyFOL00wSnOTdWoxyaSiZyRAJI038fUKepxJaFQyHQZBZrwqw6FMNop0wli9KNYkoyk5OKOEohEQLSpGTpIyxS5KsIg0crJRy85M0arFFJOcaVfzrApOiknu0PE1YopCSOLQkSIujkEJZ1AjVApWXJw6Jy85LTfZmh4nMqnwInYEn4aSC9BqKVItRGj44TpBsI4TYuKHWIVBdkFwvAiZoYzON+BzNDEFem51onphjq45I6WnpG3P4HcPTj/48OT5u+cvJ16MQxiDfdPvoGr9BUkhewAAAPrl72oFaFdAK2+uX7l08cLFW/cfAxwYhbwK9DcI+mL01ZOL4MHFi7fuPR4DKh3oZhAeLp4zPuac13DhAngKPYCL6zdujcH9sMGrxgBmwOn40FAKe/ie3LsDfFy6euM1oIkPcB1yCAnQ8jT25uXTSyD4pcuPX7wGih/2HUNahel9N/Hmwe3rFy6cv/3gMcQCECG05AHdOPp+9NX4+Ou7N39yJgCm4NEzSDgAW2/egDcfP30OGQSiFWDvN7fAzYsXf7p97837D3CiDKRSQHJAGm+ePAJp+/Hy1etv4DhQZ9fk+w+vnj8CNy9duf7s1VsgJ6c59d27sdfXLoG4L999+ARmAShrqLOBqF+8evkUPICPHjwGuYBSgkIaf/7kEUjgJaeQQB6fw6nKbx8+vA8+3773AGTqzYexNx/AiyFxv3/7dvzN6EOnrJx5gseDx8/evoXjBsAByuXjxNsnD++BB5eu3XgKV8wCqQWgBOkTnN68fHLt8oXzFy4+efEKChBintPcBXIFh1E8Wl6T/OUnn/z+67nNS7eBtL+G7Ya/99YDxoAk8jOGQOhw3gWf4KBU0NAYH3/76vHDB87k/ZzAS5evvnk3PgaaKnD1BvBCJ76Bd74fffr4Psj0zdt3Xo9PjI69Bs2YyYBATA8eP4UbPYAKOomksD5AB22l4N77sedPHkJ/Fy4CKb1x2uYmK+2k5Q6+axy0TEBL4f3rt6NPHj10RgzKBibq0sWr0Oo8DsecgtoIkgKKA1AveNWH8Zcgx+/G39z46SqM3ZmDR8+ej42Pvht9e+sGqGwXHj97ATgW4i8M+mH0I2zeQTMt5GFA2+Dr5IS2/8JNcuG/0P23kBTkcfI82TyY+Ajx2ymIyWKFEoEVbvIhhFTA/ZPD2F+Nv3g+9uDOje4l+4LCr8x0fzjd7f50l4ezPO9P93g0y/PqbPcjgYHHktTHNlbt2Fi0aTBxRatmab1oQ6tiZ49+74BhpF+7vU+zq1eztwfwKETSvf3qXT2Knb3KnT2KbZ3ize3CdS2sNQvoqxupy+tIK+tiVzVQltbEDNWTNrVztrRyRjr4+5bqtvdq9gzadg4lbF6esnNz6bqVRRXVenMKh6WJpRu5mvy4vKaK8oLsDXbbLkTkhbluD2fNvTtt1uMZ7o+meDye5vbTHM9DXoEDVGJJtlaTo5Vkm7nJJppVE22SC9KtBR21G8/tWXFymy7PQuDiURQMQ8wS62RitVxnMXFFIpXJmDevfO8Px+6/erFu/7ApP0mSopdnGFW5DnVevCTTosizqwoc0hwzOMSZRmGqTpZmSq7KbRxs79u4oqWvs3fNsqM/nli/a2tKYRaWGoMmE0gcGplDp/GYIoUkJSutfkF9z2BvRlY6KZYQEOgTiQxDRIT6+nqHh4c6B4xGE4kkuMEohUYm06lUBolEjibE4PEEdBQO8CgiLCoKiUeEoRFhmIgwHDgAhkaG46MioiOcZ/AREQrvhwWhQoJQ4CYBR/P2DEFFkehUgY9XaGVFY1xcGonMXLdhm1prttqSwE+rVmPdsmX32TNXowm0H344X1FRH02kb92+N4bMyC0uLampnuvjuXBJZwQWxRRw6xcumOXukldaRGEzvYL8S6srSSxGfUuryZYQiY4+dOwkEhdd1bjg8IkTLLHo6JkTC3sXGxJsx8+fLmusTivKHty40p6fai5MHj63v7inhpEoFuXphIUGUbFRWKBnZyhZaSpeqlaQZuQn6LkGOV3KpUtYHAXbnKiraizo7K1rWljS3dewdFlLarpJLmcoVRypjCWRC5UGTX5lybmbl2++fDC0Y/38Jc0NfQsrFlU7cuIyi9PUBmlBce6la5dPXbtQ39qweajv7oFdB2orermsbSrFUhajkxTdTkA1E6OaeMQKNSdRwzGYeDIbn27k4ORUlIAUxScRpHRBklqabSSaeLEWoTDdxHAoaTZFrFWJVvHRQlZgLME3GhvJoIcRiT5hkWgSPTm3MKWoVGwy55ZXrdq8LaukxDMkGM9gdK1es37vofJFi5OLKjuGNq7fe7y6rRdD5bv5IuSGuIU9Q/PqFknUVoZAJdJY+Co9TSDxj0CFo/BqgyWaSPXw8gsJi0RhCBqjpaCiypaeThMKuTI5gUb3CQv3CAgiMzh6W5xcZ5RoDRgSdcrMuSqjtallod1uY9HomKioyIgIEiEaFx5BxeBBEyc0JAAbjUYSkB4h7kgKkm/kiexisoJZ09186s7VNUdHtLkJNLVAn5lkys9uWNKtM1uNMeRT85v3kuh7PXwP+4ce8Qs97BW0HxG1aPbcoq+/afQNaPQLayRRF9qtybEU6mzXQHePqgXNScVFc0NDfj1lCkMuP37hYsn8eo/gsGAsvm/tuov37mcUltK4Ao5YkpaXV9nSHJebLbGY5Dar1GTUWq2JWRnlCxqWbdm047uj7YMDRdXVQxs35lVU6eMT6XxRDJ0VTWWgieQIXDSeRmeKpXnlFU2dnaW181Py8xKysntWrjpy/uzgpjWgHsrtWmm8VuxQqpIMujQbUy+JVvAICj5Fp0CLed4UYhiXFSHghvHo3iSsO2j00XBis1ygYkkUNJ2WLhPilGIcNdorIugbMs47K1HVXJPfVl/aWJGXbJGn2eWpDml+ui41TmrVMu0Grl7BTLAr1BKqTEDSiKkOnTAnURenF9g0cJa9ghdtkNGsarZBTk2yClLixBkparWSqtcwDRqWVBBt03KtSraWF5tskCSZxGYVHHQgZKEUQoKEi1FLSEpxLAHjLxJTElMt2cUZacWZMruOKBdgxDycTISVi6LkAqRSGKHmhev4IQZ+oIkXZOUF2XmRKTJUhhKbpaIWW8T1qeK6RHlDvK0tu3Ltgm3n9twZvf/6w5vXHwDejTn3podrJ0E0gXoU6hGg2SFpONUtBBDnQDnAcqNvx6AtDNIoHOoJMQbuFDo2/nZ07C3Q4s7+WKiNgF4CcDIKtP44UPyjIOj4m7E3b8fBFURQuHYhwE1ohhyFL4EK7f1bEP/4GCArZ48wUGogGXD7UajbABiCR4AdnO4D7DEGUcB5QlAPAkoDpAkxF9rGIJOA10MrKqRPaIl9OwbihSQ8Pvr2PVwnCFwBsIMpgSgDoA1iNNxUAO4sAA15cBN2iHEgIyA5owC3YC5GgSRgrzB4AVDJ4M/Y2BtAvU4TG0gIAHEn2Yy/HRud3J5gUlcDzwD9X4PUj8IcAuybTCM4QW4HmRgdA/9gFl/DdXNASJBqKDSQQiDicbiKKZQaKBaQOphCAHDgJSAIJD04/AEUAkwDFBVcyh7E+Ra8C0oFphUWpNN6N8kMY1DSgPydAv2lpMHtDx+ejL68xEd4fPbJJ0HRhtP3HkM/EP0Bb00AxIMCgeULTuACBnWyyc915GfJTzgl5awtoyB14APICGzVANqDtk7wGvAyIEfA2EBG4CnMJ3SgiEbBfyDTN/AmlA6IcTIBsAni5B2QJHCCeQJvgSFAmY2NwqYUTAjwAh7CiGFlcA6BBWFhPYSiAjJxVoQ3AH/BY2iqB1UAlBmgfThCBZTjK9j5DF42NvF2HBywYGCRgTQ4S9f5TkD/E3C7IpAHIBIYGr4I5gt+gUAaQArAn4/ga/XLNKd/4ya58F/o/ptI+nOxQwSHeYVVAXyerF5ACrANBG9C2zO4AAIeg7vfj47BZaFGJ149m7h7+2Zf9/7AwCsz5z6a6fYELmHt8nQ2XMrx6hSPEyT87bXz967OP7C5ZHOPozWf3FvJ3DdgObjUurNPu3PQsKtHu7dHvadXuatHtrPbOc+pU7ytQ7xxEW9tC3tVE2PDIvb2LuFwt2hHj2Rnr3Rrj3ikX3pgSH14qerooObIMvOeXv2+PsvepfEbukz9LdrKPLZeHiaXIVliDM/E1uSaq1a0FnbW2myqOjFrJMz/stvcW7NnPpjp8nSa171v3eBC6DMDdvuHdhr4HQsL8xcUSFJNRL2EnWamp+hoDnnR0obV53a3bhvUpJn5GrHCpHGkJVbMn9/Z21/X2Fzd0JiYlZNeWjxy7MiR6+ebVvVq8xP4SZqE+QXagkR+ss5UnibLs0pyLfICuyBDL0jTiTNMkhRjXGlG09LFS7etaxlY3D7Uu2bH5mUbVyXlpqMp0UQWhUAjxTIoJDpZpJA6kuPrWxZ09y3JzsnAYJHuHnPDw0MQiDB/f9+QkKDAwMAoOEo6OppAIuBjMZgYODw0Eh0RjkRHYvFYIjIcgwhFh4eg0EhieAgGMKifdxi4ACQaEhgVHIAkYCk4TKynRwCVwo0lsQIDIooKKuQyPQZLXrtuG4cnq5nfcvrMJQKJtnl455bhPRqD9aeb91LT84pLa44dPzdrjlfLou6E5Cw378DuvuWefiEitTatMO/3f/1TWV0tjhobGY2tXlA328s1p7RQolWROczdRw4SmbT+lau27torUmmu3LlTVl+vNJu/v/SjLSM5p7KkY0WvPtmWNi9vxcgGW25yfW9r9+YhS1lK5/Cyot4aUY5OWGCQzbOzctS8PJ0430xNkIkyzewErSjZRFHwSAIaU8rgKRkllWkr1rZu3NSxYd2i4a1dywfqctI1BjUjNUntsMpVKqlEIeHIeHXtDad/+vHMzYsL+tvNaRZjktGYYrKn23UWlVwvrVpY0712affqpUMblq/Ztiq9KE2q5pssCr1NZopXqM0CkZYl1LP4cXxGHJeVKCXoWAyLkKzmUPUChlESq+ZJE/WKVCPTImY5ZBSTGMEh4SW8CDYzlEbH80VBJJpPNMWcW1bStFisTwhGxeoT0juXr21ftnzT3n1b9u3rGBiMIMR86+KK53CTyiv6tg6Xty5u7B7sWrWpuG4hgSX2DsP5R8UQWKJwXKxQZZTprX+eMRtFprT192cWFknk8viEpMy0bKPewuEIkUiCm2dgWkFxdnkF8BOAjPIJRxDZbJZEyhbDgyOVZxaXONIz3QMCUSRSS0dbZ3eHI84qlQqpVBIOHYUMDSGgkDF4LBIZjsZFRBEiIghh/lE+QbjAaH40ED5fr6jpbW3fslxfmkpS86hqEVUNJ7BrrbaW1vYXDx9/39RWGxpRHYoo8w1MnTLDOteVOn1q0NS/kbFRsXh8YmJCz9I+fGz0jDkz3EMC1+/fu3b/bjSfNSM0gCITjhw+MLBuDVUsIgr4hXV1bQNLEzLzpCq9QmuQarVSk0GX7EgqykksyOpbu/zAscPHz5y8fO/udxfOb9q5u6Wzu7KuYWDVquaOjoq6utSsHBDKEp+UlltQ09y6dMOmnpVrVmza2rdqXfeyVUuGVjuSMpOz8vccO/7wxfMdR/easuJEcQqeXcKyiOSpRoZZhhDTI2VcokEVIeGFS3jBfJYPjRTCowUzSAh2LFMv5utFdFEsk0+QSokyMQFQqYgTEYN2C/OfggqdI+fHVBUm97XXNlfn5qXqU+zinBRFbqoyPV7i0HP0SobDKlNL6VI+yajkJtuUJdmO3FRDerwqwSjUy6haCTnVIbPp2BYN027iWI0co54VZxOpFVSZmGjRso1yuk5Itik5Di3frhdYtVyNiCTnYvkUhIgRJWahqTFBQi4uPk6VlROXlpeUlJ9iykiIlQvwYh5JKcGIuRgZHy4RpRGGqnmhBkGoWeCnZwVZeIg4ISpZjk9Xx2RpWJVWSXOCvCFBWROXvrikY3vf9zdPP/7w7OWH16/evYI7438ASAMchDqgTKAWAYAAGRP20b4FAAj07ARgOMB4k4p+FGh+4Hf0w+g4XPEUqGjASRAUgDaC48cmfgY1qN3BAXhkYnzUyQCTpAf1F8AMCAxODIYjQCGYQEsa4GCIPVCjQVYCuAyvIFfA0E6ccVIrIAOIVJCswD+QKBgvwFxnRzO0e8FUOsEEdvVPwH1IRwHbvYY2XKAeISiB179//wayLwTPcbjAN+QJ8EYIu7+8DJrRnHZfiEROVevEEEhLb9/BMYtAQk6lDDsuJwcPgGQAcgLygNoaqmZoRwMvhmkBiPQBJB1uIgAzDaQDox5/C0K9BoANvDvzA6UFo4OvnNTy4J3Q7gfKAgIWYCSQUxDWKTJIg0BcIFEQGeBNgHIgPHy1U9ywYGE5QrHAFMJxv84HTvmDQO8Bh98+vLVtClzn6CtNTutL8PKxNzDAGKgDAItBNmHhAAKdpA8QJ8yhE0acaYTxgGxPFiU44FQjSH1OPoGDk2GBjsIwcH46eLmTOKEsYEFN1jqQsolxAIzAqzM3sKI5J7Y7a4szEzCvUB6wQoLbo7AMwC0nDsKMgKsxkF2QJpBKcAEJHYItSJJz9hOo7OA9zrhgcYOrSU+wjF7BWgRHhgLkfPcWcims87DKg8hBQuBnmFwgEBAcvgC8BiQJPnSCGkgIHOsCHkBo+/n8b90kF/4L3f+ajvuPzuw6swgOGCH4AysHfAhLD1YLKGFQU5y1Fg4Cmng7+vbd8xfv7t652bdkNyLi3hyvJ1NnP5o5+9EMVzjGbprnWW+fi3bxnTVVBzcUHdlYvLJB0VlM27pYf3x92u5By85+y+GlcQf7jABJAXFu7RBs7xJv7xZvXyzZ06/e3a8eXiLd1S/fu1S1ZxCcFXvhWXVgmebQUtXeJbJdnZKtC0Ur57OWV7N7Sul1GdhcU7BD4qXhuDj0UfZ4elyWTJ7Ay2jMSm7MJxoFXDG5goXbFO5/1cXlEQDoGW53p3ncm+7zYLrvJRf/HeGhQ3rRvHyrzCalmaXUBBU3x0xOlFJTlDm9DcOXvm9e0Suz6QuqKnYeOLRj98Et23Zt3jqyadvIwp4etkYtSYpbuGnt9ounlx/drSlKFWWYFXlx0mwrL9MoLbCJC6y8PCMnSyvOM6tLk/jJem68ypCfUrVkYdPSztruloUDnWt3bRrauDIlL0MgF0dTSVQWI5ZJ50jFIrUqISuzvm1h2+L27NxMJDpi+owpgcF+KFQEAhEaGhIa4OMfHoQgR9MiQjBhIVg8hkpAx2IjCbjIaGQYFockYiKJKAQBwKivV2hoMJpG4fv5hAf4IvhcBSWWHRSEiE9IozN4CpVh9brNZDpnYXv3th17o2mMc5evN7V1ciTynx485MqkDe0Lh/ft9QoK6F46oDIaQ5CoptbOOZ4+BluCzpLwh2+mVzUuiiRQeGrNvAVNX37z16rmZp5SwRAJlq1bRWbRl61ZObR+lUSr/PH65Yb2ltx5RedvXUsvzcuvLV26ZY3AqMisKexY22/JT8pfWFnd26zOsi9Y2Z27sDK+Oqd+RZuhKD61OV9XFs9OUwryjbJSOz1NycnSSwviGIkqUYaVFaeVplnpWjFDxWMrmGxJTHqWav78+J6OnN5FaYtq7FV56gw7J9UiaG8oWFRXnJ7gyM7KbGpp7BvqH96/48xP51eNbEgpyYjLTVQlGDRxOmOCgS6mCXUikVmuiNcLTTJ1ikmabKBoBRybUpJmkGeZ+EkqVrycZhdRHIIYKzfWLsJr2YJEDdsk4VvkbEAkSh5XK4nmU5F0HEFICadig2KQbuHBUz19mXJ92+CayrY+RWJuTdfK9hVb82ta1Y5MP2R0ZCxdbY/PqajoX7tm9/fHcysrQ/GEKd7eXigU12CU2uIsGdlSSxyGwcMxBUkF5USezBeJn+7pn1Na3bV0JV+pQpNJaQU5g6uWp2dniCSS+PikjIxcgzE+hsgJjYiJimVg2RxdYrJQb6SJJMl5+emFxVlFJXFpGVyZXO9w5M0r08c5cBSyOdGWkp0kVgjkajGHx0CjEChkOBaDJODRGGwkEh0ajgoOjgoKRgWGYUJ9Qrxd/T2UDmPz0q7i9npldjxFI0TxqNFiDknEF+p0GfPKu1euaKmt09JpAiwmxtcXMWNGuKuLt4eLR6BvJC3WMyois6by9L2f2HqFa3ige0Rw74bVJ25ejivORvPpigRzbWdLVmUJWcwnCflCvZ4hkYrUejpPGENjcGRymkggNekyy4pL6mp2Hz28ffeu7bt3P3jx8vsfL1TMr7cnJKsN5s6egaG161sWd2/cvmPFuk1LV6/bsnNvz9CqRT39i5YMtPYOrh/Zu+/Y6Q0j+zYM7zt08sy2g4dWbt3YPtStSzFxrUK+Q8y0CYlaNkbJRKl5eJOSFm+mJ1mZaQ6sXh4uZlHNKpyEiWRGSywKrpIjUDCkSqZEQpVIKTwOTiEhS4QEMiE4yHsKMnQuhxqRkaBcVJfb3VJUW+rIjBem2/lZieKseHGKQ5xgl+oUdIuOl5tmycuwpsarUhyKtARVZpIq3sJXS4l6JUWriNWrqCYtU6egWgzc5HiZWcdSyWMNKppFw3LoeYkmUZJFkmiVJJhFiTpRkkZgElMtMlqygZ9mFSebBRmJqpxMU1q6OacoJa0gVWxSUGTcGCkbJaJHimhRMg5KIUDI+RFqIUInCtUKwvQChEWEsIqiHFJUgiw6W0UpNzIrzewKs7g2zrwop3RV05ozw9fG7jz88OwZ0BBvnztNhG/HX79+D61u0LgFFLETSSGyOQkLKHagywHYAWp6C9S4UyM79fmHj04UgKrIqZsAazhtRk4LEvgLwcIJDODDz/9/OcN7wJuTI8B/CKAgNnjXaW8Fzqn54J2fA0y6CTgP65eYoA/ogP/JPmUYEjz+RT86vUAwAjgFeQEmC7xxMhygB+gReoE3JmP82Tlvgf//cO8n3/vLh8n3gBicmXOmwBnFpFj+7mBaoNHMGRUUFkQYp5Z2vsb5APqZzDNMvlMmUBzwbXCtfCBW8BnqeOjb+TI4KQ0K65e3wtjgffjo/UcQg3MxL2c8zntOj+Bw3oLJBnfgEyfjA/Acf3MxXoCCKwNMC1t59AKks4k30AAKWh6AQD+OfoCLzAIqBaHewU1DndH+HOukTfCXV0y+0/miydvAM5A9zCzMEPAC/8LHP4eAT+AnmDynH9gW+fkFMN9wkCa4gjtfTd4E8UIhg9eCwLDUnbed8oBSA2cYr1PWzhPMIfAA/0KRORMJQ/wSEn4Cr4XtKBASpMWZEhgPLDH4chAN9DlZA5y5cG7EBevrz3X2FxnA5Dvj/M/dJBf+C93/GiR1OiiRf3aTwnQWprO0wR9nYwjcBifwC/J2fPTtq7cTL15PPL5/feHCU1/PejHH88G0GXD1lukeD2Z4/DTH7YSv+8VEybnenMPLcg6uzNvQYRzpcxxYnbJj0L5vWeKeJbb9PcY9fYrhbsFIl2hkiXhXn3z/Ms3koNK9SzV7l6p39st39kl2D8i2LeZta+dtXcTd0sJe38hYVU0eLCN25GI68/AdBcSOIlprIa29hNtZIVreEbd8ZXHXULEtR6hOEwoTJRgjG2/iSFWUktjIkUC/K65wpAGcjzXd8/5Ur4ezfK7N9dkRHtJExyWq2CKrJNYsICXIhEVmWpqKmqwq6lvUu3NLcllhTVvr1TsPL1y9vXnbnnWbtq/fvn3NjhFDZgZJrche1LL1/Kmrb1+v+G63uSqLn2bUlKVwMvW0VKWo2MorMPILTLLSOEmBnZ9u4iRpKSaZNi+xundhx7r+qs6mxp6FyzYsH1wzVD6/UiSXUjksIpPOU8i5CoVIp3VkZLS0tQ4s7a+aX6nRqwKCfD28XD093dBIZFhgKDIkihbDCg/EoCIo0VgWFhkbjYplxfJQ4YQgH0QsnokCeIogMGlCAKMigdpuSw0KRKan5Xd09qKwMWvWb2pp62TxRFdv3i2rrcsuLLl88zaNz+9dvnzxwIBvWNjgujVkHoMtFVQtqPvyL3+Iz0yWGjSu/r5VTY2u/gE4Cs2YmDzVzbO8cSGOzqZJpT3r17kEB68ZGWnt7wNZOH3lYu684pyyotPXzhuSbJUL64YP7zKkWuuWtCzZvFSepO/bvqJn23JFmrFnZEVGU7G9PL12qFWQrOUna9QFcbJsc/aiUm2+RVNoleQYuBkaeUmcKM/CTtdxMgyibLsww8KJ1zJtGlV2ojzZqkmxJBckWhIVag3RoMYUpnGLkujZVlKBg5HnYOfFS2sLEzoaSmtLimorKvfs3n3/wf3jZ34oa6iKL0hTJ5sTSjIUCXqJVZlUlFJcVzy/oy6/tih3fqHAJCNJ6PJkgyxRz7HIuFY5L04pStYJk7ScBAXDIWHHy4kGbjg/mqzlRUvpMUIqhhGNoeEJTGIUCRMejYwgoQPRoTEcConLCIhESXT2bfuOdw5tSp3X2LZi87yW3oT86q0HTxZUNwWhCL4IpH8kUh8fV9fZkT6vzB+DCSeRyGLJDD9/DIOtiU8S6E0kgRhBpFS3dRXMb5JbE0gcodaemFNWPn/RQpleTWbTkjKTuCIeCoeOIZNjYmmAj5QaR1VdO1WocAkNT8grVNjimDJFYXVNal5Ben5hVlGxSKkks1lilUJtNjAEXCyZEBUThcRF4IkYDB6JwUY4FwoLQWMiwhFBIYiAgDBfryBPF9+5QWEBs11mffG7X6cUZG48sKNicbM+J4mo4KvS4xetWppbX4Ok09Asljopka1VkcR8qdWkclgYYgGGQoqIjQ4kYKLYtNlhgabc9L3nT4rjTAg6Cc9jJBVlz2tp4OjkDLWYa1DwDCplvFVqM/B0aqZcFhkdE8vmMgQiPJXBlSujGazIaCKNL1RbrAs6ugrKKqzxSQtaO747cfr7U2e7+wbFCtWKdZtPXbq2eHD5xh27e5evbmhtb+5c0jU4tHX3vq17D6wf3rV1z8EdB4/tPXbq/K1752/fah/sSypIExlETAVdGifm23gcGz/WyI4x8Ch2ZbRJSXEYRXmpzPQ4tFaMVQkoeilVzafImGqbmq9g8yQ0mZLN5ZOkchaPT+LzYwWCWA4TH4MLikK4hwfNpOD944yc5qr07oV5TeXxpVmaNDs3xcLKTpGnJsp0copeQU+wSPVKlpCNkwuJNgM3yS5MjhPEWdhKKV4uwpo0VKuebdYw48y8tERZol3gMHHizNwkmzA9QZ6ZqMxMVGclqXOStKVptvIUR0G8viBeW5ykzXXIyjL11QW2yqK4eUUJJaXJuSWpKQVJErOcIKYQlEy8ko2Rc7FKEVYliZQJI5TCSLUYqZNE6IUIgyDcKIw0iyLjRch0MS5fRS03sWvsvBq7eH68oyO3ebhnz7Ujd8buvXn36u34S9iZC81wo+AMzZuwU3XShPVhFCApgAg4qeitcxAqQNJ/woB/dpOfoAZy6mVw/P3Of+X+7aNfPoG///dh/uPTf9ycvPo3Pia14s/3/vnJv/f4/8n9O8+Twf/Tm393/8EDvPGf+PnH579f/bOXSU8/X/6T+/nWf/D6H7xPfnCe//EIyGQc4sO7+5cPspHB3l7eYnXK7bfjT8dH4SBSaOyCRmm43Tvcb9/Z2Pg3if/n63+6+jfXTj/Oz7+c/v7wn69/vvo3t352f3/yd/cPX/+p518e/+P0z+4/3ABuMsQ/0vlLbfn3btLfP139O2//7uO/d5Nc+C90EEkhLUJe/Bkc/7c4Z62CAymcvwKw5TPxdmLs7ZuxidfQvD324ruj34Xibkz1eDTT/REcV+oOkPT+DLdbc1xPBHid0bN/7Mzbt6L4yMbiIxvyhxrlKxplh1elDnebRro0e/sVu3vFBwYUewfkewcU+wZVI11i2JXfKwMXW9t5W9o52zr5m1s5GxbQVtWSVlTHrKgmrZ5P3dAI7vA3LZRublNt6TBu6bIM9yXsXJq6fWXWmvXFnavydBlUrgnPM1OpVnZsgihGRxOLCKUM9Paw0NszvB/P8HwIt3x0fzTD8+Z012uu3oe8AxZQCZnJOl2mKdYm4mTrtdXJjDQFJUljrS3qG9646cDeE1eunr1xq6Grp7p14cLBJQPbNjQM9jQtG2wZGgLnjccO77h8YvO5Q0kLSqgJCtW8JGqKkpau5BeZhUVWbq6RnqzmphtEGWZWvEaVF1/YWduzfWXnxsHytvl1i5uHD+7cvm+kvK5KqlNFxeDJXA5AUo5Czlcpcgrz6xvrdu4e3rt/J4tDd3Wb4+3tgY5EIoLCo0KiolFkQKLhgQRESDQmioQIRkVjAIYw/bxC+ByZyRgfHISsqKhPTc2lULj7DhxLSs7OyCy4c/8R0NlrN27Zd/golck9fupsTWNzFJ6waWQkHIUSK1WF88q/njq1prGRymO7+fuU19dOmTuLLREY4m2zfTxalnQGICN08Y7S+vlBGMzuH34oa17AN+hO3b5pSE8tqKs5cPYUXS6uam9esn4FXSHoXr+sbVWPItHUt21V27o+nkPVv3ttSn1hakPRoo39LLtckx9nLE1V59rsFensOBk3UWksS1blWDObiwyFDmW2SZ5jluWaxdlmTpqen2nmpRul2Q5FTrwgyShJsUqTbZI4ky7FVtZY1t5TX1BgcpgoKRZymikmzUAsTuDlOvgJGlaijm9RC+srymqrqrKysrZs337t7o1V2zcmFmeRVVy2SWotSGlb3bPp0PYdx3ev37dp3Z6NZ279WLekiSyj881SWYJWZFdwLRK6XsCyiGlGgTRV56jIqOhrAoTqERMaRIkKIkagqFgsnRCOR6CJGFQMOhwXEYpBsKSctv7OtVs35JSUybTW2pbFtrT8/JqWTQd+mN+5lKexty9d29DeF44jhWMJgZFILJmCYzBj+Dw/NNqek5NXXROMJ8RweSS+UGG3V7e2R3P4ACsBXDqy87LKyvF0hi8ijMCgsCU8VAwGgQqLxERiY3BRGLSHj18shWWPzxgcWl9YPZ8sFIGGhFhn4Mjk+fPK5VoDg8PnS6RkOgOFx0eg0VF4HDoaHxgeEoYKR6AR/kG+Pj4eIcEBEYjQoCA/X19Pbx8P/0BfL39PV1+3aXNmzJoz09Pb89MvPgPAXdBQacxJUqTa0EIG16ZbtX/Hyds/VXe0odlMHJ+DFfHkaYlFixrXH963bMfW1HnFfKMuMBqL4tD9iTiyWppZXyVJtDF0SonVJDZp1fF2jlZZ3FDbuXJZy0DvwKb17cuXZpSVmlJSAIaGYXDhaFwAAoUh0ZEEcnAkDhVDkWgMCzq6l61Zv6i7xxiXkJSZvWH79rOXLi3q6t6wc+exi5fWDo9s3L27f83aZes3bNu3b9+x71ds2LT3u+NX794vra1X6E07Dx1+Njp66c7V4YPDI4e2VjYWxvIwfD1FlSTUpCukyXKykUfQcGJNshi9jGhWR6lFRJOcl2giKfl8k4yt4nGlLAaPTOdEi6R0Dp8kkjLYglgGm8DhxbJYMQwGJpYURiIE4pDuqPC5XEpYXrJisKNsaWd5eS5or3GykqTZqeqsRKXDwDPIGXo5Qyuh6KQUvZyilRLizIzcdFmSnW3VUZKs/NQ4CQDQFIcoM1GWniAGYbOSFBmJsqxEWXaSMjdVW5huKEwzlGc6anOSa3Pia3Limuel1RXYm+YlLqhIri6Oqy1PKStJLCxLrWkpM6caY2TUaBU7WsXBK/koCQ8p5iFlwiilOFIhiFDBmU8IDS9YxY7Q8yNtwlA7NzJZRCzQUUtN1BK9qC6eX24RlpgK+2u2ntl1+fG15++evXn/6hW0Xrx8Pf5iFC6MA/tSJ3stoW0J9puCy7HRj6Njk4wKNM67SbXjVECT7pc7EGV+Of97P//j/o9xk0wyDgdBjL95fvfo/v379+0/c+7S648fX76bAEAKngMadQ6xgEMp/qcg//tukgv/he4fSPq/zwEI/XtVcVIp+AlxziYcGx2fePfm3fvXY6MTDx48WL7uWBjh0lTPx3N8H05zfQwOwKYzXG/M9Tzm6X7WLrsyVHV6c+2RTfOW1ak6ChmbOw07Bmzbl2j39qsOLVMdGVKDY9+AbMdiwUiXcPcSyc4lkuF2wYYm+vom+tZW7nAHHxzb2rjb2/jD7cJdXbL9/bqDg6a9/cZdPUZIt322nYMJOwYS1i6xNTcpc8rYbKUvWxHCUaMpumiyjRFtoDGMLK2BXceO3REcenGOx5MZLs+muTyaAfcnfDTd/c4Mr22BgYM6SX9bdVxpMjdFzc/SUuNElCRlmIqR0VK5/cSRcw/u7Tl7Kn9BfV1/Z/fmle2bhsq6Fy5as6K6s9OSnanMSNSXZGw6f3jN6T2aeSnkBDlAUmqqkpKm4OaZ6Oma2AQ5P9skzbOzk3TCDLOpLC1nUUXZkobK7sbG/rbOlb0bd29duXV9fesCQH54aiyVz2NJxFyFRCSXpKQmdXS1bdm2aX5jrVDEj4yMQCFR4UGIaFRMiC+CgKLEYJhBvlECnkIu0QQHRqQkZZtN8Qa9bWRkL58vL6+su3z1J6FUPbLnwPLVG3Vmx49XrlsSk5V6w7LVaz38/Jta2xxJKd/OmDmvuiYkDBERhcrOy//m26k2RxyTLwiOiqpsqP9qyjc5pUW1C5sCosIPnjpuy0iKz884cuEUz6BcvG5o89G9TJ1i5d4dXZvWoLj01jVD1X0dTJNi9ZGdlX0L7RVZq44OOyqz42tzmzf2y3Lt6YvKDfPSNMVJ+tIURrxSlG6Kq80DYCpO1mty7XHlGVkLSlWZFktxkibbKk7WafMdqlw7L0krSDMI04zcJB03QceP0zPNSq5FY8vPKG6uSyrK1ifoe5Yu2r9vbdP8tGQLPdlASdTGxqvIVgVFJyJbVFwulVBRWrSwZaFap9XZzIt6u05cv7Dr9NHCRdU0nVDgUG88tuvcw2tLd6w25cTlzS8+eePclsMjSUWp5ky7KkmviNeKbAqWTsDUC8garibT2rK6+/t7F9LqigIoSF98mBcyAEGIDEaFhCCD0YQoTDQaE4NB4pAx1JjcktzOns6svHxMNCmawgxG4jT25LqOXl18ehCKSOZIpVqLZ0AogyMQypVUDldjd2SWV/hFoQRaXUtvvyk1LT4nF02l4VnMhsVdIr0eTaVi6fQwAoEpFatsZp5S4h7oFRWDQuKRUbhIHBGLj8Hi8JgwRDgWT8DHkIxme25xCU8uY4lEfJmUEBtLY7GjibERkagoFBacEZFRCCQKhcFFIFFBYWGhkYjgsFAvb28vL28vT09fL4CmXq5zXTxc3d3c3Fw93afPmeUbFPjXb7/x8vX5/dd/cQv2E5o1MTIORSumm+R0o1ydHr9sZPOxKxeWDW82ZaUheQySWipPjluwHOD5ioSSAoFZ70/AIFnUKA4DyWVwbEauzWjNz82trk4rKtq8d+93p05euXXz5tOn+0+f7F2zpmrRosqWlr7Va+bVN7LFMiSeFByBk6ot6bllpVWNNU1tC7v6V2/evn77jtVbttW1tpmTk+Y1zD/+49kr9+8cvwIK+vsth/cPHzt07NL5i3dvHzx14sAPxxd1dw2tX3fh+rV1Wzdn5OY2tbV8d/LQ6YtHj57c8fD5pb0H1xgdPK2NMa8xraqz0JKt49mE4mRNjIqDU3Dodh1WI8bIuRyblqkRkYV0hUkRn2YTSACMxkIrqZAslNG5YgpHROOI6QwOickh0uhoGi2KGB0cGjgr0PsbekxATop64fysruaCBZWphamaNIe4IE0HqDRez89wKNNsMoeWrZMQxcwwgxyfmcBPj+OlObh5yfLcFGVmvDQjXpKVIM1MkOQkyfJTVfngi5WpK8s2ludYK/PtNYXxC8rSm0rT5+clzC+IbyxLrM63zC+21RTZCjO084rsuTnmjGxzbXNJekky3yyk6gUEOQsr5UQrxQSVFKuSohXiSLkgXMYNV3JClaxwFQcgKcLAizDzI2wCZIIYl64g5WqYZSZWmUlUYTc3ZaS1FTat7dh76fCtsXsP3j16OPH46btnr+CqnHB05ftR5+R4OC4P9tyPw+kp8ADaZhJJnSrHef5n9w52HIPzJJJO3vkf93+icyLpu3HQwBh7D2cmwWGqcMqUcyDqOGyJwC5w2JcOmijg7/+4/7ab5MJ/oftf2HH/f+uc1mJYf+BI4cnGDfgdgcN2YS0bHX335vXoo0d3l68/iiBdnO75ZJbHs2lzH011uQe3YfT6aY73d36e5+MVl1bO/2Fz43crS5dVywdqhCODcSMDxn0D2iPLNEeGNIeXqvb1iXcuBujJGeng7OoS7O4S7eoU7l4s2dMl3dst3derODioPrLMcGhQd6BfvadHvb1Tvr1Tsa1DublDsa5FNlDN7SimNBXEpNsCDWoPPm+WWhsi00dx9BhuHI1tY7PsQpqeq1DQSzj4LSEBN+a43Z859+H0uU+muz6d7v5omvv12Z77Q0LXJVryUvWaZLUwWcVLUrDTVMJCK1LDTKgrXnNk7/zBbkdlQUHb/PSGkuzWyryOunn9nY3LBhYtX2oszopUsnTl6atP715+cqco3xplYDIztaQkGT1Dw8rSM9J1vCwTL8tMT1QLsyyyPLsk06TMtRV21LSt7ZvXWtfc17Fi2/pNe4cLK0vFank0g0Lnc8QqOY3D0Jt0qZlpVfOr+ob6JXKZp6cXMgKFjsInWJPpRDYWQWyuW8xlyE3GuC2bhrk8cX//0NZtO0US1cXL1ytrGxUaw61791lCSVpuYfuSfq+A4LL5dQyRyDMosKG1dZqriz05KTM//5vp0y2OeBKZGhAYnJWd6+7umZtfqLPYYhjMnQcPEVmM3Hklp65cYCkFe04fXXdgO05A6R9enVqTL07Udm9bkd1SI0gyrzi8M2NBlTjNNnhom35eZlxjcd36XlqiunhZi72xEEhAX5XBz7Eqy1I46QZxQZymLJWbqrdWZqc2lvLi1GybwlSYlFyZk1FbqMu0a9OtsiS9NFFvLkzW5cbp8xNUWTZRkl6VaXeUZqVVF1V0NC8c6tt4YNeRC2caulpjWMTCsuzTp/YvqM9VCQkmWaxdRTPJqWpRrJwXK2KRRDy6gM9VqNQmh0OkUansptbl/ecf3z5370ZN/yKgieMqshZvGeoZXlncVlPT2fTDtXNnbl5cu2NjSUM5RyOQWdUSuOipSGiS43ixRAnTVpi27tAOrlk+NdDVOyrILzIQR8ZHYiJweBSJHB0VhcDioggxGAQiJDoGR6YSY4jR4REIFBYbiowiADaJpSBjyF5BiEgsKS45Q2e02xxJJWWVap2JLZaXNS6QmywhGCyezqCJRGnFRSyZLIIYHcNiBqKRVCEvOS8LTyfP9HZJL8pZtn5lekGGWCXCxKAADWOjo6KJ2OgYLAaLxBMwoWEhKAxKIBKERoSBBg2VQQtHhAcHB0dGREYh0VgMHoMhIMKjAoPCgoLCQ0Mjg0IQrh5ec+a4+PsF+vkFurt4eLt5e4HD3dtljpurq7uLq/tsF1cXT+8ZM+d4+wf88dtvpnu7C606lklJNchYNjVVL4lRcDlGRcnCuv3nTx68cCqposgVE+FHxJIUohgRD8thxEr4QTGEYFJMAJEQRI4hyEQh1FiKQlHWsGDx4PIdB4/u2Hfw+7M/PnzzZuTw4bTCYrXdoY9P7Fw6tHTdhsWDQ/0r1jUuXNLauaxxYU9ze39ja09JdWPPitXLN23evG/vobNnth3ev27P9uXb168Y3tizdVVl/6Lk6oK4kqylwxvuvHl29uaVC7evn7ry4479uyrrKrsHuq5ev7xhy+qF7ZVti+f1L5s/PNLd1zsvK1uZk69q7SocXNdc117cv2nJzhN7mpZ3MvVSsk4GvvhFbfWtq/sblyySm5SLFi/YOrzWHq8RiqlcYSyVjePL6TQBkcqPpQnpDCGdyafSWNFkOoZMQcbGRhCwoInnig53VQij68vThrpq2xtyizMNRWn6ghRtll2eGQfaQRytIFrOiZKywo0yfLKFkWZj5SQJi9KU+SnKvCRFQaqyOF1TmKbOT1EUpasr88yN5YkLKlIaS5PqihMaSpKaKzKaKzPri5MaypLqyuJqS2zzcnUFGcrMJFlWujopSZ6Yoiycl5yYY+HoudFSOppPxgiZMQoRTibEyiVoOdx6NELGj1TxwuXMCA0vQg3wlB2pE4breEFaFsLGx6TIsekyYq5KVJugWZAmrXToqpNyeirXnB4+8/LK1YnbDz88e/rh5av3r8bGXr0fHXV21L+Do+zgLGk4nNE5HHOyLw4qnUnV82+ccwghPP8/6bj/H/cvdJMl+c45CwkULqQHOHIDzg5yjjAFLQ/YuIBDMJzDWCcDOc//4/7fuUku/Be6/71I+o/If/l5AL8YTiSdbOCAG+B6cg2MidHXb97df3x31Yb9kfgLcGMnlwdT5z6a6f9wqs/96R7X57ocDPa82lLww4r5Jzc07O3P2dObtKXTuHvQemCpaX+/ck+vfE+vZF+/5MCAZF+fcM8Swe5u/t4lksP9ykO9qn1disO92kMDWkCi+/sAjCp3LZHt6JJvaRWtaeIOVFIWFxM6Cgmt+bjGzKjGXHRlWtiCktiFVcLmOmVBmdCRxVCnUuWpXG6igGwRUM08tZFZw8JvDQm84uIBYXSK27PpHk+muDyb6XFlruf2sOAmGiZBy+Hp2eJ0DS1OJMzVExNk1CS1LCeen2blZ1pZ8Sphqq5sYMGOqz+MXD694tDuM7dvbTl5VF6YEKGgyQoca87uW3d2v7w4PsYuZmUZuFlGXo5ZkGflZBq5mUZApbLCeHG+lZeu5adrAZXmt1Z2bV62aEV3XVfL8q1rV25eU9lUy5HyYhlUJpepNqrEcrHBakzNyWCL+C5enu5evuERKC+vgP4lQ0s6BmLxjD3DR1oaunQ669PnLxNT0he1dx46cgwXHbtu05aMvIJARMS6bcNegUFkNqdqQcvvvv6rPt4Ry2HN8fXKKy/zCg1SmQxpeTmuvl61jQ18sZRKZxw8dJhCZyxs79hz+AgqNvbo6bMDa9egqMTh7/ZXtNfrMh07zx3Ob63gJSo7tg8mNeSlthSvOr47Wi9NaJiX3laDNYrV5ZnioqQwNTNroImYpDQ25FkXFIpLEpIXVykrUoVFcZRkNSlOzkzR8tNM5vIsW3k2wyQTOrSyJJMm1WrJSdKn2zXJZqFNJbQopfE6nlmuSDK1AKW9ZGHLsq6l29b1b1597PLZu08e7f7+aMfQYFphHpFDkSiFi7sWpCWbWLFIMROv4JE0EqZcSFcIWVwWRSYRyGSy+KSUkqrKxOysqkULNh/Z9/3NS/vO/dC8updtVzKsckWOY9HGwZP3rmw6tGvxioHWga5lG1e29XU0tDeWN1SYEs1ivcyUbE3MT08vz+9aOzQ0vNEfj/jjnL/5RwUHIYOjsJHIKDgTiEwiEHAonPMihoDFY6KI0dhoPJqAR2GwUWg8CoFGIgAJUigBYQgsgcjli+vqFsyf3ySXacyWuHA0AR1LY0lksVw+ihQbhsdHkYgCtTK9OB+Bx0xzn8tXSvrXLKtqrlXbdFq7fvGyJXnz8pV6uVQlhos0ocKJJBwOH4VChVMo0dHR2MjIUFQUAoEIRqEiwsNDQQoRIcEBvn4RYYgg/yA/3yBvT78AvxBvrwB3N+/AwLA5c9xnzXQNCgibOW2O22x3HzdflxmuXq7ec2e7z5np6uHhExAUPsfdKzElI7+kbIaH+2+//TpWLuTZdIIEE9UoJWmFwgR9tJSJYBCsBanrD+0cOXk0o66CY1BR5CKxxSDUaQJQUd96uHsjkYEEPJrNIkmkOC5viptnCBIfn5rb3N5XXNWQU1KxcvO2i7furN+xq6hmvlhnWLZh0+kr1xb19lcvaC2rbCqvWphbWNOwqGfFhpGeFWvXbt+x7+SJ8w9uX3/x6ObokxO3L3Ss65enmjhxck6iEq9iEjUcVbq1b8uqUzcvnLh6dmjDiq27t5TXFNsTDRs2Ll+7rr+8MqmyKq6qyl5Taa+tsNaUWxvrk1sWZi7uqWhbUjW4vmvv97tP3Di7dNsaU25KaXvjxfu3fnp2Z8XmVfmlOb397cuGupQqDo2BFcmoXCmFp6Cx5VSahB7DpcTyqFQBncQkRlMxJBqaQsNSKCgCNijEf1ZksIuIiS3IMPe1li/vrmmYl5odr8xL1KRaxIkGvk1FN8iiE03MzHh+uoOdlyKcl6MuSpPnJylKMrQ1hdbGMvDNS6wtdswvdtSXxjeVJzaWJ9WXJtQWxVXn22tLkuaXpVQU2ErzzAVZmrwMZUqcIMnBS3QIrGaOXk/XG9kmu1BmBN8fMo4fS1Zw2QYlXasIY9JCWXSMVIiRw3GlGI0IreYh5GxwRCj4kQpBpEYQoReFGfnBRi4iThiVIiHl6+ilJtH8eElNvHJ+krU9r3Zb+6bLey6N3gJU+vLDy9GJ1+/H3nx8M/r+7cTHUdhtOwEni8PhhIBOgHKZVDnOWR3/hfsfePk/3P1CDXCQxvuPgEPhbkTvx+GEcmg6HQfXE5Mz7Z2EAb1Plvb/Rqj5/3PnxMJ/pftfj6Sw6eI8/91N3nb+B//G4VQ550r6oBrBBXThmlATo+MfRt+8e/v81fije3dXrTqAxJydOefuTPfHU/0eT/F+OM31wcy5p11nH5Mz7g41fre05tTGhqNDeVvaLRtaNTuWaHf3qYe7pHsGFPuXyrcvZu3p5R/oFx0ckBzolR3ske/rku3rVB7tN+zvUW9vE25q5mxs5qxrZq1pYC6rIg9UkvrKiYNV5KH59NXN/NULeFu7lFsXK3b0m7YvS9q0KnNoeVrPstSWvqSM+RpBMpNqYzOSZYJkmdXEL6didwUG/zTH9+F07ydT3J9Pc3k8zfXeLLdLs+eOBPnNp2Kz7bKkeQlMu4Bs4/MKTIxsPc4oJNrl9HR9jFVEj5clNuSPXD0+fPVU/57hay+enXl8p214ZdKC4igN3VKbu+qHXevO7tNXpMfGyyjxCkG2RZhjBfglzrNxMgySfDsvS89IUfAyNcwEmTzb0rCiY2BkdWN/W2NPa+/qgVVb11Q2VokVIhI5WqISK/RKndXIEHK/njntbzNnuvj4evgHfvnl72urF5w9eYkczepqHVjWvwaDid61b7/OZKYy2Z1LenyDgh0pKab4+FmeHnnz5vkjwjGxpNSC/L/Nnik1a+lS/iwfj7q2hVGx0VklhSs3r8dSSSMH9nYODJAYjOt375ZW1+jstmM/njWmJGkT43Z8f1SVaK3raz1156omJ6518+D607toCbKsxRVZ3ZUxNoG1vhilE+PNcnN9CSlJT0kzMrOtURaxYUERPlFBTFHxi+IYgM4L7JKSRGaWMUROjdCwsAYeySxV5CTw4/U8m4amFnGNCk2yla2RcDUSoUnJ1orZGjHPIKdIuTQZL7+mrG/t0PaDu4c2ralZ1Ng52HPl5k8X79xYuWVTYk4GQ8TrH+pfu26FVi2NwUZSY1BSHsOkVaQnxRXl5xQW5JaXz6traKyqa0jLz5Noteo4W2V7y7zWptymKmtJpijJIEw2cBI0xrL0+uVdADd3Hzu8Zc+Owye/2/fdvkPHD5w5f2JJ/+K+od49h/es2rJucP3Kk1cvD2xc64cJ944M9EX4e/h7ICJCQ4L8gvx9MMhwEh5LwETh0UgsMgKFCCXH4KgkXAwuAo+NxOAiItDh6GgsJgYbERWJxmJRKIxSrtZpTRFhUSaDTSjXhqLxYRgcX6mOz8iKy8iIJBCCoiJNiY788mKZQYkh421pjsxi8CieK+cK1KIYWjSWiGHzmWgsEgMImIRHRoaiUQiApHhcJCoqLDzEPzTYNzI8yNvDBRUR5uEyx8vd3dPVw8fTd+Z00EIJ8PEK9HD3AyQ6BzCod+CsGa5zZrq5znIHSDrzm1khvqEh/oBSuGUllVyuaK6b95QZs7t6B366eQtUrc+++j2KQ+dateJka7SKB6hUlKhnWxQYIYWs4uqz4hqXLt579oc9Pxwf3LSupbtryfLl1oRkBA4fisF5hyNCCTF+SHQEkewTGhmIwFnjMtdt2t27dF12UWVmUXlpbeOBE6e+v3BpYU/foTNnf7h8pXft2q6hld1LVy9fs314z3crNo4sXbvl8OkfN+7dl1k5b8Gy7s3f721a2XXi7qU9F4/TLMIgThROR8drmAQNI1rJlMTrihdUVLfWaWwac5wuJcPmSNAUFCU3NBS2txWWlRprKqxdbbndC7N62vKX9s7r7ihpasyrqMlIyDQnZDsauhbsOrb/8I8nl2xY/t35kycunswrycrOS2kALJlsBqDJ5ccotGw6n8BX0UR6DlXCiOEDKqXhmCQUGUtkkWJZMUQKhkLBUimYGFDOkX5RYV4EVECCSdjRmL95RVtfW2VxujErXgWO7ERldpI0P1Vekq0uz9dUF+trio0V+YbyHGNNkaO5MmVRTfrC6rTGiuT5pfHVxfaKAsu8PFNJtiEvRZnmECVahA4jz2bgWExsi4ml01L0WqrFxDSbWEpFrEpN0RpYaiNLBNrgufba7qbBrauHRras3rtzXkdbjFwCihwrE1JMGgSgZhUfpeRFSNkopQilkqC1EqReGmGUBDtXMA2x88MSBOgMObnEwK60CuviuVUWWY09o6e09/DqU08uPPn49NX7F+Pv3sD1f8bG4aKCzkn5b8YhoEDrp1PtTOqe/3H/v+r+zg6wV965EBMcY/EO2sPhIGKIpOD/L9sn/Fzo/+P+O26SC/+F7n+vlfQXHoUOvAZ8cBrXodHdyaNwCv4EXAYW/Kp8mHjz/s2rN6Ovnrx/ePfBqjUHIjHXXXwfTvF4PNXtwUyXh9Pm3J7lctLL44JJcn/totNrG/YNFR9eX9pTLR6o5m5ql4/0avYs1e5bpt7dL97TL9o/KN4/IN7fJ9vTJd7VId7ToRhuEW1q4qypo62ZT13XyFzXzN7Ywt3YwtnUKtjaId7ZowRcu3dAv2dAt29Ad6Bfv3fAuHWpdc2gbbDP0tVtrG2UJRcwZEmxTAeNaueQLVyWRahTsGoohK0hYT/N8X881ePhdNcHM1zuzpxzf5bLJVfPEW+fzRb16oHGuEIb2cImp0jomSp6opKepI5NVuNtApSBqS5N2H752NFHPw3/ePLW+Nsfn93//sH19af3qorjI2RUWY5t6MjwrisntCXJNIdKVZgoy3ewkzX8DAMrTSMrtAnzjMI8vbzIIsrWs5MU2oK4qr4FPVuWL147UN/VtGzj8jVb15RVFivUUhqHypXxlRYdjkn5q8usKZ7uf3N1/Xau22df/kGlsWxYvz00KMpmTKypapg6fVZGTg6VxQxBIIBSneXmQqBRzEnxX8+cbk9PwVCIMSz6vIb5c/28SxqrazuaAzGRh388Ude5MCE3/dK9G7bM5NLGmp3HjjAVkqzK0mVbN8rjLMXNdWv27xTaDAM7NrWvHzIVp245fahwSSM7VZvaNi/aLpSUxOnrM6eRghiZdk1NkbAoPbW7hZWXyCtO4ZekIIxifKIa65Czc62y8rTYRDUlVRemYqKNApSW50aNipDRUTJGrE7ENCnNuanyRGvqvIKixhoR0H8kHFnCFRpVDIWIqRBzlBIynxWOQyWkJ6/Zsn7lhjWF5SXmeFtxZdmpi+eOnztTXF1BF3BXrV+zbGiZVqM2GQ2FeXnNjY3za2oqy8tLyublFBTEJSZZHAkSlZYhEMayOVgalSWXcnVKVYpDmmiSp1jU2fHCJAPDqmBZ5Pl15XefPbx468rRE0c2bFk9tLx7774tzS21ew8Mvxl7MbByUGs1VS5oTCsunOHjFoqLjMRF+Qb6BgUF+Pt4Bvv5IgICIoOCgry8/N3dQ319iWg0BY8l4aJicIgYAhJPiMDgEWh8JAobAQgSjUHisNB4SsBEhwUiinJL5lXOt6ekp2TnsUQSXCy1qrExPS8vBBkRRcCkZKel5KQQqIRIEDwmKpoWHcMAf1ARWIC5CDwRj8OhMWg0CoUMDQ4MC/YPDw0IDvQKCvCICAv083YNDvD293b39XCb/u3fvFzdXGa7eLp7z5o5NyggzNcneO5cT3BMmz572rTZc2a7eXv4xRIoGUmZfKYgMhQZ5BtsMlivX71VVVX3l79O+eLXv0lMzbhx7x5DLApAIxNLC6P4dJSIiZGyqEYJSc3Dy5gUrUCYoG1c3rl6z9btR/dv2jOyYce2patWbh4e7ukbBMFFCjUCTeCKlea4tPTc0rZuwJa7l68ZXrdl75YdB0f2fjdvfjONL2ntG7j+6NGVBw+vPH50+Mdz+8+eOnrp4vWHj3786c73F66u2LK9uL5h5/HvT12/3jjQ5SjOkKeb5Jmmyy9vD/94gGRiIaT4WBuHHieiWPhUA5epF8jjNPE5CTllOYsWNw4sa59XkeVwKJISVevXLVy/bkHHwuyu1rzeRQWt9VllBZasZI1WzVKo2BQ2EU8jCDXSvMriI2d+6F09WLuwrrOnLTUjvqgoq3JeboJdzWLgmCysSEoRKelsWSxDGkuTMkkiJknAxLNi0RQcgU4EVEqkRZNpBBozmkrFEmMi0MiAID8XHNJbwETOL0sZ3tC7f3jF+uXtzTU58+elVJfGVRZbasttDVVxjTUJLfOTmqqT68uT55cl1ZYl1pTEl+dbCzJ1WUnyBCvPoqVbdQybgWnWUPVKilpOVsrJKgVFpaYqtVSRJFqppmp1THBIZCSVhqE1cHUWgdYmHFzfc/XejZM//dg8sGTx6hUnb92s7OpE8tiBVGKMWhYpYkaIANYL0Uo+RilGqWRIlRShFiG04nCTJNDADzLzgmy88EQRJktBLFLTyo2caquw0qKfn5jcVlC3tnXbyZ3XX9x4+eHF6HtAoXDy/ahzCahnb0dfjcH1g34eHfpvddC/cf9jSPs/3n18/0shwUWX4DwU5/JGTvacZFOnYQvOZYPQCpHi/2Lvv+OiyPJ/f3zjbJrdnQ0zY1ZERAxIpnPOuatTdc65G5rY5JwlCkjOURFBFBFEJJrTmHXGME4yO86MWWd/1bC7n3u/j/v7/f6438/O7r3z4ng8daooCs7pej9Peh9IPxbs/44WuPAH1L9oLunCW8HzppgP893s84P3bz3ezjxedD0Oxl6/fPH86YvvXjz79vu79+509s2tXPdg+bpHi1dBhHd30aqHi1d/tWTVR+vWXLbL7vZXnd1bcWxf8WBTZFuxuLtMNNFrm9vlmOhWT3YrZnpl0z3gRBsw0So81CyeaBBPNsgO1IrH68QH6oVjdcLxRslUh3K2WzPZDpGoYrpLPdmpnPIE1XizdKJFBn3Lvmqgo5hemo5OigpwGH31Kh+R2Jsj20jVwKhaPNPIZjlAjlmsU7K3MAgT/sEfe/nd8fiu8rq7bOX95au/Wup9a6nPbDhsOMpcmGIVRQrJEXysncNwgYxIGckJ0mMVMCOLHqUs6m8avnhi4tqFuZvX9p6aqxnqze2uthcnEXR8jIJtzo4bu3is78gBZ2EawyTlRWmUKQ6mUy5068BUozBZJ0k3qnMdymy7OFHPdsqASEVuS3nvxO6a3sayxq09gz3DB/YUlOaJNRKqkMHTSNB8xvLATYs3blgRFPT75at+8d5fYFjytoa2gCAYkUiPi0v68wcfGGwmGpe5xs/XGRcVhAwXqWWu5PhFq5c3b++yxrvUDtOVT2/KLNqK1rqjVz9iyQUN/Z3dIwMMhbC2r715sFdoUbePDG7ta4cAsXdqf8q2UpnbufPYIWVSpCTentddRzKDmry42MbiD/H+wgyHqsit25qmKklcxkCoy7Ljuxup8U5xThItwcFKjqTEWjYruHATiDBKwjVAmJK7ESCGq7gfIDdt4hNZERq0iidNsDsLUjNqS6Gf2z81lra1uKSlrmVwR3ZlqdioDSKg1yND/dFwDIPKAcUYCjEEDuOJgdSstJz8HLlWyQY4DC6zqHxLQ3tLfnmJ2mTILSws2FIUEelKTknLzS1ITsmwWB06o9lotYvlKiqLK5QpxQo1IFPwZXIii0PicnFshkCvFlv1ArNGZNfxLSq+TaV223Kqi05cPNHYVZ+Zm1RZnZ+aElFekhYVqS0sSD5+fPLMuWMd2zvt8dESvXqZr7dv4MZNQZuDQ4JCQ4PXrfFet9o7cJ0fNiwcB4P7rfJa8eGH6OBQChpFRMGImHACFobDw3CEcAw+HI0LQ2PCUehwNDwcDYPjENjwgHCr3q7WGK1OV3Nnt8Xp8t20OS45OSUzA2pvwLFIKovKEbKReERA2Gb/0E0QiUL3RRKQMAwCjkYEBkJNkrDQkLCQoGBYSFhwgL/f2tX+G3y8VizevMF39Yqla1evXL/We9XypRt8fX1We6/28v7zn/4KAegqL581azd4ea/D4shmq1MgBNf6+C1dvJxF51y5cKW3c/s6b7/fv/t7BBzzyce3Orq2/+Z3f/jFr3+9ISCwoq42jICX2ywnbl5LqSqm6WRBbCJKwiSpADTICBdQaCaw7+jYZ18/mDl3Ii47xRkfFREbnZaZ2dXdW1PXUN/Y1tHVv290anLm5IGJI6Pjc9sHRmtatg/un5o4cnr25PnB0Ym9E1N7Dh0amDgwOHmwpLUxa1uFxGlyl+RfvvPF/Rcvbz95cvGLzw6dPVXb15NRVTx2bu7olQuxZemSWHXLeG9cVRpWQ8XrGXSbgGHzzN5hm0UMNS+vpvDIhaPXbl25cuPcnpHeeLcFBOlyGa2ttXD/vsa0RK1aSoy2ii1q6I+N4dAxOGwImYYj0okIEgZDJSEo+JScjJTsFIvd4Iqyu+MjigszqspzK8uy7WY5gw4nUsM4AjxLTCTyUDg2HsuhYFgkHJuEZ5MhJCWwSCQmkcwgUNlEOotIpWHx+PDQYL/wYO9N694PD/RyuzSXz889uPPJodEdnc3FlaVJ5cUx5VtcRbm24kJnQY4lPUmfFKuJiYAYVGg18CD0lApxQg6cSw/lMkNFfLRcjFeABIhH1Uq6VsfW6DgKNVOspAEgGZQzZCqWWssTSakKDUep5akMvLg0W1tf497JkbGjh+JzMxgyyeD01PTFC+WdHYaUBJQECOZQCVoxFDxeSxWiMJk4WCoKkgtDlOJQHRioF202CAJNQIhdGO4SIeNBXLIMnyzn5hi0ZVHqLZHqPKe7IbttYvvpL87fffPwyfdPv3n71DOx9O3b5288/uj/a6nLPLz8k0k9Gf+rxD8Pf9S/lxaKBSodT7/3wlomj49NKHs+QAmP40/PSifPsOuP3eP/L2iBC39AeZAUKktI/61OoDy3nv8BLzz+XucX3XuWN3maPZ4XCHTsGcv3LHV6+vb101ev33zz9MX1T8cZvGsfej9a7ntn2eq7S70fLF3zYMnqL1d4n12z8opdfnuweqor6+jekj1t0Tu26fd3Oo4MxU3328c6FFM7VBOdkgOtwFgzMNEinmqRTTbLJxpl0y3yWehsi/xgEwjB6Fyv7lifcW67drZXM94K7qnl7tnGGaigt2ejmlPDGtyBVdHrS+M25cZtzo0Pq8xl56WxElM48bmy2ByNPlrMsfLoVoBl5uuUzHw6dn9Q8Bcr/R4u9nqwZNXdxSvuefbrX39ppd9cCKwaoLiiQH40nxLD47plEJVSnCJGrIIcKcFaRYwojbkwPb6qxJqbpkuJFkcb6SaRMEbNcyqUCVa2SRqVnzp77dzIybnownS+XaVNcUriDbwohcitkaYZgSQNkKCWpBpV2Q5JkpFmEwuitQlbc+oHO6q6akvqS9r6WrsGOgtrthjcNrpaGMTEr0aHeyFhq9HIP/qs+8VfFy1fv2lLda2ffxAchYtNSPzte+9GJkbrHaYNIf67RnZzpYL4nOSpM0coAHPHyODe2QMUEfvA0enS5mqORjwwvb+qu5GjlWxpqcqoLlbEWPccn3RtyYgqy+k+MipJsEdU5MTVFVNsKrReTHEo0QaRsTSdHmsQZros1XkrOdi4zqro9iphnpud5go1SdUV+ex092qAFW5UkWNt7EQXXC/zF7NQenAjn7KKCA+TcOhWlSLZFVmWldZUXjHQ0TTW3zExNH7++Pk7t498crFzZHdcfqYj1Z1cnJdfW1Xd2Qbo1IBeHZ+bCeq1TKFQAEq4fD6RTBRLxTK5lM1l6c262MTYtJy0jPys0qqKuMQEW0SE2W5XaHQKjV6u0nKFIJMnJNHZPLHMYHcZHVExyWlRiSnWqJjo5FRThIstktAAPl0EUMWA3Gosbq7p3D+we2586tKJ/vGBwQP9sSkOBgfjiJBlpNmyUqzxUaqEWF12Vkz/ro6PLp3avqfPFGUPQsMD4KHLVq/yW++Hw+JCAgI3rvXd6OOLDA1jU2kUKMd/MyokjIzGkDFoIhZJwCJxeASWAMcSYBh8GAYbjsUh0PAwLAJBQGKgMxQcORyGZPL47pQUjcEUFBaGwmHJdBqBRCRQiBg8JhQeFhASEAoPQWIQCCwiBBG6IWDjxoDNAUGBPj5+UCpoc+iGdZt8vNasXe3t6716o5/PmpXLfFd7eS1f7r1yxeIP3l+2eOmi9z9ctdIrKDjUZ62vRKqUKrUBobBlq9aEI7GHZg6fOvsRmUz75S/fWee7/tjh44dnj2z02/TLX/7y3Xf/mJtfmJyR+dv33vvtn/70q3d/m1GUz5aJ4Uxy7/jwgXPH6/f0iSNNWCkHJ+eRNIIQAQWvE/KiDFt3tFy8c3Ps+GxGcT6OTolPSblx+/bowcmdA3vHDs527xjaVt9R29jV3jPYsWNoYGxybO5E/+jBsbljH3/51c1HD45evNA/vj82P8MPE+qNDFwevsEHG2zNcJ+4cfnOq6d7jhyaOH98x+Q+vk2Rui2/5+DuyKIEmp4rdMnJOhZKTibqWXQTAOUw9HyOQcBS8+Jy3McvHvvywe39B3enZ8fp9BKAT6TTYGIhQSGj8lhIHGIjh4ZikZEkDIyAg0oAjcKhEXgcdIAgEv1h4SQ6hQewzSatyaA26WRpiRG1lfntzRVlxWmx0Xq+gIghBOJooXgGjMzBk3hUHJNIYJMoPDqVT4eQlMwiUdlkKodC45BpbCKVgccTYCRiaEjgqj/94ecbfZfuG+59+/blxY/mWhqK87JdGWnWpASNwwpEuSRmE0cGEkUAjsdGcJhwNgNGp4RQSUF0SjALagXw0KCEpFzoGZXTVCqW3gBoDQCoYAFSmkDOFMvZIjlbpuYLJDSFhq/UAlqjKDM/vrGnpqShvKG3tXXXjm0d7QdPnz586dL0Rx/VDe0SRtqwcgFJB4aLmSFCRrgcCJICAVI+FIIU4lA1GKIFg3TiIJ0gxCQKMvFCrAAsQhAWwcO5pexMvSDPKi2KUJVGmcrjcnds3Xd56sqTW/fffP3ozbdP33g2o3zlWQrjsSiQjfHYlb/N+wryGJ8FE/QPM+dBmfn/PRjzd4T55+GP+vfQfLG9fe3pHn3j8Y/g6Q71HHscz76aH26dv2B+Sf6bV3/zFPTfv/4F+icy/TPxf4AWuPAH1H8h6X+rFkoMil94JpPON3igauWpUJ5O0nkXD1Cd8+zO5XEv9uZ7z3bCT7+5d/DAKRLz4pK1D1b43V/ic2exz30ITBevurNkxdlN607qgfP1mccHyg7v2XJoV9a+jug9rbbxXsfh3REHezUHu2QHOyQH20VTneBMp2K6XTHTpjzSqTrSrZ5pU4w3SSZapYfaFQdbZaNNor213IFKxo5SclchrrsA11uE315E2J6P2ZGH2lVG3tskGm5TD7VbdnVE9u9I7OpPLamNtMYLeBYq3UKnWTkcI0cnY5RQ0Ic2B9708n28ePVjj7f/NV8sg2B6/a0VGw4EBpUwEFYjFYjiSNKVvAQF1SlgRElJDiE5QkqJUPJizHyXmaAUSaOMApuCYxZLY7WiCJUu0U5VAhw1WFBbefbWtbkrZxOKs0ROtcilAuM1YKJWnW2VpOrpkWJ2jFycahQkGhTZEQyP63V5Sk1Bw2Db1s5tqcXpzf2tew6PNOzplMWag7ik9SyiNwmzCB66OCz89z6+f17jk1tVHQCD0zjcuraWZWtX1nU29o3sInIpZz8+X9VWKzTKjlw+ZUmMFJsVoyem5E6dIkLfPdqvjrGkVxfNXj2tiDal1xTVDHTK4mwJVQUxlXlArCmmvlCU6pTnxrrbKzZK6AEqbkR9ETvZRkuwUONN/MwYQrRxg5KrqsihJ0UG6CQIhzbcqsbGOLyE7L+SsGv4rECFCK5TAO4oSWKMLDlWnRofUZxTNzzQODLQOzs2cuHYsS+vffzo/qmvPoF49MStKx9/fe/ItfNV3a22pDiJWefOzyqsq+7ZP9w6NHDg9Il9czMcuTQIiZCqlHEJ7qioyJyczLy87Li4qKS0hLTslPjkOL1VpzFpAYmAzecJpVKuQMQWiCUKjSPGHZWYxhLJcDS2JdqdV1adV17pSkyNSkwt21aXV1KuNVtFChWdz0cQCQqzoW3XjulzJ49fu3Dv1bcHTxysbiuPdJuojHCRCGszcpPjVOnx2oQoVWyUNikporW78ezVj7oGdxgi7WgywWfD+lXeq/03bUbCELDQsMANm0MDg/EYHAlHQMOR6HAEAY0lYfEEDA6LxaAxSBQ2HIX3dJTiCDA0JhyLhpOwaAIKQ8WRCCg8FoPHkUhQhMCgQsPDYHA4DAGHiDMMFo5Co6D0hk3+/gH+mwMCN2xa7+3rs8Jrlc86v3V+m3x9/Zcv81q9cu1Gv80+XmvXeq3Z5Oe3ZtXKpe9/sOT9RauXrfb19l3y4VKAJ5RLNUGBod5rfNf7B7R19c4dPyWUK37123f/8N6fWnt6Pv/qjkAi+clPfwYxaGRkVGtrh7fXml//+re/+s3vlDpdfHrqX5cve2/JkiXeXodOHBmY2L8BHQZjkrNryj/66tauwxPRRVkwIRMOsihmxSaAtJIUtp6JNGXHTl8+e/nTWxnlW9r6+754/Gjn8EjXroHewb2t23d19e8dnTo6PDHXtXv46KWrJ658HJuVJdLrRw7PfPrk/icPv7p2/4u9RyZdRSkbqHAvXMBK9EYv1CZLRkzHgV2WjGi2GTSmRnLNIEnB4llAmpaHEhIpahbPKqJquVQth67js3QCpobPVHAAjZCn4CdkxBeV5xssahoDS6GgmQwsg4YOD12PQmxmUtF0EhoqudCgzXgMls8XCEEZRyQhMFhwEikUhwvHYeFoBAoJU0iFGoVYLuaYdZJohyYjNWJbZc7WiqzkFIdaD+ApIQjcZgoTyxUzAZDHEbKYfAaVQ6ZwSDQulc6j0fl0GpdC5hDpPAqdS2KwMCjUJu/VH/isWVxTU/L144f7R3bGxhi1Wp5KxZQpKGw2TCjCAAIMkwmn0WA0ajiDgWCzMGwOhsfDCwUkkZgqBWkSCRUEqXI5Q6FgKFRstYanVHPFcpZAxharBRI1AIAcmUYoBFlKrUChAdQ6QV1Taeeu5ozirNadnbfu3/3k7p2dBw7U9vZ279/fMzneOz3RNTWa2VLNjzQi5fwQKTtQxguU8wNl/GCFKEQBhmvk4TppiEocpAaCtfwgLSdYz4LbBXCXGBErISSrWLkWYYlTUGgX5dmim7Nqxjpmb568/fTOi+9ff/fs2+fPn3rsiseMzCOpx9pAX56woHlbNG+NoDDfn7YQL8DoQvyj/p30Zn6Hz38i6QKPzs/9m0dSqGj/ARILMLoQ/7frn3XpvyrVf74WuPAH1L924B4qPM9WYp4GqqdmQbke1w0vPXvsQk0cKGN+C443bzxb+j558+2zx1/e2zdylMi+8aHvg2Ub7y7xvbdstcfj0tLVny/zOuvrc0wvPNOad3G86eLh1vG+rOZSVVuZdGKHc6xbd2i75uig4diAbrZXPtUpnemUzXUqZtvlM22yiUbR/hre3m3swUr2zjJ6XxllYCsDQtLhOt5Yk3C8STjZLp3pVkx1SOa6wcPd8uku1USPYbjLvK83cmhHXOU2nTUaL9aFiaw4np3CstHpBgZfy9GDS0ypqwAA//RJREFU1BwqajIg4M7SNY8Wr7m3yPvLpWvvfej7cJHf58vXz/j51YvJzTVJEUVmXoKE6hJwY+WMCAnJIaY4ZEyHGog0UrVirhEUWKTqBKMtK1KbYLWnRmeW51e3N7Xv6jtx6dyDl99Onz2WUJLO0gPaFJM4TgUma+VpBr5bxY5TcBO1/BQjP8UkSrMJky2KVEdCVc7WnQ3b+hq3dtd0TexsHu0x58ai1PwACcuHRfJhUtbSqe8HBy8NDmoc3BWXlcmTSy5/+olQB8ZkuucuHFdG6FJLsgYnh0GbOrk0s3VvL88oya4rPnH5vDLatLWnvnm4F3Tpt/Y2ucuy1Al2Z2GytSCJE6GOrs4VJFp4SWZlUXxkc5GrtWQZB5O1r6d4ctBfB6yVMbExhjCrYiVACTBINmpFi5n4FTzaOhkQoJWHWQz+GgXKbsY7rWBGSlJLQ8fMoe6ZQ/XDu3smx1r3Dw2fOnr6q5vdh0acBamlO5oPXTw9eOzQ7LVz15/cO/3px198++TqZ58W1ddYEmKHZ6dHj87V7Ojac2R2cHYKtJiX+/oyAH5KZkZRSXFRUUFpSVFeQbYjwqrSKpR6ucqoEIB8BpfG4jPlakVEbLQlIkJndejsEY74xKjkdFBnwtI5dCEYmZiWmFNgjXbrHVH2WLfGZFNqjVyhhCMUUVgstlCgMhsdCbE5W0uGZybOf3rh7LXjdS1lHB6GTg2Si/ARJl5BirUkOyYnIzo/P6Whta61t+virRv7piaUZn04Gum3aePq1T7+G/1hYXBQCEa7otUqTXBQyLq164L8g9BwDBaBxyBwHqdLaBQSQhoCHEdBEchIDDYMh4WYFUnCYKl4MhlHRKPQIWEhwaHBYfAwOAKGRCJDQ8P8N/tv3rw5ODhk4yb/Vau8/fw2rvPbuNbXd+0639XePj6+fhs2Bnp7+y1etOL9vyxe8uEK7xU+Pqt8/Nb4rvP2waNwapmOQeIuXbRq6SKvgrzSixevOpyuX//m979/709FZVsffvttdFLSz3/z65+/845QqejauRNPpf70l7/86c9/yeUBPdv7Nmzwf+fXv1nls7a4quromTMitWpdSNBmdHjH7r7Zi6dsybGbcAi8gJNbV33gzPFTn95IrSkP4FK8iPClxNC1PMJiQsBi7CZulG7wxOTMjfMnb3/8yeP7MxfOT5w5PTw3d/rmrRsPHp385ObBU2dLmpt7Rkeu3bvbP3HAmhIfn58+d/X0V2++vvH87t0X381+dpYfrdrEQwaKsBgVAybEcSxigVOxmQnHyWhcswgnoTK1fIqSjRNSaHKWxK6gKThkKdMTxEyyiE4V0Ck8KplNJjEJaAICgQrD4eFhof4YTDiNisOiYEwqkULE4tFoeDicTmPZ7K60rPyS6rqiqprU/EKjKwrHYoZgURgchoBB4pDhbDpBAjAkApqAQ9SpeQlxpkS3JT/PXVyaancqKDQYGh1EJMEFAqZUBvAFDAaHzBbQ2UImA8JTHo3EJhHYeAqPROEQmFwilY7GYoM3+fuoVJKWlrqYWLtnsik5nEQJo7PgVHoYnQlj81AcLo7FwXF5BKGIJpIwBCI6FIRiGiCkcPkkLo8oBukqDU+rE0BBo+ErVTyZig+qhaBGDGpE0EdGphJLpHyNVqLSCCwWeWNz+fbBjobuxqbe1uFD49NnTg9NTo2fOn32888v3L9769nTz18+O33vdn53A8kgDRDTg5W8UBUQohSEKcUhMglMpYCr5HCVLEQuDFEAoWpeuJYXrGJt1rPDoiQotxKfqiVl6chZWghMJcUO5ZbI7N7yPafGPr5388nzJy9fPfeMuHmWJ3j61jyOoTyTxF577Mo8n87bnX/MIVvQgn36Uf9u8pSLhxbmu83mh+ihQvNQxEKJeTACQtF5B6VQhodZ//EtntP/fZp/EE/8P2rh1H+6FrjwB9S/CEk9tcQTvZnfgnX+1TDf/Q7VJ88Q/vwyfCjzNdS2ffn61cuXz14+ffzyydNnD1/e/er+8NhhPPPCUr87y32/Wr7q3rJVjxd5PV7k/dmKtYc2+t7Zln9pqP74weZjo9v6GqJq8gQ7apTDbZrZQdvFgzGXxl1H+lTzHaWS8UbBgVr+SBV7tIY30SQeqeXt2cYdaxaPt0o8oU0y0QbOdCmObNdMdUgnO8WTHeLZTulkOzjaIBqukwzUSFtL+SU59IiIYL5wBZW1jKfYLLbi+FYS00Sn6lksI1erZteSMCc2BHy+3OfeolX3l6+9t2jN40Vrv1605vYKn+nAkNl4R2mhE3Bx6VF8wK3gxcipEJJaJHSrAogyWvISIgoTSnuragcayzort3bVFDdUdA70NHZ15GzZ0tDedv2L249efLv/6HhySaosSiF0SSUJanm6EUhUcxPU7CQNI0HNSTXyUy3iDAfPrZOn2hJq8nqmBvPbSqOKEw1ZTnGiCWeWBMp5mxUCmEEVIBUFCAAfIrZuoH9g8iCaRWnu6yhrqcbwSVsay4tbKyV2Zf1AW/WORkW0ft+pQ/W7O6TRupGjh5x5bjBKl1yVL3RqXIUpjvwkpJjmrs4v2tEgT3HYt2aoC+NocVr5lrjEndWSovjVUlrSUIetrXK5kOynAdapgcUc/HKAuoiF/yMB8Ucc3EfEp7pjotua8/fvK5s82HrqeMPcTN+Z05Of3jz36OHklUuDh2cmLpwuaW+q6uu8/fzrozcuJVcXiaOMEQWpbWOD5+/euvP66aW7nw9NHZw+feLCzRs7D+w/9+nNjz69MTh76MJXX2zbueNPq70Wr/GJTHQnZ6SLJGKlQqZWKZRqmUwpYXJoMq1UpBSBShFPwGIDTFAJGp1WiCxVJovOEaF1RBhcMVpnlNxkpwISElfAlakAlU6o0kEGmcTgyFS6mPjE6LgEtdbA4vEpbBaBTVdajTHpiS19bZduXrj1+bWcPDc8dA2TECjjohpK0if39na31jQ31Ta1tkTGJ/UM7v3i668PHp0zOmxhHnCEbdiwaeVKL5FAkpWVa7U5w8ORmzZtDvQPDgmGh4WgYaEYBByHwmLRRCyOjCUycEQqikhGYjFwFDwcj0IRMXg0DBEWGhwY5B8WHgyDhwYFBWzcuGHNGh8/v/UbNmz0893g7eWz2mut39pNfn7+Gzb6+65bt2rV6uUrvFau9Fm8eOV6v81rvTds3hgi5IFMChui0kV/+TDKEXXu9IWS/Ko//m7Rr3/9nsMW9913r2pqmn71mz/85Ke/gKFxIxMH5Qb9z9755c/f/S2MgGvo7ESTyT99553f/fGP7sSUL7+6Y3NGrN2w0XeTf1J21p2vH5fW16GYVDSbwlVLCuorto/tSSnJ52kVNDmodDl7xkaP3r5e0tcZKGL9GRngK6AE6bkYl8xXhCc7FfH1JRWDnU37B5O2lomcNmt2xtFbNx/87W9n79y9/vjrqSuX6ga2p1aUDM5OXL11vXXv9vRt+aXd2yp2NlTuas7sKCbbgHAVOUxNotoERC0Dp6BRdBycksqxiGgaDsSjYpuMruCKTFISQOVrRFQRE8XA4blkNIOAZeHRVCySCP2hkXgyFo2FI1FhBCIaiQxHIsLxHnddSBqRhENCuEkKDUbExacO7hlv6uzb2tBWUFVT29ld3doWlZoShsfAYKEMEg4DC6URUCRcOIUQLuASQRHVoBNERWqSk+zZWdHFxSnJiXY+G48IX08nI6USFo9LEYiYAJQA2RCVkrlkHBOHZWFJPBKeheeLmVQ6BmqPIJAheAJaLOFDzwZHBGNwoXgihKQoDg8iUQybh+XyyRw+GRDSRSBHLOUIxGwewACEDDHIAmU8UMaRKXgandBklllMoMkg0uvFOqNMpZeLlUJQKRZI+Ao1KFOINBpQqxFHOrWdXTW9/a09gz1VLTWGSHtsevq+ubk7z59fvX/v6K0b01cv906N1+/fZSlIDZewAkBGmIYfrhXANEK4WhoqFcOkUpRSiZTLEAoZXCGGKwUIFQBXA+EGQbhFGGzlh0QIkQlyUqaGWWBm5RsERVZDlTu2IbN8V93R62e+/v7Zs+9fvHgLIekrj1eot6/n3ZV6TI2nz9QzG9GzV/33b/7m8Uu6sBjmH8toFqzhvGX8X+ifF/yof5HmqQHi0flN2j1lBmX8Hf889OkZZoUaHC+h1PzV0FX/3cXzP1aA+ef4nxKQ/tNriKei/6D6FyMpFM83ZaCvhe73+QYslD3vqdTTAHrtmQn08uWrZy9fP3/9+uWrb797+/DRl2MHjxHpHy/3/nyVxxvU14u8Hn245u6ydZdXrrkq4nzaUnp+tPX0gaaDuwp2N0dv36Y7tCNyss86vcNwbMB4pE8z3QWxpniqVTDVJJhuFs20y450qWY6FVMd8rlezeHt2plu9XS3aqZLOd0un2qTTrZJxhq5o/XcvRWMHVvIbbm4WjesIjp4S2xoZlxoUlyYOwbhjsHGxJJtMTRbikiTCDLMTJKVy3WI7QC5EQM/67v+7nLvu0u9PPNfF3vfXwyR9OrbS9YdCUNVqtkGK5cdDTAiBexIMSdKBiaZqSZQmeLsPzkxceNE3f62nKaC5LL0+IKkuOykmOR4qUrFBYQ8gbCkvOzarU/ufnf/4MlDjvQI0CXnR0kFbpUoRc9O0JCipexUIyfDSkvQMRL03ESDKMWsyLC7ypONWZGCGCUjAiTYRAiTIEQvRDg0pBgHPd5FtJnxOpU1J6Pn4Ig5OVpiU28/NJhSmWXLcA0e2+8uT0/cmlnSXc2xSIwZEbltZZIYDZRQJVlUSda0hhJbfqItL0HhthIU3OLe+tT6LUyrDKvnYU38YBUNHwE6GvOAfFeASYKIMlDTorwkjL8w0O+zsIu4eD+lAGbXEWMjjFWlRaPD289/dPDOlzuuXmo6eaxw3x57ZZmjpLhs546Lj+7fePzo+M1rF+/cnrp0umpHW8a24iM3Lnz0xa2KgTZDRmxua9WOmf0d+wert3cY3VEJhdknr105dePjvYenmwb6qrd3tg7vETttv1+x7MM13myxiEij+ftvppDILCaDy2XK5GKekC2QATyQI5BxuQCdyaPxRByWkEvmsNhisTsrO72o2BAZY4qOj0zKAJR6IluIZXExLC6oM2usTktEVFxiWlZOYXQMhKRGjcEESKU0gMsUAyxQYHRZc8tyr35y8eLFExadBBm8loLcnJcUNbVv9+jQ4K7+gZnDJ2KSsjigumfP8P1nT+fOnIpPTSXT6Cg0BmLQkDA4myeQKTV0Bsd/c1BoMDwkGLF5Ezw4EB0WhkFi8VgyEUfFYykYEhUNISkCHkLAocODgoI2BSBCwzdu8IPwb+NGv7VrvTdt2ujlEQSdKzeu37Ru7YZVy703rPNfscRr0ftLly1buXGT/5o1a0NCwpVKPQKB3bgxcL3vZlCkPHXyTGtTx+IPlv7y5++IAfDBnW/27Z5ctsj3Jz/5TWAAqrV1e3pG3h//9MGv3/3j+0uW1bW2yg3aX/3+dz/5xc9let21z27nlZSs37x5pY+PwWq7cOly3+AgD5T4BQWyJZLU/PytLc1bGmq5GilZzFZGmMaOzhw+d9YQ5+JqlCFUEpLHzmzYNvPZJ10nZ1BW1VIWJsDEQ7tV4Q5xgJa1EaRuFFI2cIh+DMISZPD7gRul7pih08evv3xx5PaNnukD3VP7pNFWdby9c09fRk0RXccnKJlMk4CoYyFVFKSagjExUToaRkMj6Vk0A4eqZRGVdIqaTZTS6AoOHWTh2CS6iIWCoJ9FJjBJeDoJTcbCCWgMBYfAIVB4JBKLwBHRJDIOh0dC8IfHY5BIOAqJwCBRJCwBi8Ci4FgUgqBQGrfWtHQPDPfu2b+ts6tl587WnX2phflIEi40NJBGwFLxKDJ0Q3ggARNMJcFYDLTJIHbHWZx2JcSCyQm2msq84txErYyLR2zGIjaz6BixmCEC2YCUzQNZLDGDAlCIPCJFQKECVLaASqWhMZgwPA6FQcOZDAoCEQrhKZGMIFNRVDqSzSVyeCQun8Tj07hQENB5AiYgYgMiDptHF4k5oJQPSnmgnKtQCTQ6sU4vtpgkDpvcYVPa7WqjWQUqhHIVKJLwlUqJQiFRK0UapSDKqW1pqqiozK9rralpq8v1zKzYeeTSpQdv38xeuZxYUaqId5H1crxWjFECgQJaqJwN1wEwnQCuEaE1sjCpEAaKcSo1Wi4naNUwiRCjkuC10nApl2CWw7WCcD0/xMgNMLKIKWpKhpaUqeIV2+SV0YI8i7zQmdpduuPk6OUHN5+8/e67N999+/o7iEqfPv/2xYunr1+9fPHs+cvnng2sFzb/8UweW2CJt5Alnk/8QwvUs5Cc75ibT/6of7H+XgILvZ5QmXiQFEp7BvE93aMQknr6wP+BpH+//F+jNwv+++f16pVnAvPfT/yHa4ELf0D9y5B0XvNVBqpg842e+VbPfJMVkmc4ZeE14BHUrn35ylPinomlr759/vrR1w/3jhwLCL2xYvWDZfN7jS5a83DJ2q+W+lxc63taxHq4vfrCeMv0nqqZnVsOdqUNNdhH2s1TvZa5bv1sj2ayB5zq4M918I50CI51gke7ZIc75bMd8pkOxSwEo53qyXbVeJN0rF48WgPsq2DvLqHtKCB15+C6sjBd2YS2bHxjMqq3gL6jgt9bI+qqBXe1G4a2R3Y0Gru6Y4rrI50ZcpGVwbByyFaAa+K7hNTBkKCra3y/WOEFkeidxavvL4HYdNXdJavOrV3XgwhLlTElMRIwVcOKFLJiJcIkLc0qViXZ20b7Lzz/vPZgd3RJImAG/QmhBB5VKJNK5UqlUs2mszhMTmFBwSe3Pnn43dcTJ6bdRckcu4RoBgSJRm6SiRAlZ2fYqKkWYoKelKBlJOk5yXpegpYdLefGyNmxMlqMDOMUwhyCcCeIjNHQ0lzSonRucgzNYWJHmKqHevuPHIAeI6kut2ywXpqgT6zNthbFsh0SdbqV6ZDwo+QZLUWmPJc4Tq1MMef3VDYd2qnKdNHNUjDayDPJHJmxUqcKJySGssPxSjLXBdKd4hA5NUzLRpgVm+QCpFUTZlISYm28nKSozvrUwe7Oj060njpSMTFSMT6Svb0nsb0ZzMuku6OxNgNSK0PKxXSDqnl411evvv348RcDc/sPXjjcfrCfawVT64taJnZndVcL3WZBtEGdGilwaCSRRrZBJrBqovIyUsqLInNSo3Iz5FGO2OLcmIJMucO8NiRg+Zo1AcEh4SFhLBqTx+Fx2WyZXCIA+RwRW6QERHIeT0DjilieEXyAReEwGUIgMiExvXCL1h6pd0bFpOboHLFaa5TS6sCxuCTIgqv0aXlF2YVlMUmpDo+7peS41HSZzsASi1hiIQcy2To5U8TKKsjcs2+gs70xKz2BjEG6bJbL5y9cunBlbGz6yvXPy2pbEWQWiQtsbWy8dffOmcuXU/NyMSQiCoeDe9YpEVk8AYcvQuNIYWHokGBkgD9EpbDAQFg4AgPDYZAQxcCCwhHBSFTY+nU+oYEBG339/Fb7hgSGeK329l7rs9Hf32etr9+69Wu8ffx8Nyxb4vFav3zxSp9Vvv5+AZvXBwIsAQKGCAjw9/Pz4/F4J0+ebmpqWb16zbu/+wOVzPz6629PHD/jt27TT3/yizWr1zY3dldVNK/13vyTn/z8/Q9WpKTl2J3Rv/3Dn//wl79uDAq8dP3jrp3bN4eFLFmxksJin7/y8dVPrkvkSiyZwuIL3ClpQ/vHqhqb1FYboFAyReKa9vbr9+4W1W+T2Q0hJExaUf6+ycmc8tLkgnz3lrzUbeW1+wdn7t2YfPSpvalkKYD/gA9bLsWuVlC8paTFLPh76I2LCEHeDMxqKnIZJsSLCGNHGLYObY+tLKQYwYjSFIpBEMhFA04lWcMlqVkkFZOq4xIUNJyCStGxKXoOyyJgW4RkFYsA0rBCMopHQLEJGA4Jz6ZiaUQ0AYclEvAkIolCwREIVAYNR8IhMAgCmYBEI9A4FI6ARWOQeByaQMBCPIrDorEYT+c1hUBgUWhUAhmFQIbDkOFINJ0L2GLjkvPzI5LdjoS4iCQ3VyYJQoXBUWEEPJJIQOCw4Rh0KBYTSiIgyEQ4j0NUKwCTXmrUiiw6MM0dUVWUsTUv1a4VU/EhBGwgg46UKbgyFZ8vYfCgIGVxJAyGgMoAKEwOkcXAQffBYWAMGkElF6FRYWjoziQEnYmjMbBMJpHLp/IAOh9g8gEWIGTzoYaZiCuS8Ng8qkDMkUA8KuPKFHydATSaZFabIiZC447Sx0fqIqwqm0mukPFUCgAUc/RqiUEr1aklCinXpAOzM905eakD+3YePn147qNjRy+ebduzq6q3K6GsGCsVw8QchJQXIqTDpZxQMROuBBAaYYicFyTmIFUSnBYiUSVJp0FIhFiFFAkKSVo5RikJF3EoRuUmDhGu4BJtsgA5NcTAQbnEmHgQlyTnFNiAEqewLFJeHWdqTi8aqj1weebm888fvH385O2T715/8+2zx89ffgdBqWfD9FdvXzx/9erFm/8BST3mZz4N/YNYxzM4PL8b1LwHbc9q7nkY+lE/oCBOgMrgbx54mO8ihYIn++3bf27CBV2xADP/jUgzDyme2NN3No+kL1++fPz48XfffbdwwX+6FrjwB9S/Fkn/Z82/BuYTC/r7/9B/81PRPaX+dn4n/Ncvv/72+/sPZrSGY0tX313l92Cp9+PFa54sWXt/0erPVnhfWOtzAeR81V93eX/b4f7KMyPV/dX2rjL5UI3qSLdjtsd0qEc+1ys+3iM42imcbRNMNwPTzcLpFslUC3ioRTrRLNtXK9pbyRsq5+wqpO7KJ+8r5wyVsAeKmENl3JEq4USz8lCL+mCLarxTf6DHNNZrnR2Ond7nHt7p2N5lj0vnCHQIhZUM2NlIHRXjBIQGXiEdPxIUeGW175cr1txd5v1gCRRW31224qbXmsPrNnUyydvyowuastS5ZrZbyoiWSBINYpdWE29tPTQwd+fCwNH9towoDEBF0UkkOlOh0HqWhovkKDhkH/Fbq7d+dPnCo+ffzF44kViVSzaJ6E6FIM3OSDSRoZBiISYa8fFaUryGGq+mxsgZ0TJapJgaDRKjQWyUJCxCGBIhDokEQ51yUoKVnuAMV4tpDq0+LyG7vUqSYKbYhZHVKYBbK0szm0tiBfHq6Oo0S3GcMt3iqkjmRcloFkCRYpImGbXZEUgFFa+gg5EqmU1qilYb7BJLJGiNkyUUOJuGamp31woiZUQjEF1dHF9fFVNXldzZ1DA3UXv4UO3hieTt7XFtddaqEnKkmRUbgTfpYCpZqFq2EQSwZg1SJQ4RMAOZeKoSqN7R3HNwlzUzUp9hj92axomQUO0iVqyGHqWmOuUEo5BoFDEtcqZJzjBIOSYFXQ0KrFpJhElo04MRlrb9A1PnT2SUFyzxWf3rP/xhjc+6wE1BVDyVRqJRSGQA4AkkAKiSqEwKuVYkAtl8CZsnYvPEPD4opAM8rgQ0OiM1NofCaI9KyjRFutVmCE+jmUIpiQXACTSZ3mKLTtDbXUZndEJWjjszW2O1y40mtcUKES1NyKKLmCKFMCLauXto8NNPb22t2JqSnHb33sPHT74bPXi4fcfu9C0VjsQ0gVoj1mkauztv3P3qws3r9R3tErU6DIPzCwjy2xy0KSgUjSNTaVwMmhwShNroF7xhfdDmoLDA8PCAsBD/4M0b/f2CgjatXLrYz3tN0KbAoA0BiFDkWt/1K1avWbbK+4PFy5YvWxWwOTgkODxgUxCfDZDQRFQoav2a9XQCff/Q/pamZhg87Pe//31ISNBnn92+evVqYFDwT3/60/ffX9zds2P79p2bNgX96p3fvfPOr6y26JTU3A8+WPHr3/1h4+aQXUPDfbsGocdYs97PL9D/8JmTn9y+5YiNQhHwCBzeGR23c3Couq7B5U6QaDQciWRgdOz2V1+1Dw5oIiLgNKrO5do7O9O4a0dmVUlURkpFY93cmdNzH506cv6jiQundxydyO5t0JamAbkxGzTsP9JC/sgMeo8V/B4z9M/00CUc5FImbA0Pu4qO8KYhkCr+ZoDoQ4FxIjQMq3wtNZRi4uM0LLSCilXQsXI6yySk63lUDYep4zM1XIqCgRWRWBouS80jiigIBjaMjEBQMAQ2Fc+kYMkkApmCJxCxWAKBQCbhSYhwJB6Px+GxCAQMh8OEhYUgUQgCEY/FoP9OohjPgno8HmJTLBmHY5LJdAqZSMChMKgQRJh/aFAoDoWgEkKx8FA8EkMnQYdB6FAEDo4lIDB4OAoTjsHCsVg4mYQhYGFoRBAZj5AATDXI1ckEkSZVotNQlBq7tSAlNdaskNAgKmWyMGKQAUioIilUH5k8IY3JJbL5ZDaLyGMSqUQEDhVs1MuiIow4dAgGG0qlodkcMpNNYrMpbB6NB7BEIq5YxBNL+BIpIJUJZTIBRKJSBSCRskUShlTOMZplRhOo14sdJtDtVCe69IkuQ6RFblQBdgOogTBUIzJqxXqNRKcRx7hM+bkpaenu1s6G3l3d+VsLHUnREqtOYNFRNfIgDg2rFNFMCrSCTzPJ8RoRUg4ESzjBYi5CKYKBAEomREmFcAk/mMfAKyQIEQ8rE0IxRiqI3JIDxtpDeFR/Dh6tAwhWEOcE8dFyVDSIS1aRsw2sYjtQHQ3Wu6WlkRE1Ke1zO88/uvbVy7tPvn/y9bNHT198+/btqzevIRh9CdkUCEkXBvMXLNB8p8h84h/LZv6BpC/nu+EgMJ2/YAF+ftQPLE9R/T35ryqShaqyEM/3jUKE4uGUZ8+effXVV48ePVo4u3DBf64WuPAHlAdJF/6OC3/iH16egXzPijlP37wHTSEkffXm6bPvv/nm/tlzR/jSM0tW3/Pyebho1aPFax4sW3MXgtSlXudXr7kgBx/ubD433Hhqf9XxPQXthfLKBNr+Zutkr3OsXXNku+pol2i2QzjZwj9Yx56o5042CCYbhQfrhaM1gGc/p0rOcCV3pJI3VsWfqBVN1EknG5WHGhVTLeqjPaa5buNMj3EK4tEO7XCbZl+nrrdeUlVISUuAA9LVKNoSvjyEpcMhdHi0k0Ozi1QqfhGdfHBT8FWISld5Vt8/WOzzaLHPvSU+t1b6Htqwfsam7m/My2jJBtP17Gi5MSdOEmekmwSqJMve0wdvP7vbfbDfkRbDBAVMvkAsVgkAWWREvDMqzuaKjEtKyNmSf/nWJ3dffL1rdsxZlMxyqjixBl6KDeNSERMMRLcBE6PCRimIUQq8Q0x3KQg2Ad4uwtiFcLsgyMLdaGT56RiBFoG/lhtmBMPUAk1uEtkqR8rZ3CgNL06jznexYlXa/ChDUSyQoLOXJclSrVSrSBinxWpYJAOPF6mgmgChS8q38u2pxuh0k80lzsw2Z2doSwqtZeURZRVRO3ZXHzw+1La7sWpHfc/02IGr5099+UXj5H5lVhIvwcWMtZNdlnAdiDIqNks4npUNEn6gmIcza4NkQpJVx3FZbPmpWfUV8hgTVc0XR6hELiXNDNCsQkGChh2rwlrEWJOE4lQRTVKiQcy2adgWFcMop+ulNLUEjDCr4yJAp0nrdpV1NsTkp/rBA4OQcEtkhEAo2bQ+AI/Ck/FkConCYNAYLJpIJlDqZaAC8IyEitlcIYsr5PAkAraAT2AwQY1OpNbSAbHaEoFn8ElsEagxGx2xcSk5dD6IJrOgQ4M9Wm2OMDqizZGxRqfLlZASmZBEYnNIXAZTzJGopEKZKD0z/cCB8U+u35yeOfzZF/dOnr3QP3ygsXvHltqGtoHd7bv7a3va67rb9s1Onv3kyonLF/pH9om12hVr1n6wwutDiCvXbsQS6GQyGwUnbd4Qsmlj8ObAUP+gYN8NfoEhQX5+PgH+GwI3rId+0UA//zXLvTeu3bRhw+a16zf5bQoIR2LRGOL69VDOJhyW0Ld9Z297N4NM//3v3vVd7Xvy6MmHDx6IpaKf/fxn7y96v7Gp4cSpE0QK+d13//DTn/7CYDSXlVeuWOH9xz/+5Z1f/baouGL04GRACGx9QDCFye7t779z/74zPobOZ4dhEfb4qF37hzr6e6OT4kGtGkenmaMib3z5xZ7JcU2kHcWmJZUWjh6fa9jdl76t3JKR5MrP7p4YGz13/MC5o1PnTg1M7e8c2lnT05pTXWrLSuS59IEyxnI2wldBXa9heslIy8SYJULUMgHWS0RYJ6P6iogbJZQgKT1EQsdogHCQHgQQ0XI21SBGyxgkLZduEnJsEqyUjgGpTL2AJGfghGS8mEqS0HAAEcnCwOkoFAOFoaM8czHpODydQGQQMWQcRIV4osdfFgGiUohD0RgMEk0iEYhEPBoNsSkWhUJAaQqFhMNisNBpNBKFRmIwKA+PkolEHI7gcfeEhpCUSCZgiDgUCRuOQwajw0Mx8FAsAoZHoSl4NAmNhJAUj0BhYQh0GISkOBwSj0PiPN3fMCIGRkCFsUhoFQhYNKBZKXQZFYUZsZVb0tISbFoVj0IJp9JggJAECKmeUXiADAUuj8Rm4AUcCo2IwiJDUhNdKUlROGwoDh/OZOF5fDqbQ+ECTDaPDgihNgJfBgIKhVCtlmi1oEol1OrEarVQKmWJJXS5gm22gA673OlQxDgUaTH6/LTIvFToZaSKsshsOrFcSHea5BE2VYzLGB9rTU2OLC5Mz85KzM1PNdt1NB6NIeaShGyqTMgxqnEyqEkANR1VOAWfbVEwjFKkjBfAo8NlfLxOCpPwNjGIYQATJeHjFeLoLXn5LfU5TdscOemJW4sP37xy4MLxxMoCvJIPg8pay4drOHAjHxsJYmNlsFgRJlXJ2GLnlkcKiyNUxS5HZXLJzpqRMxOfPf3q2zffPXvz7PXbF8+fP3329ClkZ157Fi38Y2m2Z8+WeSr1dIS8WbCIHv8vEMJ65qG++psnXjCQ/x5W8kf9QIKgDYoXYGkhDSHpvXv3njx5Ah3+u0DU/4YWuPAH1H8h6Q+sf7Qw/vmRh14Ir16/fvUaata+efPixZuXL98+f/lo5sgJQHxu0bJ7y70fLl01z6Pejxd7/NKf8Vl/SiX+bEf16V3l58drDnakdBZqest0B7qipvtcky3KI+2y6TbRZDNwqJ57sI4zWc+bauBPNQgm6oBDTaKJBtFkg+RIu+pYp2amWTbdrDrSaTjaZZxp0x5qUu6vBfc3gIPVgs4t9NosXHkqPDcuMMawyu3cYLb7g5r1UnWwzE4URLNoDjbDIWZbIOMhKqMQ9gUGXPFe+9UynweLfR8t9n2waO29ZWs+XuV9LMh/t5JXkxUhc8mBRKPMbWPYpIoUC8ssNKY4ztz86NQnZ5r7OmxxUWZn9Lbatu7tg0P7Dg3sH+8fGy1vqNXYjfGZyR/f+fTe1w/3n501ZbkRMjbRJqfG6kixGnysBuNSYCLlaJsEbwNpTgXZISNYJVi7BGYBAvXsDRqaN4jfpGOt4KF8BMQAKSu+oZwXYwqXMM2FSWCqQ5UXw4hWc2K1rm05wkQTO1rDilRRzCJelIaoFzDtMopRpEwwFzUVlDVkV9SlFRTbi4tMNRWWmjJja6WtqdJeWx5RX53U3lHat7Oxva8lNi8jqijn8I0rx7+8mbCtDKkUrOeSqQ59qIwXKOHQnQaMBoTJBbqc1MzOZkN+ZriEp02LH714/Or9O2PnjqTWFAgi1aIYrcitZ7kUzCgFI1pFdqrwZgXBomQ49Uy7lmZUQqaOogVxMj5TK+UalIBJBTqM8kiLMSlK5jSqI60j04dOXrig0Zv+/OcPV6/yCQoIwWHwFDKFQsVD5lko8SyaF4M8KABiLkfAZgM8jhCgcLhilZYtBjkSWWJWntxgAbVmW1SiMzYlPjWXI1LiIcPLBTkiFUugEMr1Cr1dprXobJFqs12pt0QmJrLFAhqHLZJL+SKR3mDq37X74qWrD7/+9sDk9OSxE9c+/+LUtWtjxw53jww0DnRlVm0xJ0YZ4yKjM1N3Txw4ee5cY1d3GI74zq9/+9cPV6zbEITBUglYBjwYHRoEwWfY5s3Bvn5+a319Vixf6uO1KmTTJnRo2GafdYigcDwS7+8f5O3rR2awtlbX9e0cgCDrd797d/Vq77mZuccPH+m1+j/+4b0//+kvNdU1n97+VCwT/+bd37zz63cEEmFbV0dASNB7f/7rL3716/jEpGOnTuOJlL9+sGTx0lX5xWVfPHiQWVBE5rDxDJrSpOse2FHeUJ1bUahxGnhKoT7KPH586sTVs5ZYp0AjYytEfeN7x08f1idHyWKtCVUF5bvaOmdG9l48tuPEZPvcWMvkvrLB9tiKLEtWPGBTUuQ8CoQdXII/HQmTM1FmYbiFj4lR0DMs8Cjpei3DR0pcLcSvl9GDtZxABTNEzkSoeCglFyllQzBK1grIGoChlzANYrqGT5QymBqApuRiADIJZOAAMoZDQNDRUIxl4zEsHIKKxFIReAqSwsATqRgiBYsnoRFoGAIFw+LQEFoSiHgiBKYQU6I8uAnxKAwWhsNhICSFYog+oUyIRKFDKCwgKUSuJBIei0ViMSgSmUAgeRzGYsk4FBGDgBpDNCKWgofjkBD44jzbxcIxODiEpFCAkBSNhnncJuCQJAhicUhkWCAmPIjPIAuYZLWEE+vQJbj0KfHW7NTILXnuCLtCIiRzWSgyMQTgEeVSFp9LYDPQfDaRxyJRCUgiNrwgJzk50YXHhVEoKA4HwlbP5FG+kMUTsIRijkzKV8sBvRY0GqQGnUSnEel1Io2ar9PwLSax3QY6nbJIpzzGpYx1ymMtYHKULjlKG2WRRBjFCS5dcqy5uiyrqa6ks626oa64uCitqCA1Kys+3u2Uq8V0PlWklYpMSpKEz9DKiHIBXSdnGOR4qIg1AEUNYBQAXMbDqIRwkEuEniErsaClPq+5prC9Yfra+av375678+nh65eHjk3vPz3bOzE0cfH42Jm5xK25GDkriI9HajjhWna4mYuJBvGJSmySipZtBooixPlOMMepzXGl1hX2Te49d+vyvW8fPv/+xctXL168fvHqzUvPQoXXLyGG8GihPxRCUM9SqNceMH0D4YVn2YPnxMK0RU/egmn6Uf/36p/c6ak18wP3UPz06dPnz5//iKT/r+iHHLj/X+sfjQ/PK8LzfoBK2TN/2OMf6tnzF48fP56eO8MRX/hw+cPVa75YtOLuUoj2vB8s9fl0xZpJn9WfJUXc7No63pp/Zqjq5EDx3tro0daYIzsTpluMh1s0M22yqRbxVJNgqhGYaxYebhFC8ZEW8eE2cK4VnG2RzrXK5lrlU03SySblwQb5WC24u4y7o4DWW0BpSkfWpSK3pcBL44MqU+GNBcT6AkJjGaOtTdHda2lstNS2xhQ0xNjSVUK7gG+T8ExCqYaVT8eO+wddXe13Z9nar5auubvME+4sX33dy+vYxvX9DLxGQJLE6aXxRryGp0iySmLUFA0ztyJ7fHrs3LWLdR3tKpP9wPSxR19/c+vek4njp/fMzgzNTuXXlEtNmuySgmMfnb774pv+mQOG9FiGXYW3SghOKT5STopWYZ1yvE1OsMrJNjUtQktxKHFWEGWThJv5gQbWOgXRW4xbxoZtAClwnTC6pljotlPMiriaIuhKYYqdHavfCBAiqnIECWasXsiN0pGMYrJRgpCyRLEmY1Yc6NJXNJcMj3YM7a2p3hpZX2lpqtA1lavby/XtWy3dNe7GsoQt2dH56bHRLpszMVpo0cQWZuw/dfj0FzeKehrxWhFBB5oLUjJaa1qn9qc2VfFjbF2zB87euzN9/Yo6KVYaYy/qbijvbTnxxbWLdz6r3tshSTDRnTJWtJpolxBsIN1lINv0KCWI08jwGilWLmaaNGyTGrDqzKlxWdvKilqqyzsaDO5I0K7f0ljVNtjX1Ntti47xDw5jcQQ8rggWhgwLDSdABIGF2AJBZxC4PLoEBKRyoQgEuAKISnkCqYQHSrkSKZUH8KWKmJR0e4xbY3FaIt0CmY7GlfAk6ujETIsrAUfloYhssdIYEZcq19nESoPBHq2zRKbmFQjkCjSRRGGxUTgiIAINJltLW+etzz+/dvvWhesf9+0bqmpvTivNs6VFyWMMLL2YpRUzVKIwGlFs1PXt2zd25Ehidj4MTVi03HtzEIQvdDSKTEBTcWgSLAwVsDl4w/qNy5YtDQ8NIaHRvitWrlu5KnTj5uqSir2De/h84e9+/wff9Rv6dg1+88037qSUd379m1/+8p2S0pKbn35qMBr/8sH77777LiiVNrY1w9Dwd997953f/MpgM508dVIIipesXPX+0qU5hYV3Hz4q3VqNJVLhGDwgl7X379gxPORKcUt0SpqQIzEoJs/Mnb91NSbbLTCARBGtrK369K3z8fkpERmxrpyErb314xePDJw4OHbl+O7z043TA7WT/eWj3dbKTEG6A20R+TDhK/GbfalhG2gwpISKktCwciZcSg1T0NEWAOUQkhO1rGwb3AUGGDiblLR1YtJmOSNEyQ5TcnB6EUbJxyi4BAWXrALwIAsvYZJANknCJAqoaA4BycDSJCwEHRNGQaKZeCQVDQUEBYWhY1FUNJ6OI5CRRAIch4MR8HAyGU2nE4gkDB6PIpKwJDKOSMLh8GgMDonGIAkEHASdUMznc5lMOpGIh9ILSIpEwBcgFY/HYbFoFAaBxMCxeDSJiscTsTBkGAIDg6HCUTgEkYrHQWyKgSEw0J8ThcF5ukih++OIaCzEoMhwIgFNwKKQ4cE4FIyERREQ4SQUnIyBizhkm1HqMMmcZnlSrKkwO7ayODUz2a6Ts5ikELmQYtIAAjaGig8ScEgMChoKPDappCgzJspCIyHZLCKEpBwumQdQ+QBdJOGCMr5SCejVAotRZjXJjDqxSS/WqfkaJdtqFLocUrtFZNCyjDq23QRYNByHhpcUqcpOtOQk24pzYlvrCptqCno6qrrbt/V21bY2V5SXZuXnJtkdaqtDU9dcnZiVgGUSAb0CgJ7MoiUoBESViKgUQEhK1woJUhZWziVoJQSNJAygS2JtI2eP3nhwv23/bntmUvPe/muP7tx98+zmtw8nzp3YeWjYXZSeX1+2Z2qsdbjXkRVrz46P35rFdamDZRSYnouPkqEixbg4FSVZx8tyakoTZRmRwhiTLTuhsqtp9PDkzbufffvq2bevn37z4tuX3794sbDTEyTI0rx58zcPeXr8R71d6C6FEPQfXWJ/t0o/jtr/XyyoJvwzsVArXr165akb/xjHXzg1f8l/sBa48AfUD4mk//zR80/iSXvif5TpPJJ63EJBhQ0B6vdvoDbtyxfPXrz9+rvHk0dOc/nnliy5u2LNw8VrHixZe2/JmnvLV19bseoiCn6nMu9YV9mxvspz++rP7KnYUxPRUyQ70GCeaTVPtamn2xWzrbLDreDxNsnxVvGRRuBII3+uEYAg9WAtf6yKs7ecNVBM21lI78klN6cgmlIQHZm4viJqbyF5sJK3vxHcWy/a3yw92KWZ7jft61SNDlkm9sfsH4jZuTOhtNbhSBaKrFSunUm0MokOvkrFzKNgRkKCrnqv/WKFz52lXveXeN9d4vXl0lW3V645tsGvEgvLizRkVGcbcqMZRqEgUgFGq4RGMC47cf/hyeOXLiRm5TVv73/04sWtr78ZO3Wqdc9Q857Bqt4Od26WPSamfcf2e9998+DbJ/tOzDgLUlBKDkrPJzplxAgF0aki2dQkq4Zq0TGdRqpNg9ZLMBYJxioON3EDtbRALXOjnLRZRg1SspXZbm6MmWbTKNLj4BoB2aHixpk3i2gku4pmV1OtKnVmnLMks7C3qWJXZ/fUSNP+AWWsTWlR5OTHjYw0tTQklearako01fnS+kJNbb6hJNWQ7FRE6KR6UCzmcvRWPUvGYykE7sL0Q+ePX7r/WVFnrTDScPjG5WNffVK/f1dURa4xJxG6+Zb25lOfXZ+4cKZxX78w0oiQMAt76joO7Y2tyaM7FOxYHdUpJznlZIiwdQqSUY9TKTBykOewOAtyUqu31u7a3nNgX+3OrqaB3u7RwZ3je3XRNpKInVSUnZCbFYhCfrDSKyE968zZc+0d2zEY4ocfLNq4fn1YaBAOA6eQMAwmGTLpApHHwwEgArhCPl8i4oiEZBabzhMIZUpAqhBIFRqTzRHtBlVGkUynMtiTMwtikzIBUI0mMHliZUxihtrk5AqVCghM5QaBTC1WaqPcyWqDmURjsgEhlcWNjI2vrKs5cfHs7UdfVjRt07ss2iiTJELFMotYJhFFzcOKGXgRmwIKkrdsae7vnzx5ZujAISYAbgiAhcBxSBSRQmJRSAyIjiAk3bhh06aNm6oqKkaGhlgkyl9//4eVi5cM9Q88e/o0Ojr2Jz/72Tu/+lVmXu7dB/fcKSm/eOdXP/vFzyksRltXByARvvO7X//8lz+XKmWTR2clKtl7H/7l/aUf2mMiv33+tGdgJ4HBCAiHyXSajr6+vWMHU7PzJCo1qNew5aLGHZ0z505mlhfwNRIch1zVVX/+s49L26skDqUxyVHRUzN79djuI/vaR3v3nz3UOdHfchD6hsHi/rqEpgJdcTw/2UCPU4bqWGsEqCW0oPcx6/x4iA0cRJAASzLwCVo21QRgNGy4hgHTsoK1dEKMHBMjDTSyoWYVLVoDVQCUThAuYyGVPJSCi5NzsFIWjEtE8EgINiGMhoHRMIGYUBgeTuFSA+CBRBYJzyAEoULQVAyUILHJODoeTcFgyBgi1bOZABmPJGDgJBySgIWTiSgSEUMiYEgkLIGIwRNQOAIKS0ChMHDoEItFsdkMk0knFgvQaAR0iMdjMFgUBKxQGotDQRiKw6GREFziETA0hKFhKDQMwlM0Goby9LwiIdjFeQAXDtEnFovEYBEojAdJCSQsDodCeHxIoSAkRcNhZCyaTsIRUXAsPIyIRuDQITQqUqPk6VWARSeKcahKct1NlTkV+YlRZomCT1AABBEDSUZuELLwFFw4k4zSyPhbS3OinHo2E8fjEHk8EheK+WQ+QAWlHKVKqFYJzDqx3QTaTVKrQWxQ83VKtlpO0yoZGhlVJsKpQGKMU5KVaspIMJZkxXQ3Fvd3VDZV5bbVbWmuKSrJTyovSc/PTsjLTcjNccdGW1JTou0OjdGunjpy8MhHR/Mqt5jcLr5JLY928G06KNC0ErISYBkkXCNI1QiRIBuvFCCEDI5JWdPfdenO7YHZ8aTi3O0H9p66eWXqoxMde/ozKopSy3J00WZ3XmL77q6ekb6hqeE9M/t3TQ9v3dmky3BhtPxwFRNtEaLtYmyUkpJgYiaalblu+5ZMdWKUISkmtaywqb/7zM3LT94+e/Lm2yffP/n27XcQmHqoFCIJKHi6QCAk9YzmzzuGefv9vDny8OqCVYKu+TfrwPlR/2ItQOcCki5o4XAh//8ALcDYD6h/i17S/7E4F5JQjqelOj+XFGqNvPHs+vTizYvnb168ffXt69ePv3s0M3OCzbm23PvxkjX3l6y9O79+6MHSNddW+Bzj0W61lV4dbDq7t/Hsvpp9jfHN2ZLGLP5ApXK0WTPVrj3coT3cIjvcKJyr58/WsGZqmIcq6aMV1L2llMFC4o48wo580vZ8Sl8hfecW6lAFe7RWNNOuPtSimOnSHtthPrbTfHi7fm6HYWa7brRdsa9HNdgu66wWFGbRTLZwjmQ9VxNKNyHJDjI9Rkw0cwAFqYyHPxCy+fJq3zvLfO4t9rq/dPVXS1fdXbzq9qq1s35+Q2Lu6I768o4ybYoFcKnkbovYpRNEaF0FabunJmbPnJk4eeKzZ99e/fpBz8RYzc7erd2dfRMH+8YODIyO9w3u3T64e2B4+Myta4cunYyvzBHGG3lxek6sAaEBIB4NFHLQKhlWLcdqZBSLBmuQ4CwirE0YoCRjbECwlrZZToFpeWS7kmhWIBQCrBZEqAS8OJuhKE2Xn5LeXle5t692dHDbcH/LxPDVR/fP3v2scd9AWW+bOi4CRcWrdGBJWWpurj3SyUp1C2LslEgD2QDiFHy8VsQxSEExk8sk0Uh0YhgexlMKSpu2Hr508tMnd3ZODStiLANz4588v9c01p/XUbvr1FTT2C6iDHBvyRk6Nl22o5VmAIlakcRtkyTbmFFqWoQCSLTQnCqqQ0mwyDlOm8DlUiYkqBITqvt3nrt5o23f3sbBnQX12yIykkqbakYOT5y8ds4U41gXHmiOdals1nd++1ssnXnso4t7Rg7wRPKVXmvhCBSJQNrotw4WHOCZ4IeCcTkMLo8JIahIIpTIQK4AoHM4VDabLRALpQqPj5z5hEJr1JkdEoWWwuQJQKVMbXBExbvikukcAQvCWKkmMiYpPjlTrjZDqGpyxqbnFCp1ZiyJTqAyiDS6SK4QyiTuzJQTl05duflx7/B2pVMtdIACl4xtFTNN4riyzPrBnuodnc27B+r7+nr27T9349NdI+NMAbjOPyQgBE4kMxgMLkQ9/puCli9bsWLZyqGBoedPn2WmpP3mF7/81S9+mZ+T+/DBg5jY2J/+7Oc/+cXPcRTy3rH9fLHot3/8/U/e+UUwIvzomROO2MhFK5e+t+gvgFx0/+mT7Xv6N4YFosg4ppC7c3jw8NlTuaUlND5PqtcqjMaOvv6L1z7OLi42xUSSxZyEgsxPHnzRu3/AFO8QGuX2tJi9xw6OnZ3etqtp38mJY7fO9M0O1e1p3tJdUbq9ylEQC8QouC4ZRssIkRNCFCSYjhakJAWpyH4gdp0ItVGCReqZ4UpKGEjAalgUE59iAggGHsHExxl4CD0HYxdgneIwA4fkkElTIqTJEQyrAi2DSJQDB2hIgALjEEKo6FAyEkXHIajYMCICRUQTqXgMDoXBo5gcOplGRGIRNBaVzqUjcQgmn4mGoJNOgvJxWI+nejoZQkE4hYilkfEELNJDpUQMkYQhQthKweLJGIhKPUiKQxKJWKiSUKlEFDocT0AvZELAisYgsHgURJZECh5LwaLIEGnCwpGhEH1C6AnhJhYFR8FDkbBQHBoOQSf043AYBJQP8SgU8AQMFoOGw8PRKDgGCcejUSSo2eSJ0SQIfNEIJCIQhQ7ksHB8NgHg4KUAOdqqqi5M7qwpqi1OSXAodCKykBoOUMIEdAwdHy5g4u0GaWFWgtUgFfEpoIguA5liIU0koIrFdImEqVELNCqeSQPoFCy1lKFTsGUColpKNes5ERZhXKQsO9W8rTyxqyW/uTarqji5eVtBb3NFQ2VueX7Slmx3RlJkQowlJdGZlhyVm5uUm5vijDBGucxqjVgAcrOLMjt2dp75+MKOA/ukdrPOHWvPTBVajTQVKLCoaUqAJOVQIBjl0+B8KkUhoKtEbJ00uTSvaVd3/8F9h84caRvojc1KVlj1Qp2MIeWwpOzi2uL+0f79s/sv3rhw7PzxvdMje2ZHu8cHc1u3KpMdVLsMYxCGG4TBWoAUqUvtqJu98XH31Hh8SaE6NjK+OKeko67v0N5Pv/3q/veP733/8Mnb7557PJh67Myrly9fv3jpGbh/9RYyNB5/L9975pe+eu3pPJ0nkR+7Sf9v1wKreAj0fxbEplD8zwv+c7XAhT+g/n2RFPrf03T1NGFfvoaQ9M3Lt89fvHn++vXTt6+/ffnm4dePZw+fRhE++3DVveXe95asfrzI9+EHPp8tWfORr+8pHvV2Q+kn+7vmBqoO9OUPNbvrssHecvVwg/5gi36yVTu+TXiwkjO9jTteRhovI46VEse20kYrmWPVnPFa4ViNaLwBnGiST7erIBid7dAc7TFMt6mm2hVQzkSzdLRRNFwL7K5m9VcyO0tpW9PCM50bHBovtdJbq9woATfS5QF0M44bBVAiAbKNYzaxt3DxY5uDPvHa8BVEz8u87qxYeXfR6vtL119f4XMkMGDKpGzMjtKmmblxWoZNIXIZVG4H26a2ZLiH5iY+/ebBR19eH/3oSFFHfUYN1NivL2tt29bZu6W6MbeoIjEtU6RSFjdsu3Tv1tHbF/qOjeZvr902uj2zoya/ty2zvUmblWnJL5AlulkOIy/KxIhUYY28MDUFbqAHKvBBCjJKD+BMYmlqtCYrIbujIaujIbenpWrfrobx4b4Ts50z4+W7ejMat8WWFh44c+rT59+OnTtd0tGij4/hKxTOuFhHjE1vkYIKqkiCUatoMglZyCGaNLLEmFh3tFuvNDDpHDqHgSAhkRSUKyW6vKmyrLnKle1mKPmqGHPNQHvLaF/9cG/zgV2x5dmQiWJrpfqkKEGkgWIAWQ411aYgmkGKQ8GNM9Aj1ECcNbI8N6OtprCro3XsQMOeva78/KKW1itffnn02tW0smJ7kru2u2369LFb9784cv6kWCenAJyUwjwMk/HnxUvSCrbkllX5B4bDMaTyytrJqdnkpORVy5at9/FGw0JRsHAKmUAk4qhUMgiCPD6fyeGy+QCTx2fzBTyhmCcSAxKQxuVyAKHV6TI7ImQqrdZoMdsj7K6Y9Ox8Fl8I8QudDcQlpiWmZYmkKg7EngqDyR5ttEfprBGOWLdIqcQz6DgaUaKRZRVn7x4bunH3Zt9onzXDwXOIaQY+TQd0Twx++c3jvunxpt272of3duwdnrtw8eTHn+w5NKVzRm4KgyPxJLFURaIw/fw2LV68/J1fvrNlS8l3332Xnpb2xz/84Rc//zkGg9nZ36fV6379+3d/9utfrdu8aXT6kC068t333/vrskU8qfDxy+8OzE3CSZgNsEAobt7ROXXqcEp+Jl8pIXFpYq2ioqH20q0beVvLZQYdSyyKSU27eP369r17XWlJCqfZkhjdMzp05MrZg6fnRo5P7T1y8OD5wz0Tu0s6q+t2t2c3FWtTbZJ4Nd8lZTuERD0zFMQGipCBYtQGASxQikEa6MEqYriWEqIhh6rISB0TZ+Ti9FyIRwk6LsMqoRgEeDUXp2LjNFwClDbw0XoeBqqrWj5JI6DqxVgpK4xDQHBJcA4JziDAaDgYFQv9IigKDk3Fh2PhWDyGgMeikEihgC8RC8lkIolMJJKIVDoFiUKQqCQcEY+GIBGJYDDpNCqFSqVgUCgalQwFHMSTJDyJiCWRsWQKjkjGQoEEJUhYAoSKaBgUMFgEFCAexeFRngF3NAwKEJLiiRgCdAPoZmQ0HAeVlOcyT+coBgkxKBYRjkGEEzz7vqKIGCQR6+lbxeDQnt5Wz6QANBqJhB4ai0DikWg8Ck1AoQhoKEDQjEChQjG4EAIBRiHA6WQEm4KQ8Sk2JS/RrqrIjWuryq7KiYvWC8UMpJiJ1YFsjYRl00uyk12RFrkCYlA+WSFliQVUiZAiB5lyKUul5CnlDIOGI+CglCA1Nkod51Jlp9kLc6OqypK7Wrf0dVW01OduLXGXFsYVZEblpkVnJDicJnmMQxsbaczNTKgsz6/cWlhenp+Tk2JzGDk8Oo/PwODhGAJKppVLdaqqlqaefcO526pzttXk1tW5iwqVLidLLReZNAKDkqESkaQ8BJdClQMSu44q5dOlfFca9BFu6d7bX9G0zR7vkhnUbJDHELNYINscZYpKjIhOdHX3dZy5cOrEuePjRyaG58bGz8z0HtqTuC2faVMAbltqV23Pydmh86dOffn55LXLTcN7Igtz9KnxmtSomIrMhtHuQzeO3HwLgem3j98+ffT8yXdvnr9cWPH0+iVkc14+e+lB0vklTx7HL3/vJv0RSX/U/y/9O9DU/6bmsfCH1L/dXNKFzzwEo/Pzd6Dw8s3b56+/fwE1Q6Dkm5fQ2+L16+dvnn3z7PvnL09GxR9dtvoLL58Hi7yefLju4Ydr76/w/WzJyo+8vee49Jv1JR/1N0wPVh0aLN1VFzdYGzlYa9pTpz3QbBirAce28mZrhVNVrOlKxmQ181AtZ6pBMN0CzrQqZ9u1c52auU7tkW79bId6skV+qFk+Wisarubt2creVULrLSB25ODas1HV7sDK+MCt7tAKN7wsBV9dwGksURRniNJz1e5Cqz5VzY8Ts+LEHJdAq2GXUwmjgaFXvHy/Wu51d/nKB0vXPli87qvlvp+sWnty08ZWBtaoYnCMApoZpOkk4giDMMZIMYpt+QktI72tIz05DcWOnHhlrDV7W0V2ZXVVe2/X4P6RidnDp87GpKay5KItLVWnvrh8+8XDrtm9pbtaavfvbBwf7j95bODMmcHTZ9smJmqHd1fv2ZHVWeXamha1LVWZa5XnWOOacjN7q0r2tHccGW+e3Fe5Z2f13v787pb0php3dZkhKwWMjdQlu/VJ8QytypKa1L5vz/Sl89W93c60lIySsvadgwlZmVypAJDxdFaVLcKk1iuFQpFYLBVLFAKRgi+Q4Ug0IpOKpmFRFAyVT2NKOBqHXhWhB60qspjJ1okNyRGAQ800gjybUhZl4hhkHLNCGG2kWWXMCI0g0caOMXBijVBMMstM+Sljl05fuftl2/j+trGxluHh2v7+svaOrR0dJ69fmzp7avvwUN/I0P7pg3sP7s8tKzS7HP379k6dOhmMw/rDETlllYFI/K9/9+ctFTXnL1/v7d1JIlK8VqwM8d+ECg2Bh4agUQgKmUilkBl0BpvD5QMiQCjmCoQ8oZDF57OFAq5QSOdxmVyO1miKiI62RTjtkS6DxcoVABqDgcJgUBgsLJEE8atUqcIQSEqdOTO3tKSiLi2nyB6TEJ2UypPKcNBlXCaJTWUImZFJru17ei/dvrDv2Ig1y8nQA1Q1N64kfe+RQ7vmJmauXDjz2a1Tt26e+/z22du3Hrx4cfTS5fisbDSFHozAhCIwmwPDlq/0/unPfsags/eNjNoc9g+WLPrpz366KXBTW09bSmbq4pXL//Th+6FoxIUb1yaPH/YwaFgAXcTtHNx+8fYnyQWZWC6VJGCxpMCWuq0nr57LLM0XaEChRq6ymS5+emNkZsrujjNGRynMlsbe3iMXLw5OjHeP7G4d7NvW0zZ59vju6fHCxqriluqUilx1vFUdb7Fmx/AdcqqBz7ALCUY2Uk0mmJg4AyNcRURoyTANCamn4a0clJ5GsHJxFjbWwCKZALJRQDYKaWYxyyplGCUUjQAnZeJAJlnF59kUUA5KQsfK2TA+2Z8UHkxDhdDQAYTwMCoaTsfBaTgkBY+hE9FkPJqIQ+DRGAKOQiKTcASIMEExyOPwaFQIO2lhYWEMBoNGoyMh+qQzyBQKHIkiUWlhCBSeRKUzWRC3UqlUEonoWVxPwHnAFGJXEhaKyWRPmoDHoNHwBST1dHziUAvEifaMv8PRWCTGM3aPQhFRKBIaSUBBcIbGINAQraLgBBSCTsJTsGg8AoZDwDx9qfOuTFEYJISiKDQS+sJjPHuQ4lBoCElxCBQOgcTC4RgYHIucvwkOjsPC8Xg4iQAjY0PYRDiPDFfySdFmsCQjqr44taE0LTfRpuCTKcjNHBJML+MkRZuibUqdlC0XUg1qvgJkKKQMBUiXgQyNims2ARnp9thodW52ZGdbaVVFWnN9ARTnZkWUFSfmZbscVklakjkz1R4doUlPjsrNcKckRBTmpm4tL6iqLNlSlBPpsqu1MhIZt8F/vfc6byQWGQ49J5UgVMnpYqHEZLSnppW0dzQMDNX2D24/OLGlucmY4E4p3dJ3YN+uyf0V7fWaGFs4HU+T8kGzRqCW2t1RBZUlFY3bUnIz9A6zwqhlS3hiHciDfis2SaQQkGh4tVZeta1seGT3yXPHj50/PnlqevLc4YHZ/c0jO7pn93fMjHVMHchpaYwsyLekp28b2NV/dC61oUqWGmkoStQVxcS35nSeGjr14OqXb79++Pq7+68gKn36/PUzyMa8ffv65YsXr1698lig7z0WaAFJFzpK/h9ayPOc+h/0z/wf9aP+s7TAhT+gPEi68Cla6Hn+wTU/rdwTv/TsFfbqzffPofD27atX81PPoYd89ebli9dvXrx68/rbp4/OXjqqtZxe7P14hd+jD30eLvJ+sMLrq2VeN1esObt23TE69ZOq4kt72yd2bh3fUTrembOj2tZTodrfZJlsMR2skR1ukB1vkR9rEh9pFk/XAxCSTjaJJxrAmXbNTLtqogkcqxMOV/GGKphD5eyBEmb/Flp/Ia0nB78jn9RXSO4rJO0sJO8pYRyslU23Wqa7XAdaI/e1x+zpSRkeKm/sLIjMMLJsDKqTTXcKmCaeQs3KYmDHAzdfg6h08ZqHy3zuLvW+s8T3y6W+n67wmd60oYYAd+tFllSnIEIFxhg0aU6GXUJ1SgSxKnO2UxajksdolXGW0o7GqfPnr3/2xe1HTy7e+uKzh48OHD0sdxhpKiCjpvD0nSvj1044S9L4UUaJ2yWOjTLl5NkLt+S0tDaODPfMHNh7fu7kZ5ePfvHRnsvjvaf3NB/uL9rdmNffsGWgPbI8T5rgqtjVM/rRycNXLjXuGwTsJjwIMLRyhkqGEXCQHAZZLEgqynfnZUOU7UhIaujuTckvoAmFNABQGM1ClYYpAFkCOSDVGZ2xyVn5+aWVKbm5MqMmFA/Ds8g0ARNJwXJAvtKmVdl1gA4kiplEkE1RAwKHWuLSQbHYqZW5raI4E80mA+JNwhQbP9EqTnVyYox4g0SVGtU+MXzs5pWDlz46eOEjCJF7xkcPnD45MHnw0NkTN+7fuX7ni+btXdFJ7vTcrM4dvacvnPv07p3R2Vk8h62LiHQlp6/084fjqO29A1q9bf36DWwWv7GuoaFyGzYcvmblis0b1tNIZA6LhYQjqFQajy8QCEQSqUwIghwBwOLzWDweR8CnMChMHlsoFfGhL5mYLwbIDCogEVCYVIFETGHQ8BQSdDEKh1dqjdkFpdHuVIFUzRZJAblSabZEp6REpyRyQYDEoYBaqUIvL60tvfTZ5anLh9Mrc3gGMU3JFzu0W9rqrj2+8/HX92avXbjx7aPrTx7MXb5w8uYnM+fPVXd04Fjs95evXO2zzmuN32/e/eOy5aubWtuT0tM+XLH0N+/9LhQbfurymXOXL2BI+FXr1oTjkG19XUcvnE4pyKIK2TAKjikDqrub5i6cytq6hSEXUMVcmVV36fPrs+dOWBNcbLmIAQqrO1pnz53t2TfUtWf3vtnZ0SNHpj/6aOzo4cqOlpzKMltSfF5VRXJRLlMu5GqkdCXAMUglEVquVQY4lCwrSLUJCBYuQkfFGBkkO49s5xGtHLyZTbLxSFYuVkenWvlEE5tk5DLMYqpWQFBwKRohxywjKwG8hIUT0DFcMg6gE4UsHJ8OZxH98bAQMgrFIoRRUKFkBJZFxHHISCoeRSPgaEQcBQokPJmExGLQWByTxqKT6DgknogjYTEELJrA5wooZDrUCCEQKRgcnkymIzHY4DA4RyBGEijhaAKezICjcEQyDboAjydAIuEJJOj7iTgIT0lEPBQI84uZPF2bGI8rKCjhmVGKw+AJWJxnUikag0WhUHAEFonEo7BELI4AXY9Eo+A4FJKMw9KIBDqRQMKgiWg0GYeDcqA7Q0iKQiMQCPgCknpWRnlIFDEfkDjPOiiI9JCeZf1oOBoVjsXA8RgYHhlCxYbz6RiFgKIW0e0aIC3aUFOcururpjwnQSdhaiVMd4SuMD3GogZ4NJSAhbXohFaTJMalTU4wpyRZCwvdZaVJbR2l27Zlb6vJrq3JyshwpKbYHXapSsly2OR6LSARUeJiDYX5iSnJrqTEaFekRaUSS+UiLo9JZ1DC4KHLvZZ7+UB10Nd304ZwDApDJmLoZKZcQhGLBEaDMys7qmBLbkt7cdf2st6d23YNlXZ1l7S3N+4eGD9z8tBHJ059fHFgYkRq0ZABpsKiBZQSUCvX2Yx6q1GsAAFQKFZK+VKhSCMFVCKOhKO36SQyIU/ABkHA6bR0b28/ee7YyQvHD504NH7y0NjJyaM3L+w9MVva2Zbf2FDS0VHS3jV56fIXT78bOHu85tBQSm+VMMchLY7QbI0u2ls/efv0x0+/uvP26yffP3384uvvXn7z+vuXL18/n1/05FlpDyEpBKc/6kf936AFLvwB9V9I+m+iBS6eR1KolfriNcSjHk/Fnh3DXnsmnb+GOPXZ27fPITR9+uztNy8enbp8Vmo8t2Tto+UQla56sHTVnWXeXy5fC4Xzq9efYLGuN5SfHO2cGmo8MdI02JLYvEXZXawYrtEfatAfbdMfa1XPNYGzTeKpeuFEneBgvWi8XjLRLB9vEA9XcXaV0PqKyDuLyAPF9N2lrKEyzvBW/t4K3oFayWSTbLpFcaxTe7xdd6zdONdmn+2MnmiN2dcWM9Dubq2NS8/Qyox0to7CcXLpNi7RxsHZGDItdQsDMxIYcnXVxi8hJF3mfW+J750P1z5Ytvb66rVTGzb0Aey+spyMijR7qVuVaaU6AGYMKEzWgGl6UbxSFCUHXVptQsTI8aNnPvm4dc/ere2dhy9d/PjevfaRAXmMmWkUp9QVHPni0qFLZ0y5iUSdXBQTKU9IMufkp9XWlfR0N48ODX80e+D8TONox5adW1Pb8jV5ESS7SJBoqtjb3XN0vO3Q8L4zx0ZPHB2cmijramJpZHAWhSDiMmRimlRABDhoJlVttyitRoZYiKaSuVIpVyqn8IUEFoCk8GgitdrhjkotTC+ozCmrKaltzCwuK29szCrfwlWIQvFILINE5jFwDDJdwOLJRckFGfnVxRkV+V0jEAjvzqovAWxKUaQWjDOTTWIw2a7IdLFidWCmS13gFiXaOS69INooi3fElubsmB47dOlU/8xYw2DviRuXb319/8ytay27th8+d/r8jWstvV21zU3j01MXr15p6uqEEDAhN2fs8BF3Vt66oHCN2eWISvr9H/4UGgwf3jt24fyFrcXlXkuXr1m5cqOvr//6DUTPKmockUii0xkcLk+mUEjkMog12Twem8flCwEqk8Li0RlcOpGKB8RcgYTPAVgMLo1IIwBiPovnmUDL5rPpbAaLD/BEUiYgkmr01qhYjc2u8viaT0nMztLZLUyAw4K+VQzorfrsktxDp6c/uX2jsqMWtKrxQroswrBzev/YmcNtI7uGjk/XDW7XJETpkmJKO1qnL57fsX8/nsn6zbu//90f31+2cs0G/+CzF68cmJ2G0H8zMiQED2vZ0Xbri9uJ6UlUHjMMC4eMfW5F0cD4cHlLLcSgBAFLF+ecvXD66JXzRnekLtrOVUlKm2v2H53qGRls6OtqHdwxcOjA4YvnoLh+e09Nd3dmebkrLc0Y4yILeKlFBV0D/Z27d/UfGGnq64nPTedppVy9FLAoUAIKScFlmSVUq4DqEBLMHLyJRbRwCSY2wcgiGNkUCw+noaMVFJZVQDfyyRo2UyukSLlIHpUg4TDUYoKYg+XRcWwqjkmB6gwO+jNzmTSABSjAmLT45NxUvkKIpKBpAAPPIKFIOAyVSGRQ8BQyiUqFSBNPhLgVx6RzGBQWHkWkkhhkAgStZAyKAIOhN24MRKJwLC4QDkf7+QcYLM7MojKGUO4fhgmEYQLDUXgyHU+g4PAez08eB1AQnOI94OhxCIXHQlQ6v6wei8dhCATcgpN8KEEmQ/CK99QbLBqJhEMQivI4hMJBV+AgQkahKASPU1kSDgcF6Hkh5iViIWTFQvf0nEYjkEjEApKi4QhUOBwT7uFRPBJN8MyGxeDRaI/zUzQShYSoFI5GhKHhISQsjE5E0IkwEZtgUPCirYrEKH1JTsLeHS1zBwb39rUeGOq+eHq6ra4kIcqY6rZuyU8sL06r2ppdVZG1ZUtSbW1eXn50SrotMcUcGa1Ua9lqHc/hVEa4tHFua0Ki0w61DxV8hVogUwAkKjYodPMGf7+V3itW+65esnLZouVLlnitXOGz2td/o4//prUB/iHQr0Em0SQCQ0KcMiYqrbq6Ymd/dnN7dmtnTMU2W8EWR0FxZlNr9a5dHWOjW3u7YvMz67pae/fuMrrsNIANyMQSjVyilHKEPBbAFctBUCkTSsV8iZAt4gtUErFayhPzhB63GGKhiMvlMlRqsKKy6NDs2MnzR46eP7xzdGdZS1Xd9vajVy5euH27c+/ew1c+/vjx450zMxV7d3WcmkroqaKmGMSlkYJiu7Y6PrGnpHGm7+hX57988+Dhm68fv3z84u3z1x7T8+rF6xfPX0Nm6M1Lz6KG/z/6/v9Lj+mP+lH/QVrgwh9Q/4YD9/Of6u/fvPrew6Nvvn/hAdSFT7tnwdObl2/efPf9m2dvnkFo+vrZ69cPXjw58tFpueHiotWPlq97+OHqh0vW3F3s/XAJBHy+55d5XbRorx/aeWR/10fTfdN7t3ZV2uuyJN1b5GMNxiPt1mPthsMtyplGcKpBcqBWsL9GMFoj3rOVu7uMOVRO31PBGKnmHqiBUBWcblFOt6hnWrVzHbp5l6WGUzusUHy4VTfdqD5QoxnaquotUbQUybck86KNGLk4iMkNEKgIfCONpCeSI5mEaBbNxZXoOHkM4nhQ2KXV679a5vtgie/dD70fLvP9apnP9VU+R9dvnlWp6grdUeWxwlQVJYLHc8sYcRJanISbqBS51aIIJV0tzGmsat43VNjaWjfQf+r2zdmrl3qnRuLKswlqLt0CJtcVHf/s2uSN800H9vYdnW09eLD5wMGOgxPdhyZ2zEzU7+mJ3pLAdQiBGBCIk3NiFWgDm2KTZHVW9Z2cqB3eHpmbylSIWEoxaNPRQH4oBctSCG0J0UqbgSJgoyHkUoIsCZ/KZ4WgYTxQaIpwRSVnqG1xoXgOggZqXWn52zryq1uU9hgCT4iH+E2v39rWUt3ZwlVKwwhYPIuGpZNJbDqZw6hsrjt+8Uzvvl17JseOXT5/6tOrCeU5HKscQlKmQyFLczJcKmaMFsxySdIjOFF6QaxJmuAQuAx8u8aWFRdXklbQWpGyNXdrb2P73r76He1Kpyk+J3V0dvLewwf7Dk2k5ebmlhTnlJR0Dew6f/36kbPn5XpLQDg2JbuEzBD+/o8fZmYW7uwbUsk1IZuDRVxgW3lFYkzcJr/1ARs34TAQW0AUQqRQqVw+TwxKBCIhDwA4PA4g5LG5TKGYyxNA0EkBxGwWlwqI2GwejcogsLg0Lp/J5jG4fBaEp3Q2G0uiULhctdlijIxSmMwcqUyk1kh1er5USmdzCRQK9KPgCCRXyItMiB4eGzl3/eKuA0PqSCMWoGjj7VEFKab0aFWik26QElRCulGOBYHE0sJjV6/s3D8mVmq8fTehcRQskbZ79MBHH19LL86litlkIZ3IIxdUFO3YvaO6pUZqUHCkAlOM4/jVc6euX7SnxLJUoNCsK2qqGT4ynVFZYk+NT9qS3T0yODRzYOzEzMyF0zvG9pY01ztSEqOz0vQxUaFksiE2pmH79rSiAo5UUtncdP/J1xduXj93/eOH3zzpH92ndppFJpXSZdbEWkzJkSKnGqOgI2UUko5NtfApRh7dDJD1HLySxjDw8AoaQUqROBUSu5wMMuggly7hI5lkLIdOFfMJfBaMjA/HotAe7sPQWTSxRKjSqWwR9vTctLTcNKFUgCQgKWwKkU7CQIhHIWIIEOJBVOhxK0oi0Yh4KpXMxKGgLDqHJcCiiTgIGilMkUSuM1rjE9Nkat2mwFAcmbZ9YG9VSxeRI1GZXcnZRUq9FY4mwBAQbnqg0ePlyYOknmmpEJVCdEkkESAAXeg0hTKhB1xgUwhYoUwo5+87OaEhtETjsVgog4TzrFxiUulMGs1zHoUmQcwL3cjjgt/jMQqLx6AxSAwaBQGnZ+0+AomCeBSGxkGPgcISMThPZ6vHHz8OjcJgoIBGoxAwNCocj0MQcHAMKpiIDWXT0XIxQ6/mW/WSwsz4wd6mkV2dx6ZGPrt5YWSgs3Zr/rby7IrSzC35SQX5iampEUaTKDJSLVcxRDKy3iow2sVKHddok6VlxaZmxUXF2/giVigscJ3/Oq91q5euXvaH9//4xw/eW7p6+bI1K303r1/rv/GDVStWrlvrDwvzh4cHIJFMscQen5C3tSqpuCizpiptW1Xlrl2Vu3bHlFUWdO1Ia2x3FJbGVWzLbGyJLymLyMk2JSWwFTK+AjRHOSVaFVsECOWgSCETyaQKjVquUUlVSolcLpZJQaWCAXD5CrFMr5FqFCq9WqmWi0E+j8/k8uhyhcCdFNnRXX/y3Nz08fHkvCSjy1K8rfzA4bmd+0cPX7xcPzBAN5moDiM/JZoQq6OkGdlFDqA8QrYtVljsNFYnZO0oHzy9/5Nvbj188/DJ6ycQlb76/tXLN8+fvV7wie1BUo9h+nE4/kf9H60FLvwB9W+HpB4c9ejNPIx6huzn2d3zMvj+7d/eQu+JV2+fff/6xdsXUOSZeP7dqxePvv362Mkzcs3p5b4Pl657uHj1vcWrHizy+nrpmq8We52Gh10pTP54dMfM/s7jE62Tg1t6qxw9JdrxFseRzsjZZsNsi2a6UT7VJDvYAB5slB5qUozWiiA8nWgUTTZLZtrk0y3yQ43S2TYNRKJQONzhCTOtGohQD9SA+0qEO3MYbSm4hkRMRQwq34VKNIan2vF5CbzMFInLxTY6mPZMpTQF5CSIqHFCaqRYreXls8gjQbBPvDbeWQrxqNf9pd4QRt9d6nN71dpjGzd18ZhRajbDwcQ46cxYEd7JJUUJGAlybpxK7FCI7EpBpL5uaPuhS2fLertiy4qsuamVA53bj4yV9jfpsqIIOiC+Kq9iV2fj6FBGY11Oa+vsjZsz1290TYxXbu9sHt7ePNKR175FnWbgRIpFSVogUcuIkEsSzPIUJ9ui2IQLWxu2Ccsm4XlUmoRDETDxHLLMpCbz6QQWmcgk4elEEptC59HRRKRELYlPT69p7S2qakMzZD4hFH8MR+FMLKhrNyemBRLIwUQyW6XK3Vbd0Lc9IiWZLZViaVQ8nUZmMfBUilKvzSzMS8rNsLuj04vzT35y8fDHH5XtaBTHGFlOpSTZxorRcuINgmQrz20UJ1rFbos4zqxMcupSI4URCk2SUZ1kUrmNuiSbNd3lTI8D9FJ1hNkaFzV97Min9+517xooq6npHxm+ePPG8fPnEzJzOBJFZuHW/r2HqCxJCIxYXlEnBdW/++27BrXxozNnv7hxKz0haekHH65atjzQf/PmTf4QL3jcpBMIdCaDw+MuICkP4DBYVJ6AJRBzBWKOWMpj86BDOhfwBAhMuQCTw2cw2VSBBOAAXCqLyZWKWWIhkcXGs1gkLg9JpmwKh28KDtsQELJuw6Z16zYuW7KSRKKodVpHhKO9p/3mnU8HxveoIvVUBYepFwpdGq5DSTdL6RYZJ0JLh/jSqLanpuw6MH720tWi0moItFg8kVitaejqHD086UyL4aoFLAVHopNOHp269tnHselukVYmNavLmmt2T4/tPDjszEgC7SZbqjthS25yaaErMymrsqi6uzmnuiQi3W1OiFZFWtNKiwpqq1sHd/aMDBfU1mzr7jpz48b125/uGtmXUVCwc8+ekanJI2dO3/j0066BnUl5WdkVRfV9HdPnj81cPtEzPhBbnELVcBk6HtskxEqoLB2fqmTjxRSGgo3h4XFcPGiSS00yDB1L4dJ5UjGFz8ZDbRU+G0kl4tk0KpvhcfuJxdBpFBaDxuOyhQKIQlhkCDiJGDwJS6B4JioTKASIFj37ymNwUEChcBgMiU7j4rFkBAzDpPOIRNqGjYEarWlbXVNhcXl2QXFb9w6BTLnOP4hIZ+85cGjH8DhdqCJxJDHJOXUt3VZnNBwFwaUHSQkQTeI880ch1vSE+X7QBR4lQVwJncZ5JoNCAYNGQrFne1EUkoBFQ5xMROMISAwRi6d4Bv/xTDqTxWBRSGQIQWHhMAwaSyKQ8DhPryga63GwD/2mnjmlCCQWicKjsHgkDoeAYgwB7UFSPNqzah/j+SF4NAqLRHrmnnrQFRVKIEHfFoJAbibgQ+k0lERI9+zzqRLGO43tjZWHp0dqKgoSoq1Oq1qvgXiPZTLLHE61GKSZLKBCy1EYOaCWIZBRCLRwGHYzChcWBNvsF+j7/rIP3vvgz39dtnjR6lUr1q1d7L1yxXrvdUGbVm3w3YwIC0TCA9FIFig2RUUl5uXV9/Tsnzs8d+Hi0OR0ZWfHzLmPjly+NHLiTMveMXdpdVZ9e2J5nTWjUJeQro5JAPQWhkzOAEGeQiGQg3ypRKiUyVRKkQwEJCKBRCyWSyVyGRSEICgEJSq9TmU28hVSvdNWXlOdU5iflpWak5dhNGsEQrZcCcgUPLVOlF+U0r2jMTXHrXfohHJhcnbG0MGDn3x1p6J7O9NsQetVG0EOMkKJTdCik1XsEju10MArsyuqY7TlUa7KpNYD3ZfuXH785vHTt9+9/NvLl98/f/7m+Ys3nnX4b75/809b+f8A04XDhbMeozrvKWoh/lE/6j9Lngr8g+rfEkk9H3Ao9kCnxz8cdAg1URdaqa88uw3Pj+lDNOo59/LN998+e/7yyZPHp8+ekWo//qvX4xVrHyxZ+XDxqkeLve4t976yZu1RDOJSUeaR3prj+5tOjtcd7MsZbonb3xi5v9Z8qNE402qcbtZMNMgmW+TTbYrJFsVks2K6RXq4Q3G4Q3m4Q+2h1Xpwtk073aIZrQb3lgsGtnD78hk92eSqyMBaJ7zNjWtLQXdnE3rzaJ1FQHeFor/Wuq8jbrg3eXtrfEt9bHtfbkKZXZwAMlwAL1bGiZQKlKwSGnkiIOyKt89XK1beWbYKQtIHS3zvLfe6vsrr8PqgrYhwnZoExPL5KQqyS0CPFjOSlIwYudAmk0fraSaJIdWVU1+R3Vqb3lST01W/98KRuc8vdR8didqayXIqyCYJ067iRZpJWoUgwnHgwrljn3265+SR2oGevpnhj598euqrc7vP7MtqL5Snm/gJam6sGojRkIwiuJDii/BH0rAkPhXDwJG4FJ4cIHFIFA4VS8MRmUQGBKZ0AolJYvLoZBYBQ0YzhYKknMLarkFDVBZfHSW2xBvdWRkVddlV9Ya4BDSLSwelmshIQKvhyhUyo0lpNFGYbARkYklkDJEQhkQYnbaS2sqoVHdcdurctTPnHt6s2t2hSHHS7HJRik2UahMmWyE2laY5dTmxdIsUjLcYs6Jl8VpFgkYcLZfFaXQpVo3brI41g06tPtbJVYGOxPh905M37949dv58WX1NSn5u5pbi7JKyXSMHbn9xZ+fQARINYPPlWTklgUHwtWs3dHVuHxkZM+mMyHAYn8NNT0mFGGPdWl9YWLinZwyDRSCQHC6XzYGolM/hselMKpvL4AnYfCEbolIRyANEbJ6AKZRwIVQFRFwo8AC2WCbiCLgkFo3ApMAIWL/gQJ/Nm702blzk5f2XZSsWr1i93MtnlZevr6//kkUrwkIQ9Q3NhUVFJqtpa33l6atnj3x0zF2cSpAzhS61wKUTxZr4Li0vUieJsQFWPYbHtcW7J+aO9A3s1ZpsSp0RQ6WZo1wnr1yYPnfMnOgUm2UMCTu3LO/w2aMtO9ryK7eUNlY3bu/YMz1+9tNrJc31mihndXd7eXtLQUNtdlWp2mUWm9Uik4qvkzEVYrXLNnDowNW7X918/ODLp9/efPxwaPpQYW319t0Dl65fq26ol6gUOospq6AgKz8/OjE+v7y4a3D74MTwrok9uyb3nL51fseBXdYkqDgAspiGZGKJAAXPJeI5RCpAxdKxGAqGzqEyeDQKk0SkEvgSIVcMkNgMncNqjopIL8grLC4WCoQ8NpPHYtLJJDqJyKCSCThUOCyYSMLS6EQcAUMkE2gMqEYSiVRKQHAYHIklkZg4HA2PZ+h0luycoqaWbpFE9Yc//AUQSjOyC3BEWkSMu76lIzAcsX5zUDACHZ+eVdXUlZxTzADkTD5YXlnvTkzDYEl4KOAJEDJCSIr3IKkHPel0KoS+ZBKBRiVDSEqlkDycOj8fFMqHDqhEIgoOw6E9o+1EFIGIxDNJniVvBIgqMQQUAoNG44KCQlksLg5PRCAwdAYLwlwUGg7dmQxxLhaLQSLxaDQZol80DuLRfyLpvKso3PyGUAt9pdBpHBINgyFC4KhQNA6GJcDwBBgSFUwgwJlUrFrKBwXMJHfklYunJsb3lpXkpqbEmkwKm13tTnTaHGpASKPQUShSUChmvffGJUu8/rLY609/Wvr7D1b89f0VH3ywctHiNas+XL1ykbeXl7//2qAgv7BgFJNE4DHZcoklPiq7oqR7eGjXgbGRudk9U1NjR45+8e13n379pKimLjEn9+T5i9c+/XznyMGM4kpdpFtqdvFUFokhgqswcKRaQKaRqLQkBluh1+ssZq5QCCqVIqmULxYrNBq+SMTi84SgVGs0QmmuQKA1GUpralIK8kVadU7JltLqytTMtO39vZXVpUqVRKkWKtUCHkAGZWyrTWG0KvJLc3bv2zUxd+jgkbkbd+/unj0sjYmByyUIvQwbqQm0CIMjhPhUbVAsn5ijkVbHqMqjDcXRESXxFb3V42cO3Xxw69nfnj/7/tnjp4+/e/nt01dPX7554TFLkCGCBJkej9uovwdIUD5ksd78w3r9qB/1H6oFLvwB9W+HpP/0lf+371/97c3rv81/yv8G5c2jqefwjcdvvucdMD+e/+rt26ev3zz/9tn3r958srX+8Ide973WP1ridX/xqjtLvO4s9/5s5doLXhCVYj7JTrwyWH9irP7wcMXs0JbhpvjmLHB3hW662THTYppolE+0gIdaROP1woN1ksl60XSjeKJOOF4jHK0UDHswlLc9l9mRQWtPp3ZnMbo8gQpl7isFxyuVB2tlB+tkU63q6S7LaLtppM0y1u2a6E8c35U20J3Y2hwTkyoUuZhsB0vgADhOkGoQKqXsHAZxX0jgRe+1X67wvueZb7Dm3lKvu8u9bqzyO+i3sYWFry+JcTemGkpjAbeGlqCgxErYTokoVsuL1hC1fL5dtW14+/6rp6pGd7ibSxxbsyylyYqMSM68P3myQ04wSXBaEc0gV8Y5y3tbTnx2Zefs/vzWiiPXT33x5uHHzz8fvTpjL3OTbHxOjAKIVfKiFH7koA2YQAKXHE5EQAyKIiBJdAKLx2CwqRQGyRNYZDKTTGWTSQwCmQNhFhJJIdJEksT8krTi6oS8irSSmvi8Moc7XeuIARRaHI1N4wkUBjODL6TzhFqTNT4xRSJV0hlsyBhzeHzInvMlgrT8zLTCTH2kxZkZ23Fg15n7n1QNdWhyYgRJZmasVpoVwYrT0aNVsjQnJ1IliNbL3CZ5vFYQKVElGXQZdmN2pDzBLIkxyOMtKrdTaNcDBlVMbkbP8NCNe3d3HdiXUphTUlM9e+rUlw8fD48esDljBBLl1m1Ndc2d6/xDGHzxlq01SAL5vb+874yMPHX69JEjR2Hh8D+99+cVy1du9g/CovGwMCSbyeWwARaTy+XyeHw+IBYIJSKBWCAQ8sWgCJRKBCI+X8BlsRl0BpVCgYAGg8ajN4UHevmvXe3v6xOwYckarw9XLl/ivXrJKu/FK7wWL1u1cpXP2rWbN2wMXb58rX9A2K6hfZ2928VKqVQvyyzNnjt/7NTN84nlWWyTRBipk8ZZmFYF3SQXRBjpahAPcGLS0kYOHaptaEzLzi4qL9M5LGQec0tt1dyF0xVtDbFZqSmF6Q09jeeuXzh+8dTY3KGZU8e6B/shRs+tKHUmJartjuL6hsHJ6fLWjrbB/q3tjc5Ut9ioNsVFWhNjGVJh8pb80WOz1x/cOXHt0oETR45cPJNWnKu0avLL8pMyknRGrdVuVSiVCqVCrVOZneasLRmF1QXGGKPKoYzP+v+w95/hUV1Z4i/86c7c+U/o/re7bRCgnJEQQihVTidW1amcc1SpVCqpSjnniDJCKCMJhMggQOQkkZPJwTbgbIPBbrudiO53H6mnZ+7z3ufeT/P2TL9ebG127XOq6oR9av3WDmsVOLx2TIyyYCYbZZFmjJQPC3kwMGwIGMK4PIQNwWQCcM+FmKgAIiQCs92yfnhobf/g0PjE0MiYVqcXk1FdxQQfxSAuCiiQx+JxGTgO8QUwFwLEyMJw0BbhxOS0dAbPlV2Q4SlITocSkphCqU5vzewb2tTWPUCIVQlJaVQGLzAk3Osv2LJjt9Fq0+lNFrujvKbG4crWm+wGi1Oh1HjcOSq5ipZOBUTIZTAAagIYZbPpHA6AwHQcR5g0KhvUM5kg5yMIwgWHw2TSaFw2C+Jw2DQGj83hoziXzuHRYTaNS09npyRTAH2mpdFxvthqz6ysaeztG2Jx4JQ0OrgcHC54ilIg8DZgBlHTUB4H0Cv4TA5jvsuXdAJF54KvA0cyvxifHNln0Bg0Ctib9LcPEJ2yms5M5/AYXB49LT0JGFAwj+GwGkwGNQKzamorOrtaC4t8LrddphKL5QKEz1ueGL0sLOCtRb/97eLf/G7p//7dkv/9dtDby6KXBcYGL4kKClweHhQXFbZqRTwtPQVQtlwisZos+bldY8OTM9NHL567eO/W7U8fXb53e8ehmbM33j1x+RLgxe6R4Qt37jR2d2tMlsqq2uraenuGW2e0SZV6udoolKgkcp1cZdTqrSq1Qa+3yGRqcAM0BrOAkBlMdpFYKZIorTaXxZ6pNzsIibKlvaeitkEokWEisT0nd3BqqrlvbU5pcXFttdvnrW6oLa0oUallKrXYYFRotGKFHNdqCK1BWlqZf/biqYeffHDo5OGNO7a2DqxXZjoRs07gsaeZ5ctVOMWtpufqk9wyWqEer84Q17otncWZXSWORl9hb9XY4amLH1z59s3337/8059e/PFPP5MTTF+8fkGGyP/px9cvX5GeCV+8/gWoH3KBPkmkr4Aymu8zIZ2nzyswIPNa6/9SINXZ/P+kUvtVfpX/ZrLAhX9D+W/YS/pXIYlzIfsPIV+SDzdZN/9H/haQE9Ffv/r+5x/uPrqTXfjuksinS0EKfbI09MulYY+XRn0RGP1ecMRNOuVhc/n70wNXD/a/e3Tw1FTzWJ1ltFI13WE9MeQ8ucF8aoNmdoPq2ID00FrRkbXEkR5iXzu2uxXZ2YLtaRNtaxBsa5LsbJVPd2hnevSH15tODFve3Z57Y5vv0ib3xU0Z5zc5zmyyn5lynpi0H56w7dtg3T1sm1hraKnAi7JpRsNKiZ0qyoDEFkiWIZUAZMxUaCxEN8o+EZ/4aWDMs4BwwNBfLw17GkAe9sPQ6HOxKw57LJumOhvH12gqXGiRgZevQnIVokKjuMiCedRsi9hWl5fVUSkvd6N+MzNTyXKreB4N4jMQJQ68wIrnm/FcI2xTpEl5jmrf4VtnZh9c3Tw7ffK9C5c/v9u+faB123p3R7HQr1OV2Igctakyg6VFKHxGCic9NjkekERKciKHTReJcByDMAyCEA6EcmE+DFQaSsCoTMASImyCvzw9jSORKewulcNjdPs19myR2kQoDTqT02LLlCs0Sq1ZpjQ4XF53li/Lk5uTW6BU6XgQJiTEYpmEg3DFKokzJ6OiubqwscxWlDWyf+r6s4cH7523NhXwsrXWtmJNXQ7LrYQ9Wm2FR1PmVhbYTKUOR427bWtv1+6hqrH2/HV16tJMWb5dke9S+DOVXqc2J8NakLN+y8T1j9678+HDqb27uof6RzdvLq6orqxt2L5r72dffLluePyd4MjM/FJXYdk//OZ36Rzu6OTk2ORmnckcHhnN5xMwD4uJjktPnQ+7A/CCAjgTkojlcoVaqdPJ1RqRTCaSyABbQwjK5nIALKSlpyWtTlqRsCImNiYiOiogPOh3wYsWRQSGLI8MjAgLDAsNjowMDo8KDIkMDY2OW54UH5+6ciU1Lj4tbmVacVX9upHRiqb61v4uV7HXVeqdOX/s2if3+3dvMhS4NT4XkWlErRpwdgKLNrMkb+fhg0dPz23ZuWNiy2Tn+rWdQ2v9VSX1Pe1nbl1799EH527fPH/r8vbDO9Zu6Kttb2hf35NfUSZQyDv61u8+dHhg0+S6sY0dg6MHz17ecfTkiauXH3z12aX7t2o6WwCVWnKz5Daj1m1vGei++dEHh8/PrunvPnjm6LaDu2o6qkvq8s0OnclqyHDZVEqFRqNUa+QoAYmVuM6hRGU8KpQCC1lclMXi0FCcJyAwTAALCYwQA0MEFQhRnA/jfETARzCMx+UwUJTNF/BApc+X07W2N6+o1GBxqLUmoVjG4XFRDBEIUNAIBTiMozwc5SIwB0N5KAoDnpuP/slbvnJ1dUP79umjmbllmNioNGZx+fKYVelUnrCkurlz3TCATqFEnpJGxQWi4rLyxuam2tq65ubmmpoqCoWalJRMCEUoBHOZbDaFxk6nQHQGzABQyeJxGBwOGeqTxqCAb4R5EA4jtHQKwoXAeTCpNJjFBTV8BJ8P28RCyIkFEC2dxaRDGCqSStRqjZnOhOxOz8jYpD0zp7Wzd2Jqx+p0Bp2DrkqlsTlsLum6igZom05JZtMp4H8uk86iUZjUdJCDGjaDxuUyycmnTADENBabymSkUyjJNBoZ/4m54IWKdMg/H/yJDbYl83hMPh9emRi3PD4mZnlUcFhQYGhgUETw4qDFby36/b+989bbgQHLIkICo8ICo8ODYyOjEuNC4qMiEuNiUhNTeCwqH5GYDXU9nRumd+44eWT6zMmZC2cu3L8zsXf3nhNHv3vz8vPvvt57/HDruu5tM9PHzp/OzPPBIiK7qNDicuGESKvV6QAbgp8FYKxpdAaDRSFXaTUGvc5o0JvFhNRktIBHSCCU6o0Ou8NrsWUpVWZPdmF1dasvv7yorE6jd7R29E1M7bRlZrtz81XAeFizpn2oPyPPp3c6pBqVUq81WkwqDfgCmVolUSvEKjmh18sUKkKpAbfY39W7ZmB0/aZtm0a3TNR0tOQ3Vlasa8/raoIzDElqQbJRlOZQUrP0jCwdVpIhKHMJimzKKre5wWeq8ZT31R+5euLR00ffv/7up9c/gPTj8+9/+PG7ly9+JjtHX7x6/Zxcig8g9JfX8x71X79+/uY1iaSk1iIV04J+ev2fQ03Oq675Hpb57pX5ur/kv8qv8t9AFrjwbygkkpJPz/yTs1D4HyXzx/yK9Gb84qefX/3p5x/uf3jbVXhrScTjoLCnS4IeBwQ/CQCFsK8Whz0KirzGYDysL76ze+jmofGrO/vmxuq3Njp2tTkOD2QcGTSdGtafGdYf7hbtXYMc6BQc6hbu7+DvWYPu6xQeHdAcWKs63Kc/NeI4PuI8PmQ7MWI7OWK5tiPn+lbv5UnXxUnn+Unb8VHtvnWSnT3CTW3o+lpORymt1pdanLEy1xKXaV1lyKBpMnm6TEybLZFmK7jZcmGW3KcVTlDp7weueLaI7CL9ZlnoU3JSadiTpZEfLY06mZy60aUvLbTL842wXw/l6bnZEtyvEuZphXk6vk8n8ps5Djnk0cA+A9UpY3vUHK8GKzDiRRY4Tw+SsNCKetSoSwk5ZfYGf9PkWkCijRu7bLU+JENJ5Jp0lVnKEofIZ8zrqp6+cLR7sp+Os4Oig2MSYyCUw6CmsahA9bJ5bBaGQijKQwCSolwIZkEYlwGzKRBLqFbBEglfrYFlKq5IacsucPlKBQq9TGvx5BbanFkSqYrOwVg8ga+w3JXl1+gtuXnFbq9fbTBxYATCcR6OiJQyFsZz52evG+s3Z9tkDs3m43vuffvp5On9mkqPqiLL0OAnCqxYrkFXlQ3QU+K3GEsz8rtKd145uO/WyYGjW9p2j5jqfMI8i8hvk+U6NHmZqhyH3G0RWtSdE/23P/7gyv2bzT0dBVXlW/bsvv/g4YOPP5s9e9HgyOIR8qGp7eqMrLeCw0rqGzyFRZHRMRGxcWv7+t9991pLS0dkRGzAomWrE1Np6UDhM6lpdD5OEIQMERBcBKOxOOk0ZhqVHp+YFB0XHxEdEx4VFRYZGRQatiQwKGBZ0NuBS98OWbYsOnxpeNjS0LDo5fHL4xLiViQlJVGpFA6biTPpGDUdXhFPSU7lEUpTdXNHa++6dROjJS21QoPcXe7fdmL/nccfDU5PWUpyCKdenmXrntoweWj/vtMnD8zNVre07jt6ZOfMXpvHNbFry6l3zx26OLtn7uimA3s2H5huWNuqzzT6KvPrOpsHJ8fWDg/6y8sOzs2+9+mnV9+/f/+LL07fuDk9e/ry+x/c/PjhB48/evbTnw6fP1Gxpm795Oj+uaP7Th05cPrIvU8fnrg0N7R55PjFE+dvXdi0e6ykPk+i4mv0SpmM4OMI6WVVjBNSjIszIILFFdBRMYcvhnAhTIgwkRjYHijgUalUKJYIQAEFO/IhgsBFBMbHIcBVfD5PIkYBRanVKoPZigklHAhfDS61WMZDMVQgEElFbA6Lj2MiETmKz6BT2SwGKKEYQEQYxvBkCh2g3tyF6/ll9SKVNSuvKruwsqalgwkLE1ZTvHklre09TS3tcrk6JQWgG1utVkulEoIQyGVSKoWKQIgQ51NTUnkMppCL4Ewun8PDOVyUy+OxAKUymfMzPjkcDgooGsEYNAYKoyw6k06hcZkkQHLZMIcNgcRkcFatSqVSWE6np7KyXqHUERJlYUlltq9QZ3YERcRkeP2TO/fEJ6cHRy9PZ/IcTieGcFOSVwLOZtHS2LR0gKQsWjpJonQSSclZqgBDmaTnKSo1ncNi8CA2BLEo1BQqjQwftZDo9HQ6OaJPnXcIQAfMCmrIvmUeJzwy7Pfv/P4PAe8sDgp4a/EfAoKXRiTERSeuiEteFRofE5WUEJ++mopwcKXUnuupbG0cmJzYPLPnwJlTl+7cOnX98vl7Nx998+TmJ49uffLh8LapruGBy3dujm3fUt/emlOUb3G7Mn1emUYlVqkEUpkY2KB6o05vVGv0EolcqzNarQ6N1iiVKTUag0ymBmW1Wq/WGMxmh8FsL6tqaGzpLqmor6hsbuvs7+oZsji89U1dA6OT7pzC5o5eX0llUVWtJTsb12i0TntRXU1mnp9Qygm5VKVTG80Gg1GrVgMqlWnVMoOBDHmrUIsEIkgswwpK/MPjgwePHzh/4+Lxi7M7ThzYfeZo/Viv3Ofk2pVQpj7ZIE3WijlZBiTX7Oqprt85WDvVa6nL1RU7C9srhnaPXf7g6h+f//HnNz+8eEWmly9/mveo//Lli5evyOijADfJoKMvXr5+/gogKalHyaH91/N9p39B0oXivLp6/ebPYMu/5ws1v8qv8t9EFrjwbyj/gaT/g+X1azIC3OvXZMSN7199f+fD+1kF15aGPA4O+yow5ElA8NMlod8ERDwOiHwvMOo8i3mlueq9PePXdw1f29l/ZqzxyIbSgwOeA526Y73GE33GAx2Sg12iY+vkJwaVJwZVxwbkc2O6C1PW40O6UxtM5za5ZiecR4dNR4YMh9drTo9Zj/frDvcq9neLd7fjmxvZwxWpQ5Xp/VWUnrK03krGUCO2qVu9sUuzcb29u9u6psfVN1Jc15NrLtEQ+QpBjtKQoawTCw4mUd8LjX8aEE5OOQgIfRoQ8XRR2FcBEXcjYqaTE8uETKmFgN0qyKtDs+Vojgz1y4TFen6hUZBv4rlVggIzmm9Kd4i5Pj3Lq0EKjHCBkZurRfIMwmIrnqsn8k2cTDknUybM1UMZMpqBTzMKiBwTlKHSlWdLfFbCY5o4tvfuF5/6assjE2Op5BQ2elLSSgzoyPT09FVJzPR0hMvhk6uS5v2I88iAihKVVKCQmjMzTZlud36h1u6mwgKNLctTUCnVWWGRQqwySBVakUyDEko6T2B0Zhvtbo3JobW4CKVWbbYyEYyN8dk4hsskXAEmkIttmbaCsvzypkqb39W7eej2s482nz6Q1V4uyrPKSzLkxU5ZcYaiKAPAtCRHb6vO7tw91Dk9Ujq6Jq+/0djgU5a7lWVuRaFLV+LRFro1/gx1jk2bba1ft+bqB7fuP3q44/DeTbu2bdmzp290rKKhuaS26eiZ87PXbqBKTTyNWd7SupJG/80f3tbbnGcuXhoZn2BzkeDg8JTk9NTk9JTVqRiMQwDIIYTNhValpC9PWBURGx8WFRsZGx8YFrEkKCxgWfCS4NCg8IhlYRFLQ8KWBoeFRS2PSUiMT0oBNBoaHpuSCsAColG5VAqPRoVpFGT1KuaK5elxsemrU9DoeJq/uH5kcnvP8EhN55ri5rqCxkp7Uc6Wo/vf/fT9zk2DxqIsqcs4c2nukz/98dD5M1lFRTQE3XHgwImL510FuU3ru+rXtfkbyrw1xfIMY2aJT6ARyU2KE5fnHnz84YPHn3/+9Kv7H3907PL5/XPH7z/+5JPvv770/p2jF84fv3Lx+sO79z97/4tvnzx48uGZGxcOnT0G0odfffLFn748cPpobXtdeVNFQ1dDcW2RLduotkgxgitXiqRiASHEEZgrlvClCgEsYCEiDpdPQ0UcoQSRyoUKpVggRBCUA9hUKgNIyucLYBhmIRgXcKqADwMaQxCmUABhGJtHBkkCgAcsHj5oPKkMiAHj6SxuYjqVi2JsGEEwgRAgLYIxGUwIggFQwggPvEUgJgCUieTKfYePTW7bozW7cInG6HDvP3KyoKQiPmE1ncnT6y3eHB+5N4fsWk1LTaVQ0tjkoDyTy2YjPIiPIjCbQyAYzuahNA6fzRNwEJyHYTwU5oLmD8HgNLgQiw2oFSAqh80ih9OpVAaPi/L54rQ0emoajcNFklMoFCoL54v9ecVj45szPbkWR+bopqnKhmY6D10UHCrW6HYdPJSR6wMgX9faPrVls1atWJkQxwVHAnCTRecwyNCjLIDd5IImGoNOZzAAYpLj9XSyuxRcKEDKbAotlYwXNe+rHyApkwVglA7qqZR0cEdwlAcIl89HRIQQ7M9g0Wks+oqkhLCYiODI0JhVCSvTU2gQmyXE7L7sgtqqjqH12w7sO3XlwsU7N2avXNh+YHrdhqG69laXP7utr/v2o/e2H9i3fuN467peQITOHI/OZtaajYRUghMC0j+aRGyy2TU6g0qj1RjNCrVeqdZL5Cq9ySZTgR8BpdZo8foKDBaH2ZbR2NpRWdNQ39RW09i6Zu36yvrW+tbu8U07u9eNllU3G21ZWTnFAEZ5AonB7nbl5hszMp0+f0ZBQVVry9DmybGtWzNyvHyJSG3QqbQqnV4jk4tBUqvlOp3KnmHWm5QylVCmFNqcRleWo7q+fPb8sfc/vX/80snDF0/sPn1gcHrjul0bKgY7hVm2rOaa7j1TQ8emTzy6dfSjG4c/uLLxzExRb4OtMtfbVNww3Hbg4rFPvv74++ffvPrlp59efP/jix9evH7+8s2rl6/evCT7chaQlBzMn59kSqqkhS6eX/5Ko/NC4ivQ+vMMupD/Kr/KfytZ4MK/ofx3Hrj/f5f5IXzwZL94/vr5819++en1m5fg76dXP9x9dN/lv7Ik6LPwsMdLg75cFPLVspjHS6KfLI25GhZ9Sip6MLz2ypbhuY3rzm5ee3xr875B33SDfv8aw9H19pODtrMb7GdGzbOjutPjhtPjurObDGc2Gk5t0J2aMJzYYDg6rN/XK9/dJd7RJtjeim9vwjbXcDdWM6cauDvbkJ0d6PRa4d5e8b4BxaFRw9GNjuObPcc3e8/uKz+wo3h6R8X+3Y09/bnWQrHYKxB6ZSK3wmqW1hLIvuS0jwJjHwMeXRL6bBGJpE+XhX22LPhOZNQgJbkyQ2vPd+gq3IaqTKJIDRWIsVItx69GCgxwnp7M8/XJNgHdq6Jlq5i5WrjQBOcZBIVW3G+Cs3V4vhHx6bleFQI41athWMWwW83PNqAuvTw/k59pknudHRtHO8ZG+VpVfkXJ9IE9VqslKHAJI52cLJqWkEBNSuLQaBCLKUBhAYbiCE+jltsz7EBfZObmynVGg8NlzsxVW1y4TI/L9VqbW2d3C+RasVInURnsWXlyvQMilAKZzuD08BW61Qyu3uHWOVzZhSUygzGdy+Mr5FwcExB8l8s+MLq+qKpYZdP1TA5+8N2Xh+9cyF5TIfSaJH6rNN+uKMyYH6C3SXwmW32uuiJTUuyQlWeIi+2KcremJkdVlmWsyrVW+y0VOWqfXZtjteRnlHfUnXr3/KOvP+0dH84qzK9ta9t7/PidRx9+/OSrrg0bElkcqy+/prMrNDGRAqMZ/jytzR4eszw5ldq6puPAzCGjwRQeGp62OoWWmgYYYHV6OoDRZaERS4LDQB4SGRMQFLpoWcjiwJBl4VGR8StjE1cvX5Ucl5iSlMpIpXCSU5mR0QkhITGJiel0KpSWwk6IpyyPSVkemwby6Ijk5THUlavgVamCooq2znXjjZ29XSMjA1um1k2OeSqLTf6s8s6W6bPHjl89n99SWdfXvuP4/vHpbc58v8RoOHbxwhff/nHm3KmOiUHUIF0FU2VOnTrLbPFlaOw6lVnVM7Lu/LXLX37/3dX37p26ennL4X3Tc0c++/Hrxy++ffDNZ/c++/DQhVMX7ly+9fDmvY/vnX739I5DO7uGe3zl/uGpkck9m3LLfKgEEesIVAZTeWlJ1HhczJMqBRIpXyIWkJM6UJ5IhKPkJFGuVMXHRTwIY6ICzgKSAvQELIfhvIXOUVBYKKMoFyOH4NmECMUQFo6ywYdAKARhfA5GpHHQFRSW1plVUteMyZQpDHZSOoAqctgcRQQIguO4APzj8FgwwuWL+WyIDS62PdNVWFbhKyrLyPbJlJrC0nKZUk1nsBgMVnJyilgiYdLpXA4bhrh0GgVDYcDTTAaFXPdOpwMkBZ/LptExDoQC4qWxUZKcMT4sQHlgoxCG+Qw2j8rkrE6jcnhIajodWCx2p1urt7jc3tr6FltGViqFKVVocvNLcvKKDWY7SEKJon3t+i2792blFWTlF9a2tTMQxOB05hSXeIuKS2tri0uLeVx28upV4KjIaQEAkJl0kpVJ31IMQL4s0lEUg8FgMlksNhlOigu20chwADQWB1QCVKWw2DQy2j6HDkGgisFl0Vl0CodN53JJN1UoCivVCqVGwRcLRAqJ2qgDTFlcXdE52Deyferc7RvvPnjv+ocPzt643r9prHVdt6+8SGPRKw0anUUvlAhUOmVhWZHeZlFaTDqbVQQAVCYRK2Q6k0GmkCuUCpPZrNKoJVKF0WgGr/kisdpoESu1bJQPcrFSozZZPXmFY5u3NXf0SFS6+tbO6obW1u6+/rGJrsFhe5bP5vEVVdZn5hQq9FajPcvlLdBYMsyZ3to1XVXNbdlFJcV19Q1dXWv6+pq6e3YfPFzd3IyJCIlCjvAxhUqh0akNZj24ktW1VaVVJWU1pY4sm1RBiGV8hVJkc2hBoxiZ6Ju9cPTSrbMHT+8/eP7A1Ufvnr57ZWR658Er56fPz+27cu7Jm5dnPrk/+9HdG999PnxsV35vQ0ZDoaupCODpwM6R0zfnvvjus+9ekXGefnj9089vAJX+xWXpq9cklZJD9vMxSEFOFsgRe1LBgsI8nf4l/x+scX+Vv3eZx8K/pfzPQ1IA8n/JFybsgN8BMvjbzy/JOeevXgJ5/urln17+ePfB7Zz8y8uWfhEaCjjv8VLAo8ufBUR/tCzq8sqVV7Ocl4d7z24eObdn7OxM/+FN1VuabKMVsl2dptkxz5lx9/FB85EB0iHU3EbD7Lh2po84sF60t1ewqwvf2cnf0c7ftgbf1MDb2S440CM/1Ks8uE55eL1yblx/fso2t8k0t9F8dspxaqPt6Abr0Q3OI6MZB0Da6N6zwd3fpM7NYukcDI0blWQKcRdBOCVavaAa504np90Ki/lqSfjXAeFPF4d+szT8q3eWfRkcfjY+fopAp7qbOjf2lE+0GNe44QIJWqjm+TVwkYnl17By1Lx8A8Uto3pVrAIjJVvJ8GoQvwnNNUIeLeY34YBNCy2MLAXboyKKbDy3BnHr+FlGS3WRr6OpaWyorLtTlZlpy8tfs77/8o1rew9Mr16dFBoclLxyZdrKVfSkFEpiUtqqJEY6BWKxCBxVScViQiAhQ2hac/MLYT7BhvlGR7bDU8iXGSDSxaM3K79UZ88UKrVSrcGdV2p2+QUKIyzS6Owek9tHaK05ZbUKs6Ogsi4jJ490oSSR8zCBRCQU8RFXhq2otMBf4s/Iz+rdPPzwhyfH71501hUo8hyqwgyJz4q7depilyTPoipxojk61Gcgiu0AwRVVWdKyTH6eWVHiMlZlqwsztIVOa6nbWZ4lsiuyqv2zt85dfO/61P7dg1ObTly+dOTs2baBAUdenq+65sTVaxv27I1ISZVababs7LeWBv5u0eKNW7c/+vjTHTt2JyUlvfP22zFRkdHhYYkJCctXrAwMjVoaHB4cHh0SGRsaHRceuyIsZkX48oSohNXxyemAPBPSaHFJabHxKSsS0uPiUkND45ctiwoNiYuNWR0VuSo8dGVYaEJY2MqoyNVhIYlhoatil7OqG4Ymtx032H2A6fMrazILi2o62svbm/x1FbW9HWfuXfvm5Y+Hr8w6i9yqTG3PxPq9p44evXT+xNVLe0+e2Hn80NrNG0rb68w+l9ymVjg0Opfe6jIKJZhYI67vbLn6/t3TN69NHpg+fPXs7ccfvff0kwvvX5+eO9A1vq5hXUvb+rbWtU1DmwYaOuoy81wZuU6lSa62qgiVQKDkcwUsrpCFSSCREqcwVwtEkFQuAKApInCBABEKUEKEITgXF4J6PoSycAEEcozPE4lxgKFgT4EQAWwKSBTwKCiASghmoQgHUKmAz+NxqSIBBD4KQqAsn7+isZXQmuKpHLXDMzVztGtozF1QprNnQbiUxoDTKWzAghAC0BF8I8oXoSKFgMGlUlkUCpNCYzOlSpVUoRISIoFQmJ6WTggFIKWmJoOvgbjkYnkGncphMwAI4ijMZFAxZKGzlY0jMIfJEsAYAGaYBUNMGGZhMIfPoEJsFsZioRBKSNQ6mUbvyPJS2ZBSa+4bGtMYbQnJ6a5sf3tvv7+oIq+k0mhziWQqBgemc3jAsMnw5vSNjmosVktWVs/wMFcoiE9LZmAwwPA0LjOdRlm1aiUEcSGIx2DQEBgm/Z8yweFxAKFySSdkpLd+CoVGA9UwzORBFBaTAnaAIRhHuRCHRqfQ6Gk8iAXNx+3nkK730zkMKo/NYNDBvnQWi4GAE+IwMSFW19Jw8tzcjft3P/jw0aXb1w+dm/vyh+8/++7bL77/0/kbN0yZGUKlVKpRyEFSy7R6lc1uUqtlUplQIAbnrpIolUqdTqs3SBUKvcGg0+pUSpVapdGoNVqN3qAzWs1Wk81hsGcI5EpULLV7vJ78Ikd2rtJoGdm8dXLnHqMjc03Peme235QB7I16X3mlQKExubOtnlyZwaKzg7aXP7Rxyp1fZMzI6ugfHtw0VVrf2Dc+0dLTK9EZlCZLcWWNr6hYptHI1Gq9xVJbX19RXWV3OQtLixtbWzrWrd28a/u6ofU5+dkyBSGR4iYjIGfUmaFd37/myLFd12+fO3v12KlLR99978b1D+5/8OXnQ1s3bzly8OHXX285daxvevvAoT3TN8/vuDFXPNJuaMgzN+Y7m/3lQ3VTcztuPnvv2S/fffvLD9+//vHFm5d/WWsLlBG5+J5c3PTmDVCppFb9K4bO1wD580LN/zCN+6v8/5MscOHfUP4ekPSXn1+Rc8tfPf/lDTnFh5xXOh9z44f7D+86Mm4tCngWHPl4cdjjgOivF0V+FRDxMCTsDJVywpv1YM+2S3s3X5wZuzjTPzNWNVxnmmw2HhvNPbUh++QG15EB4/5e5YF+5bER1e4edHc3srsb3dmJ7u0l9vfJZvqU+3plR4d1s6Om0xssZzfa58bNZzeZL25xnBoznNxgmNtoPTZqPNRv2L9Wv7tLu61dPlIHdRSkV9pXOpSxKuVKnZmhdqByr0ToVeB2qc4gLpfj06kp94Mjv1wa/mxxyLeLwv+4OOzLgOBPgsPPLY+dcVq2DK6pGa21dXiJIg2cK0fyNLxCAy1Xxc7Vcvx6Zq6Omquh+nTJbgU1S8PzGqEsvdBvx/JssN/CydZyvQDdTMJ8m7m+sGK0Z+2+rePHD44c2Lvx4IE1IxtQtVbrzNq8Z19b79rktJRVqxPXr+vN9+aujl+ZmrCKnU5LXpmYsiqJlpYOczlyMSES8jEUgAhhtToNJrtaZxHJDEqd02jzWlx+oRKAqVxutGJypUClycgp1JjdArlRpLEKgGrKyjdm5bsLKvlKoGCcGTkFvpJKqcbI5CA4DGNcFh+F9Ab1+qG+nsEeS7Z9zXD3rS8eHLtxoai7Xu13KHw2idesK3Fry9yqkkwsR4/m6vECi6DIRpQ4YJ+Bl63h5+olBRZRLsDubF2hxVRiNxbahA5ZfmvpwUsnHv7x8/1nT+RWl1l8OQ1r1+48evTeRx9dffCgZE17HJOVXVlt8Ob8ZskyFopt3rWnoqZ25cpVFBq1qrqivr4WEExoaFB0dFxY5PKwyLiY+MSEpLR4gJ6JqctXpcYkpoTHJYYuXxmxYlVoXOKyiOUh4QnhkYlBwXHBIfGgEBK6IiQ0bsnS6GWBMcuClv/+7dDfvhX0u7dCAoNXxK/k+gpb23s2+YvrCyrrW3r6uoaHdhw6eOrqxSMXTm89vP/QhbktB6eb+7v02UbCRNjynFsO7Nxz6qinvKhubefB83Pn714/dmn2xOXZ8R1jWpvC5FAXl2Y3tVRs273p0OyhGw/vnb19bffcsSPXzk0emW4e6s6uzs8q9Ro9JoFGIFILREq+3qZRGmW4FBEq+LgURcUQIuIZHVprppFQ8vlixGAGtCcUSXDAoHwBrFQAw4QQi/jg5UIPKF8A8WAmANCFl38tgB0W3rLApuSovRAR8GECMCXOhbk0DGISBJaSnuLwZB85c37T7pnChjZ3ac22w6dKmztkxozq1p76NesaWta6PQUcHp9CZ6ECPkagiIDLlwCApCLzy/m5CBt8HBCAdAgMiYQCGOLyAXsCGiV9f9KFQj4lPRWUF1yKQvOu7zEUno9szwGYx2NDCBdDeDiTzuMyMaMuw2xw0ygwikj6BsbVZls6h1dcXefKKahr6RzbvKOwvJbOwxNT6Ty+ODO3sG9ko9poi09MXp1GxUTiVDqdDSMqo0GgkEPgbCXidC47ncdiYvCKtOT4lFWp1HQ2m41hKBkulE5HEdK/FIfNJofrGUwOQGUuRIYlZfNYMJbO5lI5UCqDmc5g8jCygxpGIQjhMZgUkFhMKkBSFi2dnp4CsRmAr9kMUEOeNZUGdqBRGVSVXrV9eufTb//45JtnV2/fPH31yo0PHm4/cGBw06Z1oyMKgx4W4Gq9RmfUKdVyuUJsNGosZp3FrJUp5SKFQqZSywGCgp8LnUEuV+o0OovJajSYAZXKxbKcrJyujq6yqhq3Ly+vrCKnuDgrryDTn6+3Z/AEhC3L29TZU17fWNnYKlJplCarKy8/DYJNbg/gzvyqWndBUXlji8ufv3HH7sauHmuWt6K5tbi+wZnrr2pZ4y+t4AoIkUqb7S8sLKv0F5fkFhY2rWkbGZ+Y3LattKoq05tdUFpW3dzavn5998D6vOJ8mUIslwtVCr5GiRu0hN0iLy3K2rt38s69C9dunr1649Lp8+f2Hz2yde/05Xv3Lr333ui+6cG9u6fOnrr27eN7z7/b8/6ldXO7izZ3qVuytWuyfCPVnQeG9908/uj7z//0y08//fL85S9kV8hr8O/F65cvgf755fWrNy9fvpqfQvoLqPnpp+cgn1ddZPar/Cr/nWWBC/+G8j954H7hCQf5i19+eQXw9NXrBW8cZCj8X16+ePXLT28+37HvxNKwp8vCny0Nfbw4+OtFwV8vDf00KPhWZPSp5NQ7VZX3t288s6n//M6BS/v7D43W7OzyHh7KPzqUe3Is59hwxp4e9Z61skODipl+8cFB8ZFh2ZFh+fEN2uMbdMdGDMdHDSfGzHNjllMjxrkx09y4aXZMPzumOzmqOT6sPjKg3r9WtrtdMlUv2FTL31AJrc1Las9J6M6nt+ZDlX5hSaHMX6rJbXLaquwan7Wks3Zqx+jtDX1zKHIvOPLZ4rCnAVFPl0Z+ERD0ZGnIw8CwswnxO5WCEq9GX2jk52k4OXJOnpJdoGf4NOxcHdunY+Tqqbk6Wp6J7jfz8p00hzpBjnGcOpbbgBe6GE6VraV0+NTe7n1TlRt6Bw/tbpwYbBgdaB4d2nHixPCOnVypTGqw1LR1JqSnRcTFbtg49sWXX1aVV0aFRiyPjE1NTE5LTk1ZnUJJpzAZdA6LpVIqZBIpm8XGMUClrixPnkisFYkNSq1Db/UA0OQJZYRGr7Y79BmZbn+xQmeX6WzOnEKpzsbGZRZPgd1bhMv0Yq1FbXR6/CUmW5ZCaQCsi0FcwLsIwvX6sksqSzx53gxfVudI361PH1x6eKtmfbvIqdUAMM218jO1RI4JzzEgXh3Pq4d9Ro5Xy8hUMF0ynluJ52j4Xo28wKgpMrmbcn1thUpArnapq9q3fW7m3tNPNh/eV7eua8fRI3c/+/TGB+/7KqtkdmdpZ+fOEyfNPn9gXHxGfr4jJ/ftRYuCwkLHNm189PGjbbu2cSFOdExUShotJZWxIiF1eXxSXEJKWExCcFR8aGwCgNGQ2JWBUSuWRsQti45fFhkfFLZi8bLoJUGxS4NjlwbFLFoSERAY+Zs/LPun//Xbf/rn3/8f//jbf31raWhMIiRQ2jOL2tdO7D109sjsxZMXrpy4cHHv8aMbtm3deejA8YvnDp+bu3Dv1p4TR/JryjVunaPQjukIg9duL8zJLMnbcXTmgycff/7dkws3zn70+b0HH18bGGoeHGjcs3Po/u2z33736eETe4c2DW+c3jayZ0vz8FpdbgZhVXFlqNgg0djVPAGbx2ejAsBUKF+KYgQM6BMTIQIJBpLWqHS6rQqNRCIXmkwak0WnVskAhkokAoVCLBLhQiEqFCB8gJ4YD8chkMiuUyEKcr4QBhj617QAoyCB+ywCicDEBC6T8QmcC7GpKpU0OTWZxuVt239w4+79WaVV+fUtO4/NtQ9PqO3ZSpMru6BycHTryNhWq9OTRmMyuWwOyoYFXAQcP0pH+GycgATkPAGIz8d5XDawbWQiISUtGUUgoQAHYEqjUWGY3Ar4lM1mCQR8JpOB4SgdmBo0qpAgGGwyficPxhNWJoulmoL8SqvF4/EU02loaipn/5HZurbOuJS0RAqdKxD7Sita1/a1dK/LK68yuzwUDiyQazbv3OstKElKTqfSWRCKcRGExmAxOFwGj5PGZKwCR0On0HhsBsIjuzEhLg+BUZQPwwgbnA2K8XgQQFPwEucLuTwyrikXgmlMdnIalScQIRIZGxekMtl0HsRGESo4ejaDzWVygSHHRwg+wuMwGJRUEklZdJjDgFgMiEN6/E9PTwWgC/g2lZIilkvqm5sOHjvy4WeffP3tt9OHjqAiMQtF9TarTKUSy2UAF2VyiUI5392sEGu1CplUKFFIVQYDIZPyRYRCpZYpFAol6QJNrdZUVVQ11jcCjjVo9Wt7emobGnzFRUMTG5s62mRanUQNLFarRKXGJVK9zW7OcCl0BkwsySksmdixk69S4Qpl9/BofWdXSV3D+vGJiqZmH8DZkrK8imqAp5BYKtUbvYWleaXVvpKK8vqmpraubH+B2mguLK/ctHVH45q2hjVriquqSmtrM3P9hFqHSIE9bFLodYSY0OmVCilfrxaZ9RKVBFZKkZLCrJHhzuPHpx88uHvl6uX1/f3N7R27Zg7e/ujjHcePTRw8cP3Z49lPPlh3aHfboa3ds7tyNrUJm1ziTpemN9e6rqhgvHHwyOZ3P7333Zufvn/1w59++A78vfzpJUivX/7y6uXr5wsrn96QSLqwCmq+13ReYc0LKP664P5X+W8oC1z4N5T/2XNJ/yLzPjgWguCTXajk1J759NOrnz59cre07npgxBdBYV8vDfx68dJnS4M+WRr0aWD4g5DouXTa/aqK64PrLk0NXT8w9u7eoZPjjQcGC3f3uKfXOo8Oe46PZR0eNh8a1h4Z1Zyc0JzaqJvdpJ/daDw1bjw5ZjqxwQSQ9OSo4eSI7tiQ6siA4nC/9HC/5GCfaP9awXSXYHszsqOFv7NFtKdNunuNeF+35NB61ZFB29GN+TNTlVs3Vu7Y075ust5ZarYVuTbP7gOQdP3m6anC7N0rVt4Li/08MPrx0vAny8LmnQZEfLos5Gx8zDqEnmMQit1Kjk/JyFdQfUqWT8fK1dK9GqpXl56jS83WrbBK0506vs8lK8h2r6mvGB8snxjkOnTaspyLXz688vjj2g19Gr/H01BZs66ntnft+Xt3tx46SEEQrTPDU1z8dkhwVqH/wrWrlVVVaWkUQiDyuDyrEpLS0qipaek0OiMlOZnFZOE4LhISQkAZPIyPibQac2ZmnlJp1RpcFkeO1popM1gwuZIlFOpdmbYsr0Jj1lkyfMWVDm8+nSeQaK2YWAsTiuz8cnuGz2Tz+PIrVGoTjvE5HKBcMQ6XDcE8FEfyCvM2bBrzlxW19ffc/fTh9UfvtY/0KTJNkkyjJNsk9BjxLL3AZ2K71ewsNT1TQc2Q0DPEvCwF4lFg2Qo8W26scuZ2Fbqbc7VFFlmuTuLVS73GoX1T73/z5c3PH60Z6ffXVtZ2ttd0dI5P7735xefn7t/nGwyxlPTChgZIIvmn3/7Gmes9Mjfb2dcL4XBgeEhsQgJA0rRU5ooVKdExK2PikgCShi9PXBa5fFlkLIDRJZHL31oWtjQqPnh54luLQ//lraW/A/nvl/7jP/3mH/7Xb//P3/7h94GhUQmrAEBZ3d7qlo7esU1b9x/etGNm6/SRY6cvrR3aMLJly4HZk2tHBnPLStYOD93+8OHHz55+9Oyrux8+Gt+5XZNpNOVYlC4DpBQxxXxXUd72w3tnr5w+Ojtz+PiOC+f3nTm1dc+2zs2j9Ts3tl0+Pf3xwyunzx7qH+3tHFqbW10sNClTMbbQoMDVIr5CIFIIUD5PKMEICRkEVSQjo6GCskCMCUUYDwEIBGv0CplMBADFaNRYLUazUSeTEYQQ7IBifB7OB8CHAjuCj8MC/vw4PtgEagCVEgjZG/rvCbQXsPNCWShECCFKCFCFghBgbAxi6PUqXIDHJ60uqqnfd/K0zOyIpzIUNufYzumBTdv4cl0KHZYAcyfLL1FqKQwWk8sSSvkoAUEYk4fQQCJnC5A9taiAj2MoLBJgEIfJZjJAiwJIKhaLmCwWhUYTCIjVq1PodKaQEMWvSOBCCI3NkiiVOpNZZ7U6s706qz2ZysgtKOteNwwhYpFUh2GyZYHRMq2pqXttRVMLJlOkMNmr6czGzu6Gzm5ELHV4cqzubJXJ6isuAx9EowPk5cIQQgIlnYwpC6EIk8thQlwuRn5dCo3CgiEIRxksVjqFRs5FQLD0dCogUECiHA5AU5TNgdg8iMWDUqn0FAodtJbu4bH29UM8oWhpeBQ4T4FUyuJyGCw6h83k44gAhTgMKjmLlE7hMWkwAFcmg/TRz2JCPI6IEEgkIrGEAPsnp6XanI4de3Z//OmnHd1rf/O/34pbkSAQiQBomi1mlUYll0nkJJVK5AoxyPl8WK6W621mtUmvNuqFErFMqcgvLHBmZKhUqnx/Xkd7e2d7R3lpmd/nc7pcOQW+pjWtIFdoNQT4KI1KbdDJNWpQIP2myWVSlcLmytx96FBjVzfAx8KaGmD+2bKyvcUl1iwPLlfIDaaSusbswhJDRmaGL6+2paOupau2pXN0clvf0Jg906MxWupb2iamtpnsDkIuV+j1Uq1OpNKItAax3urIzTdnusWAm1VyqUSoVYotBrlaxldIEJ1apFYK/L6M3bu2XL1yaeOmCXDADnfW2qHhLTMzR69emf3gbsn6rhQdgfitoioPXGqFG+xop0Pc49H1FVj7ity9Zc1b+g5cPfXZn5789OLnn5///Or5i1c/vvjl+ZvXC4uc5kf055H0FUBSEjznEwmg8/l/RtI3/z709/8gCzvMv+NX+VX+q2SBC/+GQiLpQotfWCH4P1NIHn1Ous0nz4UcOHkF6PTPL1++fPXj9z99+MmdivorIdHPAoL/uGTZV4sDnyyJfLIo/Ktl4XcDwy5TaLeqyt/buenK3vF3ZzZc3dN3anPD5g7XSI12V5fz9Oai2U3ZBwZ0h4bVx8e0J8Z1pybIRU6z4+ZZAKMj5mPD+iODiqODckCiM+uE+9fxZ9bhM+v4093o/rXCvd3Cw+uVJ4eMs8Pmk8Pm85ucF6eyTm3wHJ0qOrKvfu/upm3bmlu6ChQOQuSUlQ+3dE+PZ7aWKUyyApy9k5b+QWj0YwCjy6KevhPxx4DoJ0tCH4aEXYyL7WNTzBoMcRL0bCktV0nPVVGyVWnZqnSvNj1Hn+rRJ9mUzs7GydMnt56ZHTmwb8e5M907tmTWV+JOY15H08EbV07ev1E7sHb7qaPn7t3u3jDcNzFW2dpcVFszvmuHzp2xOCqivqeztKH27XfetmZkXLp46dixU7ExK0JCImLj4ulMVtLqZDqDRaHQYB4kF0tEAjEKAf0vtlmzFHKTzZHj8hQ4s/Nd/gKJwQjLZGKjQaRS25xZ+cUVuQUlTk+u2emRqI0MrgDCJb7CiqzsAosjO9tbaDA6HK5MiVzKg4FWJqfWQTyeRCweGByoa2pwebOKaipOv3vp08dfNPZ1KrOsfLtGk5+pLckivCbYo4Vz9KwsFcMtY2ZKIa8S9Sr4uUqei5AWaDVlRpFPKcpVy/P1Up+RYxGxDETbpoFH33215cj+wvqapt7uU1eu3Pvi8wMXzhW3tvAN+trurpbBARofj6Ok94yOltTVB0WE//Nv/y0gIixu9erY+MTIiPjg4OjQsOWhkfEh0SuiVqxeGrE8ICJ6WcyKt0Mj/uXtxYsjYn4TEPgPv/nD//nW4t8tCw2KXZGQRuMIxaZsb1VH59C27TuPHz92+fKxS5e3Hz06uGXr5ul9k7umZ06cLGuoL2usu/3og1t373T2r3PmeLsHByd27uoYGMwtKcnML2CLcasvq2t8qHN0qLlv3djOHScvnj5y6kBbR+XIYMPUeNNQp3+0O3esJ3fjutIto01HZiaePL5/5uJxT2G2SKcAb2eJMIFGLlCKRHJCIicEQlQk5gMeFYvn/TSJML4QABIXsB25eEiAqjUKckYmwVcpZGToR51WIReLxQBeUQQHzAqRDMpHhThKAAMFwJ+ADzBzYbAegOlfCgS6gKQLPaaASgGSCgWIWEwGRZIQiFQqVKqVyZR0mdZw4ORcTkllCpsXvnKVwmTxFBQzET4HJRhcLJ3BpTA5HASBMGAQcSGcA2EsDkRDMBaKg6OFwXEKAISiMCHgczksDMN4ENmicJxPpTOpTBaCCsAbWBxEa7CotUY6F4pKWFHf1l7V3MJAUYPLVVJX5y0qKayudXp9co2psbWruqaZSuNGxq3U25xltQ0lNXVufz4kFBVX19o93piEVZhIKpDK6VxgSPFJjxU0JnhABBjZ/Umn0zlcDl8oYHDYaXQquaSLx6XODzek02lssI0LscDRINjq5NSU1HRAoukURjqNyYExLoKRse4BV/NQTKbyV9UfOXtxeGorgDY2irNgOI2MLErGI2XQadTU1Ww6hewfZTO4DCqHls5jzrvZp4OnlQugHIApH0dFIiGVTl+VtAqAclV1jc3meOt3v4+OiklKWp2eng4QU6VWyQGTSkUSGYBUqUIl02hVhaVFpbWVWXm5+eWltswMW4ajuKzMkeFUKBVymdyg1zc0NLS3t5lMRqFIaHGYLTazSAb4UAOSXCUn/T7pNSDpzQaD2SABbIghpbXVzV1d/tJSly9XrteLlSqdzZZXUg4uqa+wZM3adWObt/UMjuSXV3f3byirbc0tqlo3NFHf0qE2mEVylc5sk6l1bAQRK5V6u8NbWFRUVVO1prOpd3Bs++6uweFsX75aB8wnqV6j1KtlWqVEqxKrFEKlihARiM1qaGtrbu9odTrt4Ajdud6mzo7D506/9/TL3t2baXoJ1SThZGmpbhmtWM2o1XMbzESrS9OVa+0t1jfkeLuqxo/suPnR/W9++g5A6Isffnrxw49vXpEeYOYH7MgR/J9/+vnFzy/IXpOFlfmkmp1flPur/Cr//WSBC/+G8h9I+j9ZXr/+hRwwmbdLSXccr1+TEUd/fv3q+auf3/z44/ePPnuvtPZqSMyXgWFfLw55FhD97J2IrwNCv1oafDck/CSP92B916Xp8cuHxq/O9F+Z6Ts4Xj1abx6t1R0Y8B4fy96/Xnds1Hh8zHBiTH9yTHdyg+HUBtOpUdPxIeOxQd2RAfmRQenRQemxYdnRIcmRIfGJDYrZCc3chH52wnh6wnJ23HZmg/3EsPXsxqzTG70zvY6tvfaJYU9fb1ZJiTozW6HOkPEzJZhHgWarWVkGTqZB5dbW6gQHUpPuhkU/XRbz7Tsx3y6KfbIk+ouloZ8tC56Li+3mpGUqEaFdyvMoGNkKarYizatKy9GkZGtWZ6hYWdaumZ33/vTt3Pv3R/bu3XzkyMaDB07cvtGzfZM401re237+0d37T77Yf252cv/ussba0oaa2vaW8zeuXn3/HkOIrGTTy9Y0JzKowVFRe48eOX5qzuX2LA4IZLB5q1PTUyi0NCqDQmNwuRCHxUa4EIEJZYRcgEuAspOKdWZzptnmySupyiuvJLQ6rStDqNfQeVyt0VxVV+/yeJVaQ35RmcdXYLa5xFK1WKbVG+1FZTU5vmK70+MvLtbbLHKtBsYwDodLCEVMBlOr0Wa63T3rejN9OTklhZdv3bj76YdrhnvFDr0qx2GvypP6bYTPTORbcb8R8mp4XiWWq8R9Kswrx7KlaLaI8MuFPoU4X8PPUcCZMk25i2eT8UzS9k2DF9+/ff/hg11HD3YODqzduKGqq91fWz20Y9u9zz+r6e5czeMiKmXb4CCqUP7jW7/7t8WLfxsYGLkqKWp5YlhobHR0YlxCanjsymURsUsiYn+/LPRfFi3953cC/vG3v/s/fvO//3Xxkncio1O4qMqRmVNR3dS3fnTnrm1Hjk4eOLD58KGhXTuaBtdXdLfnN9XLXY6Wgf67H340d/Xy9gPTXUN9mfnezXu2bdw6mVtSCHAPBgpUpZXojCKN3pnr17tcpU1NO48eufLee588fvz506cXb1zZsXtTcYG9rT57U3/ZRI9vS59vW79v60DpWG/JQHf5pXMz3b3NiWkruQJUZtLrXQ5EQnBwRKVVSKWESIiLyLVAuECAC/gon4+AhKJcQKgCASYU8NVKhZCP4ygqIUQyQiwVCsWEQKmSKDRiTMjDCZ4A4CbZS4cIMZQABopAIBLyCYKccrowTL9QABj6/42kOM6ViFGFQggjbLlCxiDXlSP+olKF3sjGcCqHl0RJZ5AhQ1E+IYEwPgNYK+D4hDjALgoznYuxYUCeEGMeRskTwXGcEBIAQBEYnAWKCQRpFNp8ryqUQmOAvSlMrivb784pkCoNuYVl1c1rNHZ75+Dwhh07Unm86JQULkGoHY7W9evzKioYEFJWXTcwNOpwup1uT0llDQcFpyoC/IQICaXOwMP4KVQaggvnI4CyuBCSnk6lU+kIl4dDCBmVicFgs9kIhrK5XBZgaT4fFQhYgJJRmIsiPARlsblJyaksDk+p1sqUapFEDk4VPGipNAYHwTFCQudAVA6ktNgd/uLajp6OgeE16/ryyioAXVLotLT0NCaDxgFUSknhMmkYj42C76FTmZRUgKQwh8MB9Mtk4OC7uIBOKSgCQ+DbuRwKhcJhczAYSV29Oi4mNjoyKjI8AkAxuG4ikQiYB0q1QqaQqzQqlVbd1tMxtGlDTnF+bWtTw5pme2aG1mgUScRqrcZoMorEIp1OZzIb9XotAFnQRHQGtUwpBgaPzqDS6lQavVKjAx8Izk9GFjQyqVysNRs8fl9FbW1xeUV7d09zW3tDc0tPX//6wZGpbbvApW7t7BnasLG0uqGrb9TozIEEcqMjW641IQIxXyzTW+xGm7O8trazr6+5q2dgbGJy5+6RrTtb+ob7N06NTG5rbutyZXkVSpVGrdKqFDq1QqWUymUitVau0SoUSrFKI9VoZXqjqqDIPz2z5+SZU+evX7r/2YdTR/ZKs8w0nRDJ1LAyZNRsMQtQaZGKV66XNmcZuvLNXUWOjlJnc2HdSOeRy7NP/vTsh+c//vTzjy9evfz59cufXj5/RYLn6xcvXrx8QSIpeLWQL6T/2z6gX/7v+kr/byt/lV/lv0IWuPBvKH8XA/fgQf/zyze/vHjz5xevfnnx8peXL968fgl+Cl6/fgHs1J9evPnTTz99+Omdstp3l0U+WRzx1eLIb8gU9nRp0MfBoZeil182689v6Lo4M3Jhb+/1o6O3jozOjJRvXpOxry/7yIbsY+MZF3d45ybtcxOW0xvNc2NmgKQnR4zHhwwnhvUnRjQnR9Vz49rTEyBp5jbqTk8aTk8awZ5nNztPb3TMbXDMjjiO9FsPD2TO9GXu6rKPteibSolCPz8rm7BmiHQelarEKC7Q8b1qWXmOoCKXW2xTeOTlct6O1KT3yf7d5d8sWv54UfSTxeHPlgR9Fhx8NSZqiE3PAb/8dinsUbCzldRsVXqOOs2jSc1QpZqVpprSnt3bt50+NXvvztn7964+evTp8+9vPflkz+mTjSPrCtrqL7539+J7tzqG+zr61565fGH66IHRrRNN6zoQlai0vbGqpyNwRbxAo+kf35jOZIdHRZdUVB+bnfPmFUTFJSSn01enpDIYLGo6hU2no1wE42EIl3SXLsAVBp3TZs+2urI9BUWZ+QWGrEy924mKhTwMtjrtTrdboVbXNzVneXOt9gyJVMVg8nC+uKyyLnver77T680uKlyztkdvsVKoAGUhPiaEeUhqSnpTc0tze4dEo84pK7l45+adTx9uPrDLUepTZlsNJVmyPJukwC4usvLz9IICvahQTxRoUa9MVqjDvCKum497pViuDPJIRQUGcb7ZUOGBrXKBXVO/vvPKvRvvf/5JR39fQV1lz8Torffu33/8+ca9ewijHlWrfLW19b29TJE4IC7u95GR/7osMCwpJSJ+VWhYbFhEXGBozFuLAv/X7975x3/5zT/85nf/EhC4KDI6iQvpPN7c2vqG/oGx6f37585tP3piZPeetZs2lXd2uivLzAU+lSdDkmGRuKxSl42pFGdXV9z66OGtD98vb6lx+t3JrFS+QoBJBVK9xpjhdHhzvQUl+eU1FfWt5Q0txbX12cWl7oLCus6uuUuXf3j+/OFHD86ePtzfXV1fZO6tz5ha59+/oXTPcMG2gdLJ/oqxvpqjByblcuy3f/i3VempEEE4c3PEGhXMxzRaFcRlCVBIAhiTj/P5GI4hZEcaYFE+plTKSd+fPAiQKKBMAgdJNA+WmABD5UqxxiAXSjFUyMUFMGgBfAThwyjYSmA4QFghwNn/NGoP0l9hlORUgpxLChKKcuRkx5UIVMrkUgFBoBhfJJXzYCSdRpUq5ODLYJTHgzgoBr4AY8JcWIAjQpSDcngYDxGQ4UkRDJAuRgAjRiDCUADWhFSmAHyI8gUAcMHHSdU6QqHR213WzJyVqYzS2pYd+4/RuII0FpqVX5pfVbNm/WD/5qmcykp9dhah14etSsyrKt+6by+Nx0ln0jw5HovV4s7ymK2O5DQKk8NNA3DHYJITafl8DgRxIDidQgFXEAAxi8mEAGCCr6eTPpqA8cbh8NhsLgSjfCHBQ1Eai01hsWgcDoQLVqxKojLZXn+Br6DIV1BcUVNfXd+0pqO7cU2H0eagMNhpDDbgcogQj27dMX3itD7Dw0AFAEmPnj7T0tGpNxrJsGG0dMC3EJsBkBSHOOTCJlo6i5qGcJjgyvFYIOeCWzYfSJ8FkDQtJZXNYknFElp6OqBUmYjgMhn0dCoA05Cg4KSkJBbYKpdptFqVioyWC0wKp9edX1Xi8meX11UXVZRqTQahRKxQq3QGvUgqEoqEKo1SIhOLJEKZgiBpTy1VqCQms1atAYiKyQCb6pVaHQBBiVojN5o0bR3Nza3NeYVFhSWldkdGUXHphg3jW7dur66tb25p2z9z2JWVo9TqC0oqhFKVymCHRWpMojE7va6c/KLKmrqmNeObt3atGxgaGx/bPDW8afPaweGugaGekQ1VrR01bV1ldc1ef6EjI0sqVUjEMplUpgaNjADNE4ZBawE2CwHDOJvNA7RPzXTbduzacvf+zQtXzm7ft6Ouo5FvkDKUGGSWcEwE3canOvkMt4idK4fBb0ulXVqboW70WtcUmmpzfe1VG2a2Xn10+4s/ffXD6+fP37z68cVP3z//4fnLn1+8fP7y5XNysH5+qJ7MF6h0XoD2Wsh/lV/lv4MscOHfUP5OkBTYnORU0jcvX//yYj7WGzlyAszQV29+efXyzZufXrz58cUPjz59UFp9Myjy6dKobxaFPg0IebIk+ItAMqrTxZWJs3bdhXV1tw6PXdg/cOPQ6KXpnpOba2cny4+N+05s9FzcmXtqwnpig3F2wnx63DK7wXxqxAiodHbUNLvBMLtBf2bCdHoCYKjx7GbrSbI/1UjONB21Hxu2nRxxHe13HurL2NZmGavXTbVZxltN7eXyhnJNdaW5vCozuyLDWe+x1mSZK7MMTYVITTat2skuNStzVJUqdDs15VZ4/NNFMYCkvwoI/3pJ8B8Dgh4vDT8bt7Kfw8rSi0QZcixTwfOoGB41PUvDyNLzssxUk4oGfvF3TD168fz6V1++98evH/34zaWP717++P3OzcN0GVbW1Xjv8Yc3H947efH0gSMH+yeGzB67w585vGPT9U8eVXR3vBMdZfP55CbzP/7bb11e3533Hx09Nac1WX/3TkDC6tTo2Li0NArQanQKUHvMeX+IPDEuE+JyoUCh0Vh0Zrszx1fW2KjPciptRo3NwMO4QonQ5rQSIqHZZuUDfADKnJBAMM5iw063t6K6IdtfaPNmlzc3tq/vE0hlNCYLsAUhEEFccmqdkBA7PZ7Kxob8qsri+poTl85++f3XO08ezKjwy7PN6oIMbXmWsjxDWmqTl9k0lQ5VuUVebABIKsyTcz0CjlsA58oEBRpFpUNUYFQWOXGXWuoxyV0mX23p3NWL9z98NDN7bO344L4jB/smx+z5uc6iguFdO87cvdsxPpaMYIkQkghjv4te/pulwf/6u0X//C+//V///Jt//Jff/W5RYGxyOhsXmnNya3v71k5u3njo0J5z58YPHVy3bVvDwKC/rsFRVKJ2eyQOO240GPw5Sk8GZtHJsmxKb4bQYYRNKkiv9NWW94wNaJwmncsk1kkz/Jm+soK6Nc1NHR0l1XUlVfVZviKHx6/QWzUWu0SnQyRSnkic4c87Onfqmz8+++7brz64ebqp2F5ox9dWmze0Zmzry9s3UTcztWbXpo5rFw5q1cQf3nkrftWqyPgEsUbDl0oQHJPIRCjEkYI7JxaJhUIRISCEfDEhlIpFAj6qkEvEIgKBYZFQKBWSE02F88uTpLhYiJEzTeVqkVCGIUIuSroa5ZFxNQGSwrgQQCGOCcjeVnKkHsMhnA9gFCDpPIySIZ1wQoSLRbhUQkZjksr4BLmcX6NUyQVCoUQqBXgsEAhwHBGJBBwOjY/zBKTbeg7C5/HIBONiHBdhGIEABCY9NaAwBIEd+BgAbUQAcVG90UqO78MYnQtXNbb2j2+SaE0yg7W8sV1tyRRprKNbpgurWnC5IY2Dx6XSMgpKhrftcBWVZBQXFTY2ioz6zAJf9ZpGrgBOSk3ESFdWXB6PnOPJYLJIuEMAAwJTDNCaEEYQCIZo1HRAe0I+ymEyMHJpEgckhMtD5iNAUYGJxQP0jAMAhTA+IZMDXgbEmZicmptfMDg6rjGYhRK53mwDyenOXtO1dsvOPeV1DTQenMxgcfjC8qbWnrHJnNJKudHq8uc3dnS4vF7wGLFIjwGQmMAXxusxLouM/0RN49ApGMTBIQhis0gkRZF5f/lUFOIxqWSsfHDQLBoNYjMxiMsm6yFKWmp87HIgUVHRqWkUsUSm0xkVKq1YrhTIJSKtTGHSqkw6jUmn0KpFMpnBbFKolHyCr9aq1BqlWgsYUiWRCtQaiVYnlysIg1GlUIoMRo3BqAY3XamSAFQFeArYtL2zZe/ePX3r+rVavVKu1Ki1dqu9bU1bVla20WiuqanX6oxigLVao0iicmTlFVW3rB2a7F6/oWPd4MbtuwbGJjZv31Xf2tbR29vVt75jXV91U4vbn+/OL7Rl5xpdWWqjdWESq5iQ80FDgTBCKAY2A4whMA5zUC4XZ0ICBiJgsbipuICt18sL8j3dXc179m7ZvH1jaX1pVpm3oLksqzpPlqNnGhCeQ4R45BQLn+4UQT4NQNL88ZaM7jJZscNSn1e9oXPLmZn3nnz0p5c/Pn/z4scXP/4Mslc/k0j6y7yDKHIYb8FzKYmnIC3o33ld/P8iC7vN67tf5Vf5r5KFxvY3lL8PJJ23M+eNTjK66JsXv7x+8ef5x56sJrH0zevnr968fPP9zVv7lq/4JDDq6yUhj5cEPVkS+jgg4klA2EfBkRfiV5w2qe5s6rmwvffKvoF3Z9ZfO9BzaXfjzEDW9k7twX7T8RHTyVHjyfkh+xOjBlA+M2a5uMk5O2I62q+Z22A5PWGf2+g4N+UGJHp0xHZsg3Nvr2V6rfXYsHd/b+bBgdxtnZ7N7e5tPZ4ta7O39hdNDpQP9ZX19df0bWqr7q/NaS6wV3nVjTmCNbnMhkxarZNdblLn64pNgm1pq++HxHwZFP7VkuBnASHfLA5/ujjqo8Co2bgV7Tgv0yBWWyWoXcrJVEJeA5xjFuRnMF36FVqhuraw++CeoVOH1h3Y1bFtrHx9S0FPg7M2HzJIpJn6hv72aw9vf/zss56h3oLqkoHJkU3TW+ZuXp69dcOc72fLJI48PyyVJlJoY1t3NHf2pNGYQIPWNrY0NLetWpUSt3wFk85IS0lBAS/SOYx0JsrhS4RKAV+K8cUCiVyhNzq8XrFeA0n4QpUYEwF0QEUyIRkoH4GA/sZwvlAo5gtFdBYXQIrR7lCZzFKDXmW1yPU6Jg/CBUKxSIIhOJPGhHhwSjo1NiGhY33fhu1bNQ6Ly5e9cefU+08+3n/uuDzLJM4ymKtzbI15msoMZbnD0epTVdh0VXZNhVVUpCaK1IICNZIjl5WZNTUuZUWGNN+KZahVfrs616lymV1FOYfPnPrku6/2zR3Nr63wVhRN7t9z8c6dc/fvbzlyJKOsnKNUMxXqOB6yKDE5YHlCbBIFHLXGZMsrr24fHB7fPb3l8OHRvdNDe3at3TZVsa7bXVelzc+ReVwiuw3TG1hSOarTYwY9YTGrs7MIhxkyqDCrFjaqIKNS5DJrfW6N25lZnJ9bUVyxpra4vry+s7mkriK/vDTD49WabDqzQ6W3YiKlTG0SqTRMFMGkUkKt5svl1gzH1NTkD99+9eqnp2cPTA21FJS6RNVeSXe1Y2Zz27HpgU0jzQ/uXzQZle8EvLOKkh4UFbV8dVLcqpWrUlZzeWyxEFdJRTKRUEzw55clYQBMpRJi3kMTRqIpjoAccKpYCCoEAEklfAm5fp0P4SIEMCJGQDDKgWEu0PUCFBMifCG4uxgKaBJwJ8DQBR4VCFGQQI2QwEDiz8e4l0gEwnlO5ROIWquQSEUCAV8IaJTPl0pFIgJHYRabmcbHODIxyuVQMAGEi1GUQAGP0kHLQzgAlkFLYrE5OC7QaowalUkiUrEYZFcqRkhFCg2h1BRW1Q9ObMnML80qKF+3YaqurQ8gaU5xTWVzT337el9ZHQMjTJ6c3vGNhN6QwKBJDHqZ2chXSNgYhwkxuBADhsElJ0e9eYBJQXMkl+3zuVw2OFSc9DDFEwrx+Q5ILh/h4RBIZMQklPTsj/E4HCqFwWRzk9MoK1anUFg8k8M1OrnV5fVHxifSOVxPrs/uckfHJcStJFfqxyYkhsUsT2exhycmz1591+b2JNHoTBRn8YUccJfUOkyqYGIYDXwsm83isDk8cBgouJg8Nh0gKZOaSktLng9MSkN5bIzHQ7gcgKRCDIU5bAaFwqYzwGPLY3OZdCaPzUEgDhkbPy2FRXq94rHIsAKpUVGxQcHhSavTBEKJRKpUafQqo1ZmUAgVIr6UUGiVAEmlCoVGryO95avkOr1WqZSr1DKzRadQiKUyoc1usFj1coWIEKF19ZWDQ+tycrMAjIJmo1CK1RqZ0aSpr6tdt3adPydXp9HqANLK5BajSa/VS0QyQKVKpYYgZIWFpaPjk7tmju8/cWFgYntFY9vYlp1Hz573lZZ19q3vWt9XVFHhKypyuLOcnmyZVidSqnCJDBaIUIEY5YPmJMExEY4SwEoBFgwwu4CpBKpxMR8TQzw+A+YzUAEThqk8TjqHlSric8pKcmZmdly9fu7k+aMzczM7juzo2bi2tLNc6wPWo8DV4K+f7O7aP77r1uz227MTVw617NsgK3fLy7P8A83rd09cvHf12U9//PHNTy9e/0yml2T0+wU3Ua9eLHjQXljwRApZ+H8Ucp9f5Vf5/4kscOHfUP4+kBTIf5zFn3959ec3L8nBfPLV/OO8EFfj+cvXf/z2TkfP5dCYz5aFPl4W8tWS8K8WR3y9OPzZ0qgHgeEXViVetGtuDjffPDjy7sy66wd6rk23HhrK2dyinKjEDvVoZofMp0bNc2O2E+PmkxutFzc7L210nhyyHO03n9voOT2WdWI089SG7IP9rpn1mccmCvYP+Xf35RwcK90zULhrfeH0UPWpHd3n968/s7/v3ZOT107vuHpu+tTpHXPXDu45t2v82GT9ZIerr0zcns1tyWCDVG+FKq1yn6ZSjW2lJN+MiHq8JPirgLBnAREASb9aHPkwKOrYysT1ECNXg8ssYiRLjedbkVwzz29m+QwpWdKUTAnHp5dWZsurc4UFdtijgTPVolyzOMcszjIqvbbyrsbLH9y8dO/64NT4kfOzs1fPrxnsbezrKWtrmbt4cdO+vVyJBJJKm9b2xq5OXRYW2Tsw/OWTpyPD4zERcaHLwpITV6clpwhRnMvkpiWnpydT+KhQLlPxBSIY5fMJkVytkqiVfKkIEgJUQTACh/gQg8PkwDwUUATpzZIgJ9XBPJC48+FKYaEAaEUKkwEIA+JALBprZVxifHQ8yFeuTPqnf/lXj9+3dmTQ6cu2up3uvOzJvdsePPl49+lD9jKv0mex1OTYG33WxlxzU6621iUvtyirHQBDtbUZmhqHIE8jLjIpypzSQpvUb5Xm2vUl4Crk6fLcuFmlz8/advLgna8+3T17rG/Lpp0njh08c6Zzw5jZ50e0OqU7y1FWnllbV9zT27pxcmzvzK5jJw+cPb/r5Knh6V1V63pKe9rNJXmSLCs/w0BRCdKVfNim5ppUXI0SMxjoYjGi03KUCqZUgmi16UJBmgCX2K3e6qrStray9vaq7i5fTY0jP89TWuwqzFM7rGqbRazTitVaXCLHRXK52mh3eW0ZXn9hhTe/yJLhsroytWYL2AKYwGjUzx4/+AIowqcff/be1Yn+FrdJVJFnH1jbsHVqcF1f69Hj+6Uq6VsB76xITV4SEfpOcODS0ODwqMjElQlMOkUMLAmxgOz/nE9kvybGxTAymOZCNyfISabko3wMgB6OweAPxcm+SQ6CkqP2KMoDZEYQAnL4HyFdayIwjxAJZTIxAahAABiUD3JybF3EFwIs4aMoCpOwKxYCtJZIhYQYwCsKvgXDYPBegLNyuVgiEeLgSBCOVIwr5YRQAPMQFsTnsiEmhZ6G4Aj4Gi4CM9k8jd5cXFrtdOTU1XXW13e63YUQKlGb7JWNrXll1XyZWigDz4mmrK514859eWW1ZldudXOHLcuvtWVm5RfrHE5DRobN46FwOEmUVIBpLIjFYAPqo6EIR4DxxHxIiHFZTAYMwWw2l8eDMUDHPEQgIDgcDomkBI7jEGjRMMRiMakowsNQcCFgGp2O4IKcvKKWrrU2T25kYloyE5YYbBt3zZQ3dQQvT6SweQKxOJ1OpzCZdneWx+fTWsy4VCo36IEBtn58FNgeaYA7+Xg6i5VMpabRyZj3VBY9JT2FzmYgKA8kFIUQhAcB+CWdrVI5LBrMZcKk4ymQmBwmA9wRMTABhQTCAzDKQyFwMhCDxuKwyJ5f8MAxaEw2iwvDgKVRBpObnJIeGBwaEhqRmkYF5wcOx2jR660amQoAqlStUys1aplcCUShVKjBK61SpZYrVRKNVq7RgIKUHKbXKkUiPMuTMTS8fv/+6Z07tzU3N6g1CnCjlSqZGJiwCpnbleH1ZOm1GrPRYDLolXIFSCqFSm8wEoQYQfChodGzFy5fvH1/fM8BqSUjr7r+0t33t8zM6JwZU3v2dK1frwCPp04nAN9ECHkosIcIFOUjKA5jfAjFUVzIQzAYBa2Sj2NC4fx9wsDNEwKbinS9xeHSYISFISwem0IIuBCHkpK83JVhmDmw7f77V2+/d3n2/MGZ4zv2ze0c2NJb1VUxdXzb4Vtz+6/P3fn+y7nP7h//+O7pJ4/WTG/RVBcK8lzakqy6wdbdZw5c/+TO929++PHVjz89//7NmxdvXj1//eLFqxfPX7969RKA6au/DN7Psym54OmvbAoqyZmmf6km55z+ZcOv8qv8F8sCF/4N5e8GSf+zkM8y+aj/9dmeF9I8/fHnF589edS05kp03INlwY+XRT4JCP96ceQ3ARFfLgl7EBZ5PmH59Rzrp7sHb+7vu7S368rO5gvbqmb6naNF8ME1mtkB+9yY88wm9+yk6+SU69xk5oVx98kh14nhrNPjubMbfEcGvceG/MdGiw4OFZ6cqpvb1npoY92J7W2zu7oObGqa3dP36N39X9479t7l6Yc3D3/y3twnj87df3D67qcXznxw4tyn53bfmuk4PJg5WiZdl4N2uHgNVmaNhVNhUuQqS7Xo9vRVNyOjvlwW8fWS8KeLwp69E/50adQnQVFn4hPWQXSfgVDl6PE8M+Q3c/KMvBITp0RPL1DSc+W0+WBOjGw1zS3nuNVYrlGQaxLn2hR5GRq/q3LtmssP7t769NHQtsm2gXV1nWtGt09tmZn++KvH2w4fSINhqdXiKS1dFBahMFmOnDrT09NHIRcAc3LdPoSLUFLTUpOSqRQqJY2SmpJKp9JRFJNIpGKgbeYZRCaXC0QEk8dhI5BACghFjImEIrlMKJPgIiHMB7gBg8SGeTQuk8pmpDNoyakpaZT09NT0hNj4uKi40KWhEUERkSFRYSER//CP/6QzGMenJkenJie2bq5d06hxGHrH+z/89vOdp/YXtFUaSl0ZzXnZXaXCAqO8wqGqzZRW2KWlZm1NhqLShuVqxIUWRYmTn22AnCrcbVDmu9UFWdIchyzHIXCbVD7Xul2Tj7795twH9+vXrytsaqzq7Gpe39+zadPGgwd3nzuz98ql6Xcvjx0/MjC9u2l4yF1dKc/OFDhNLJ2M7zJCVjXiULHMkmQFzLHIJLlWqkYYy6KvxvA0oIT1OkyvE1uttrx8R36+v6a2ZX1/+9BIRWt7dmml2euTWe2YSkPoDUKdAZErRFqD2pahMTulGiNfrDTa3cXltS1ta72+4qzc/Mr6ptrGlszsXKVaq1ZrCCG/qbHu4Mz0iSMzHz2899GDu+vXtud4nDk+z8Gjhzbv3JpfXhyfmvTbgLcjVsa9E7Ls7aClkctjY5bHAuiIj43lI4hExF9wdA8UOoZzeRADRpgoBoiTPZ/+UgCoCkgUReZHqmGAoeRaHZyPzBcwsZhYcEqPoTDYKhDgMpkEVAJUFZGzU8m5qiAHL4Xzq6UWyuTKbgkB6BNgqEjMF4lBLhRLwHGQq5gUCilB4BwOA1CvTCGGMS4HYYtlYqlSZjSbi8rKrY5MlC+uqGka37SDL1SLJAaXu6i1faChpbuoslZvc8FCKZ2HMWA8lcm1ubMbO3psWTl2T25FfZNCb0oDwIaiXD6GiQkIx1IpaQiGgNuFwhw+yiMwWIzBEhyWCVACvBQIAI8y6BwcIzCMgHg4DAGGQyAIglGIy2OiOLCkGOm0ZDaPIRBiEMJLp9MwkSi3uKy+c+2avhFfVWNz3wabr9Rf1dS/eTebUKTQWDiwxAAV8rj5xUVtPd3NXR12T5bL5y2uqUSkRBKdwhHgHAxmclkcLosHseH5GdygAGCSB7FghAORwZ/IeKQcDhuC2DxQz6XzeAwelzEfgpTNYYOHDJwZOGAUBrQMbEQen8OCWUweEyQA4POJRudweQDXpBCMJ6emR0XHRkXFxMbGpaelAYBTqEQqtWweQDUqlVoqVchkMgClgEcBgAIYBUgqkxMarcJsNhiMOnDvhELc78/t6ens6uro7e0BucvlAMepUis0GpUU/FSIgE0iNpkMFrNRKhEbdKBgNhqNSqUaFxCZbs+u6b0X3r129OIlV3m5zOnaf/bczY8/KWlsEGl1PcNDNrc7hULlC0UIOa+CDJFA4ieE4CgGjBsS1XHQiMEvDDAfEAwn+/bJ9suDcATlo8DyYLHoNMDxEGBzNrhWTJBYzFQ6PUkmQ1tbyuZm9968dfrilUMnL+49fm766Pn9hy4cbB/tthZlZzdUjB7ed/rjRw9fvZj9+MO2HduKh/qczaXmao+3raRl49rZO+e++PHJ96/+9OKXn1++/vnlq59fvXz+GjApUEvzimkePUn1tPDyLwrsr0gKCvPTThcqF7b+Kr/Kf50scOHfUEgkBW0dyMIj8fch//54k6f21/MCVumLF89fPX/+/PGTD9q7zsfEvbcs/HFQ9NPFkc8Wkz6hPl0a8l5oxKXVqz4ocF+baD29u/P8tqbLu5vmtpQd6nWe7M04M+o9O+Wbm/KenPSc3OQ5tSH77ETe3HjhqbGi4yP5s+OlZyarr+5qu7yr7eSmuqv7eh+d23L31MStk2O3ZydO7+m+cLDvwxu7P7y++8qpDbcvb7t/Y+/VK9uv3tx79b3D+y9uOf7+wbnPZqfv7R84P+Hf1Sjt9XAbTIwmE7PVRKtQSH3SEiM8yUh6LyT864DQZ0vCni0OexYA2DT8k5CYszHLh1BWbqZWlKvnFpq5PgPLq6H7NMxCHafIwPbr6B4lPVvF9RuhXCPPo0e9RiLHJsiyaAuzpZm28s7Wqx9+MHfz3b7NG4+eP3Pj4XvjO7ZUt7e4i/N9VRUbtm/PKCj8fVCIt7i0pKY+KCiEx0VPHj917/Z7aqU2JiZmaUDAqlVJDAYdIOmqxMSUlBSgnpVKpZAQcnhcDMekcqlGr9MaDTIN6YVbqdPI1Sq+iODAPCoZF5FOZdJXp6fGJyUmJK2KX7kibsXyVatWAVwKXhIUGRQZugQgaWTIsvDgZWG/+93bKCYY3Ti5Y+++cYCkbY1yi0adYRzeMX7n8YPzD65VD7UqC6zKEjuRb5SW25TVLmm5XVRkVFbaFZUO3KeVldgFuQax34K4tUimVlPi0ZV6CY9Z7LWpi7Iwp1ZfkLXx0PT1Lz48ffvmxMzefefOnLl189i1q+MH97eOjxZ0rTFVFImynWK3HXcYaCoiRYoz9RKeRYG79AK3kfCYIJuKZZCIsy2iLFOyGPl9dEwMlalwZpW0tpW3dtR199R19dR3dbX29VW3tVu9ORKdXmY0Af3KV2lUVrs9x2fJztHYnVp7RkVTa2lto9JgJpQao9OdX1pZ3dia5SvIyMkvrqorKq8GSCpTqDkcCEEQrVbrdNrVakVhYd75C2c/+/Tj8bHR1o62L559dfLCWZ3DGhofszQqLGxF7G8D3nk7cGnsivjYuOWBywKjwiNYNBrMA6zD/HcAZc/DKOc/IykEA/Rh8fkAQ2EMQwBVAColu0UJgcGgA5gCEBMQJ0hgKwBQkC8QJyiDtLDnApIu1IACAFOyACqFfAKgiUwqU8jk871kEplEMv9SIpXwheBzMQ4XnCcsEAk5KJxXXLR+ZEQoljmzvJ1r+1o7eutbugaGJ7NyiriweHUqh8kV1jSu2bX/gNpoSUhJI+QqvkQBCQiMEIuUKrlGL9fqcLEUMDgmFNO4bCqLATgNEwpglFylD06CjAxFgidKYIhMyJcKcIzHIYQEk8Xl8ch5iElJVJATIgWLDVFpTIyPskmoY9LZVDaPzuExOFw6l8fikPYYzODBLEygtrqs3vzm3uHcigZvae2R89dKGloZbB6CIkKhkEqnMVhMtV5nd7vIrl+IK5RLVqYls1EIJgQMAKMwF4I5MAJuBxchu0UhHrmqigsjJI/Oz3MF5MnkkD2fTAYzncmicDkMDoc5708N4oBDAQwLwBbYiCyYRmGBApvJo9HYqWk0CpW1enV6XNzK4JCIsPCYFeBpTEqOX7EyMiI6kgyjG7o8LprOSAM3UaVSgcYGkBEgqUKh1GjUWh3gUZlKLVYoRSABJNXp1EajHrAlsEkAeubmei0Ws1wuBTU2qwUwKKhUKuU6nUapJu+1xWbW6tVqrUpvMEilUgl4m1TudGftnN57+MSJY3Nz47t2Su222p7uY5cutfb3y0ymdA5PZTJxUXR1ciqG8VlMNgqjwDgCtwGHwX8oAu4YirBgHrCHAY+zwSWAQQuCMR5ETqiAEQxcOwYTNH5ApUwGnU12gYMfLRaCMAkCZrNTcYTuz7Xv2D567d0TV68dO3/p0KVrsyfPH9t9ZLqhtx03arqmJt798ovTHz4aOnK4c/eOIx/cG5ndn9VVYan3m2tySvsbN53c+e6nt796/c03r7/94fWPP795/vz1C4CkC1rpFTmK//L1grsYcjhvwU3U/MAegNJX872n8/m/0+mv8qv8F8oCF/4N5T+Q9O9P/jyPpEAW8B88zs/nx05e/vTzz4+/er+j53RMwsPAqK+Wxnz1TsjXyyIeB4R8tjT8QXDkheSkM9U5Z7e0n9vScmFn68Xp1uu7mq5sKj8/WXJhe9npLYUnN+ad2lQwO1l2ZmvtuW2Nl3a1XZ3uvDHT+/7x0Y/PTN09Mnp+R9e9YxPPbh3+5s7RT69Of3Bm23tnNt84OXj73Mi7pwbPHV17+8rUe7d3X3t326XrO87e2Ln9xOCBd7ed+ODQnus7tl7f3j07nL+zQTOQA3WYmG0aWrOGWa2SFElLtZzDq+IeBId9tTT46ZLQJwFhXy8K/+OSiM+WhJxeuaKHzzHZJMJqt7DExXJr0twyWq6KDlKOipatYuXq0UI7lm/nZRvhLICkDkmui3DbFdkukc1S3Npy/aMP73z+2cyZ2XXjI7VtLcV1VXWdbbPvXv7oyWN9ZuaisPD8qmpMJn87YNno+OSt23fq65piYuOoDAaNTk9ITAQQSaFQ09LSV65cmZySCgOZ70ZDMEyj1RYUFfnzCwCb0NksgC3gXcmpaUnJyXErE2Lj4+MSEqJiY8MiI8Ojo2OWRy+Pj4mLWx4RHhkeEh4bsTw2Ii4+JnF1YjqHCS9fnrg6mepw53SvH+gfH2vqaVs3MdQxsi6z3Ne3deTG4/dnH1zJ66pEMuTyYpuiwoH7deISC0BSVZVDX5+d0V5UPNriX1+X3VmpKc+SFTjs9YUZTaWaYrc8z6kscPEzNJBJZq/wdWwenDiwa/zgrvaJoYqu1tyGKmNhrsBh5JoUVK2YYZLxSQDVQXYFz65AMlRohhrN0AIq5WfoBBkG3KYVu600ORHLpL0TE49rzEX1bUV1rY7cQlOmJ8Ofb/N4NVaLymyS6bWYVIzLRIRKoTZZPP4CX3G5KydPZ3NqzDaXL9+RnStW6wiVRgjUtcVmz861erx6e6bSaEfFCqFUqdAYTVan1emSyADJqfhCQUp6WmFx0cXLl2/fu3vz3p3Pnn216+D+0rrqVA5jWVQ4ANO3liz6/eJ3QiMjgkKC3/7D28HLAiMAqa6IAQQD0JPLY4CE4TyQ5qmUjEr/17JQSPaGYtj8sPt8tyhIAIUtFtMCjwLaAKC5gJ6gAMAUlEEBJIlEtFAAb/krpJLO20UEAEVAr7iAEIqlhFgikSsIqUyl1cuUKsBcKq2upr5xaHRMbzInU+mrqLSKuoajc2eMDlf0iiS+SJbtLy6qqBuf2rmmu6+spiknvxTCRbkFRXtmZjw+H43DgflCLkoyMoThXAwh5yWQDphQjBBiBAH4DxeQcyZB4wQtdr4LV4CRwZ4ADINjIoS4AEVQ0JxpNGZyOo1PyAixhhBrK6pamtf0CkXyuIQkFpcLYTA53M+lMzhUHkQHcITAAGABcwLw4wICXE2h0yAUEkphkUJldrSuHahtbsMwIeBBcGkAsNNotHQKhcFksrlcQElMLofOZZMO9nlkkCcEHDkMbhCTDUCTy4JhCIIBZnE5XDaLJFHwJvZCjAkEBXzKYLHpLDaDzQbGBo/FZjPI6TA88HV8XMTlIOB70tJoSUmpKxNXx69YBVJYePTiJUGLAwIDlgQFBYdHRsXEgqcxJm758rjIyMjg4MCY2Oj09HQMBbcSGA5qlUoDRKfTqjVymVwgkaIKpUCtERtMgFZFMpnYZAKYSeIpyMGNBjUKpUyrVQESBUgqV0h1pP98BQB/sULCF/GlSpnT7bJnOP2FBc1tbSObNp26cG7rnj3dAwNFtdVCncaZl6u12zgCARNFk9KpMCBRMh4BCgwLOoWBcBCyefIQAYrhKEbOJoEhOqB0wO4owoYhNocUdN45F+nlDFw7JotFBtdislngEoIrzYF4HAzlKpUSggAkSxXiHJkEra30nz4x/eHDa++99+7lq+cuXr949vrlbYdnrn/48M7TJ/37phsmNvTtnb72x6dXvvl84sLhxl0jGR1ltjWF7rXlLbvXH3z/zM1vP3j2y/ff/fLjn17/8BwoIrIb9NUrcj7Z89dkrPyXICc9GJJRXoDML4R69Wegt/4dScm6X+VX+S+VBS78G8rf5cD9/0XAVV7IX756+fOr1z+/fPnq+fM3L178/OTp+63dF2JWfbI06o8BYX9cFPI1GQc//KvAyJthUcdVwgtdFefHGi/v7L62v+/m3u5r2xsvba+9tLPu6q7GC9vrL+xuvTjTfWZP17sHB+6dnPjw3LbPr0w/uTbz0Zkdn16Yvn14461DG+8e3fzeia2fXZr54srhR2d3vnts4N2T6989NXT74sSXHx39+vGZTz49efnGrlOXtmw+0Hvw8vaDV3dvOTW+aW586uLU0MWJysNt+rEcrNOA9lgZzXpajUbrFbcJqccSYz8NCnmyNOzLpeFfL4r4dlHos8WBH4WEzq2Mq5FhyiKnqDgT9pm4eRpOvoaVo6DnKGg5ao7fhBY4Ub8d8lqwHDvhcxHeDKnXLfdkimxWsc1a29t7+/PPz96+1dbfu3HHlgs33p0+dnhyeue2mb1Wb7bFm90xOMQRCFkYf+v0fr3FtmRZkMXh3Dcz07W2N3bFimVBIRQanc3lrU5OWR63Iik5hQxdAyMogtPpTLGUdFSYmLQ6Ni4ebIqOXR4WERkRGR0eEQX03vzgYCwoB4eGLo+PTU5dlbACaMHlaSnpqcmU9FRGYkIqm4kKcRmVyk1NYyMCmbegpG9sQ/fowOCW8fHprY7ibIFZ3jTadeXzeycfXCpcV6cotPJcMqHfIC+1E4VGYYFRWZFRNNK0/eaxs5/c33///NoDk/7eOmt9nqXWry3LUhdn6sqzJF4jbJVIPAa136YvyLBX5FhLvUqvTewyyHPswkwDxyyDnRo4Q8P36IQ5OjRTibqVgmwdnqlBHEqOUcq3a4UOA27WogZNPIvxLwFLfx8S7SmuKWvoZGPShBQ6BxMC9BTJlZhIIJJL5Wq5VCWTqWUSpUSrN9rsmUazQ603G6xOX2GZJ68o05fvLSp15xWKdQYewDWNjtDqpHqLyuQkVEalweYtKGvt6i2uqkUEIjaCKebdZBIyRYbHO7lj5/sff3T3wwcnL57bMbOXhcHvhASGx8cuDQteFLh0SVBgwNIl7yx6Z/E7i97+/e+XBQasTFwOqJR0T8SmwgjrP/MoKPDnw4GSa5VwFMdJ+gQJwOU8akgAgPKALscQUAZEB4AVsCngTmCYgP1BDdgB7PzXAtgK9gQ7KORSAGM8FOWifA6E8TBAjQJcJBHJVaBM5/BgQLYSudOdvWXHnqGxjRKNISpxNRPhVzWtGduyw1tYDgmkqQyO3uY8fva8t7BIaTT5Skr1VpvF6cjN9+OEgA3zhBIxKsD5IgLwGAAW0o+/EIcxFHwVqBcICYFwYSkWuXofI3mUINfz4yJyFRVfjKAEXyhDcHE6jVVQWlnX1KHWO2VKqzOzYGr7wbrGDjoHSaZQ0xlUBpfBhpl0TjoC04UYi4+ycIyDIRwGi8rmsil0ukAqpbE5q9NoLB7MF0tVGj0GjoPD40MIzOYQfAGGoCwmSygkBxnoLKZIJiW3wxBAY4yPIRjMg7kkaHKYAJIBfbI4AGBJpGKTHve54GMAgIJ9wJ5gBy5AU4BsGDgpPg9sQ4CpIAGnlpZGj4xaHh4OnsHo0LCIiMjYkLCoZcFhv3t7cWzCqtR0euzyBMCjUVExkZEx0TExwNQEYBoVGQMINWlVKoPOEfDFapVOq9Xp9aSbJ4kMl8pRlVogV/JNZo3JrFMqpTq9an6gnxzQV5L+9hVyhXh+CZReq1Mp1TKFRiHVKPQ2o9vnyS30F1eVrx1cPz41uXnn9t0HDgxMjBdVV1qz3FqbDRULqVwWJhHGr161KjUVmBN0EiM5NCqDx0ZEuJhsQDxcjJFOykSggYImiCLg3JngCvBRMrAYhgI7GVwdlAfaGQyQFFyh+UkNPB4XgCiPzeZQqTTA+cA8AHDP47BEfEQsxDhMKs6l+V2mjUO91y+e+ezjB0eOHWrv6d66b+/n331384vPxg4eOHzz2p0vvrj57dMrT7849cUHrTObFHU58qYcc1+JrsfvHavtO7Nl9rNrj3764ts3P/z8+udXb8iAg6/fPAdUCrTTGxJJX7z+5QW5QpfsP/nLwvw/kwWgwBaU2Xz+q/wq/2WywIV/Q/m7RdKF8wL5fyDpi3kPcS9fguLL5y9e/fDi+aMv7mQX3w2M/dPisG8Dgr8OCHu8JPJZQMQnQVHnE1bOaWXnWkru7hm6c3j82t51V3a1Xd/Xcetgz/3D/bcODd48Onrz5MZLh0ZuHJ+4c2rz+6e3fXb1wGdXZ24e3vhgbuf7p3aAdH7HwJltfQ/ndn94dt/7s9uvHhm5dmr00vGRUzPrzp4YPXlseOu2tp6+4vbektIGd3Nfee+mNZMHRg9emT5wbXrrlS3dswOl+xrNo7miHhurVUdtNGLlOmeGeASi3gqP+Xhp+JfLSAerz94Jfhaw7KtlwQ9CI7fQqcV6qTLLgBVY8BI9XqLFi7VYkQ4pMML5Fthvg3OtcI4VzbFj2Q4sy64p9OF2s8hh13qz+SZj7bre6x99+MFHj85cPb/zwN6O/l5Xfm5Zc/3k9O4rd+4Mb5mKWZ2stTuKaut+s2hxMp158fr1G3fuFJSUvvXOotgVK+NWrExKTk2n0BJXrV6dnMoASpPNTVqVTI76RUSFhUeCPDIqZgFAwUtQJjtFY5YDnQdqgP6LjYvjQhyhCKdS0xOTVjFZ3PQ0+uokSnh43OokRmoKe3l8eko6l8UTZeeVt/T2do0Ntgz0NPV3VXQ1FrRUeGoLG4Y7z39089LHd0r7GzlWkcRvUhY7ZMU2RZlLmGcyNfj6j2+duXNh4tyBtj2jvt46TaVHWZKhLs3UlAIkzVQW2BR5RrnPpATJb1EXONT5Dm1hhrncayjzKPMduFsr8BjgTDXPJYcyZVCmlJ+tEnq1XJsUcyi5BgluVvPNelSrQjUqJiGKTkz5/bJIlNCKFZaYFWkpFLK/TqnWy5XK+XFqsUwulsgIuZJcoQy0t1qlF4sUQFEXllQAAmvr6vUVl+WWluWUlBndbpHByNdoOBKx1GB1+Us9hRU5JVW+0pqcogpLZrYIvFetJ5Q6mJBiYjkikiuMlt7RkRvv3/v6u28v37kRn7wqICQoAiBpaEhIVMQ7AYvfWbwoKCR40TuLQkOCQ8OClgUuDg1bNg+mJJJCMBukBSrF+fC8u3tANhDgzoW+z4XJoGSXIo7CgJT+PS2wqUIhIwgBQFKwz1+H6RdAVi6XAh4FiWRTiUgilaj1RntmdmZOns2dLdcZIT7Aa75Cbwan7/EX8HAinckRKTS1LW09wxs8hSUpDA6HL6pqbqtv6/YWldmzcwyOjA1btqot5tUMKiYVo2ICQIdQImTxmByYIxTzBQSfEAtBjgLowxFCJBBLRGKxCJhNcoUSxfhsFk8hVwMkRRAhhothYAQJZGxIwMVEZru3fe1wSU0znYs2d/b4iivZiFRnymJBkpLKNd3rxiprW/UWexqDRufQuTiHyaPCPKoAocOcdEClIgHMZlG5XCYEcaTgrKXidGBd8SBy6B2CIRZbyEOkuBBmcfgwIsT5AJ5RBGWT3Z7gyEV8QojygRGwkMDVR8kVSlwWgiEwCgH6BLAL8IxM4B0QDxR44LLPO1Dg8Mg+VRjlo7gwjUqPS0iMjUuIiI5dGhiyeEngoiXLApYFBYaEBgaHLV4atGgpqAkMjogOj1oeszyBHLWPigkJDQcPaezyuNjY+LjlK1cmrI6MWB4dFU+lsAV8iUKh1mo1ZBx5lUCh4gOLSa7EjUaVxWpQqaV6gxpQqVRGgKRUkRHzAY8uJECoao1cY9SU1leNTk0MbdowumV8y56dY1smgfk0vnWzJz9fqFTQYSidywE5LERp4BrCwGxBKHQKg8mgUGjAamXSWEwKIFMuK50FM2ExJgHtVIjiGABSctYzMHLI6HIIuKgCPrA9gOUhALefC2EA1ElKBW0XB8SKwDibxQW/OWSHKkBWYBCQngw41NRUFo1KXbWSlrBcDHGqC/Mvnp69fOliXV19XnHZug3jczduXHr44OwH9z9//uP5jx+2bd2Y2dlgbC3FK1y8Soe0y69Yl6foydX1FpRv75y+feLR959/+/r7n3/5+Q2Zfnr95icy+CAJo8/f/PkF6c1wwV8MiaCk9vp3EP077zz6Vf47CEmFf1P5e+4lXTi1vyIp6aWUjKLxgjRMX73+45Pv7lx/7/2p6fMr6Z++E/psWejTpWFfBkSQ69kDIj4KjL64IvG4RnqxvfrGjoHLu9e9O7P+/snRB3Mb3z+x8e7xybuzW+/Mbb03t/Xu6a23Tm6+cWzT7ZNTt09svnZo/Nyu9TcOTXx8ad/Dc7uvHRy7tHf47M7+dw+NHd3WM9FbtqYyoyhHkZslczkEegNESKlCGR2X0uhwIkRQs4vsU/tG9p3dtvfS9q1Xtw2e31Cxt1nabea1qqE2C6vGiBXoKrWigynU62HLPwuMebok6mlA6NMlgV8tCfk8MPJK9IopBq3UqlL5dJhPhhUqxGU6abFBXGhG/CY4z4r4rLxsE9dt5GVaUI9N6HUiDpPIZdf4vCKHVeK01/b23H5w/9GXH9W3N+dVlmzctW3viaOzVy9fvXunpKGOIxL5q6q0LldAZKTZ45nctVOiUoXFxDjdWRunpig0BtBeqwCWplGYLA6HA61OSokGuBkRvSwweFlQCIDRiMjowPnCioTElYlJSatTALyCt4BCckpaWno62QPEY6xMWkmqvxUrQ8OiYmJWBoUsj4pJilmeGhAI9CmVzhYWVjS29ff3bBzpGh+q7Gzu375x8vDuip4maYYup6Fk3/njZx5dqx/r0hU7zVUeVYlTWZYpLrCB5GgtdraW6Kq92qpsbZVHVuqQFFgUxQ5Arspiu9RvkBcYZPlGRZ5JVWglIbXIrip2aMsyFYVOid8i9pmEuSbUo+VlyTkZYm6mBPeoBNkalpEQufWIUY7qZEKTnjDo1qzv33P0aP/Y5vDYpJDIxKjY1fGJlLR0VjqFCcOkFxqAa7J5J0d8ASKV8CVivlwqlUlVfFwsV2i8uXmtHd0VNfWWDLfBmVFcU5dXVeUqKMgpL1dYbRxAswZndlF1bmmNNTvP6PJasnygnFtaLdKa+Aotj5BDYgUN4TtycjoG1t24c/vjr76kQ5x/eeu3YbHRweFhy0KCFy8JCFi6JDg0ZFlgYGgooNTAdxa99Ye3fxsSuixh5XIqLQXwKGBTLo8hJDARQDohCngURjhk9xNKTicFQLVQAKy5MAoPEBMgKZNJB/XgJdi0UAD1832r5GRTnFxlTwAeBS+lUnFtbXVHV4e/sCS/vLKsrrG+rWNgfGNz51pHdi7g0crGFrMri40KqBwohcGGCXGmP79j/cD6DRPZ+UVsjA8JRQq9yexyS7Q6S2YmoZSzUB4i4sNCDBViQgkAYUymkAhIX1TYX2cLgKMSCgVkzEyJGMdJVgE4wqCx+bgI3AIuD6fSebhQweAK0hgIB5dBQlVNa+/GnQcA/ettzrDYlck0uKVzyF/cyMWUhNS4prN/w6YtZTU1KoMWIVAWxIAgKh+hoxAVR5gEH8IxLgyxcYwnFgnAuZOD6TwuAkN8DAA/zOdAMkDsADa54AkATES6t+dwuYCLAFkBEgU5yUhcDoAoASEkO//YbBRHuQByeVwGCzxwbL5QMO9XFpAowUUQGosMQ5q4OiUMPIOx8dFxCUFhkYuWBi0GlseywHeWLAXwCQoBQcFBYeFLg0MCAgGSLgsMCQsIDFkSFBobnwgeyfCI6N+99Qfw2EbFxK6IXxUbkxAcFLEiPjk6cmVMdGJqCp3N5slkUpNZq9PLVBqhRidUawVanUwmB5aGEPCoVqcEBamMnGCq0SoBpAIwBYSqUErIDlSjJqc0v2to3dj2yU27tgxtGqtra23oWOMp8McmrVoWGZFEo9IhiAnxhFLA5RCNniaRAaBPo1Ipfp+/vbV9pH94dGBDfVWjVq5H5xuEEBEgXBjhIRgO4FMA4XzwyEHg2gJrCBdKCIkIJ8gdODDERSAegHwCgflMBoBR0DjFbBacnkoHjQHALthBo9CUFhTnu7NEHDYlIYGamJiT4Rrs61/T2p6TVyjTGorr6mZOz7774YMnL3++9fizkrVtK0QQPUMjqvHSi02cWoe8r1DamydodVv6Siq3dI4e23Ll45vfvPzjy19+fP3mx1evvn/zBoDpz69egfz5G3I0n0zzMPrm5cJCJ6DKwItfofRX+S+WeSz8W8rfM5L+FUYX8lcvn//y4qc38zHfXr5+8+2ffr7/wSfP7n34yejUXEL6R0vCni0J+yog9JulEV+TK4ciHgZGXIpPOiYXz7aUnt/Udfv4pntzU/dnpx6d2vbR+T0PLux599jGGycm78xOgXR3bst7Z7Y9OL/rs2szN45tvH50HKSLM0O7BqsHGz3ra10dZdaqXIPfLs+2SnNdivwcQ062tqLSXVLuyiu05eZbNEY+hKXSWSs0Rjy/2jG6q2fu3tGZu/sb9jXL23X8NSp+p5nbYEErHfZcSwWB7UhKuRUa81lQ5JcBoV8BjF4U/mxJ5MfLoi7HxG/hMkrUiCJHrqw0SX1yUbZCkmdEfUa80EaUZAgKnYBKWRk62G1CssyY2yrxZij9WWpfltzjkjit5Wtqbz68c+HG5W0H95y+funwubnGns6mtd3+yrLdx48eOndOajGnwrz82mq+XP4P//yvGR7vBw8eHDs1R2Ww31m8NCg4PC2NCvQmJY0WEhS2InbF8ui40PCo0Igocpbo8hXxK5M4EJpGZQBluTqVsjo1fSGtSk5NSkldsSohKDJoCcCk8LCQ6JjgqNjw5SsXBUW9HRi1aFnMsrAEOleEEjp/aV1tV1d5e3N5Z6u9ICe3tqy8s9FTWajLtpvyM9dtG/3k+bMz779b0FHlqstTFDjkRU5TnU9VlikvyeDnGoV+s7jIpq50K8szZCU2WZFFWmSRFJgkeXqxXyvy60R+vbzYoihzEAUmod9I5FvAWwS5JqHPBLu1vEw1163kuKQ8lwxySHk2CWZX8B0qiVMvdxiUNouvvPzK3fvX779f29z2+0VBy4JjgkNjomMS4uJWpaakUyk0LospIYQKqUgixMSAmQCmgEQu6lCSfuJlSrWGDHTjzs4Bl9eVk1PT0gLgUm40uPPzjZluHiFjYRKZ3m52+wwur81bYHL5vKW13rIaqdFhyymUmZypXJwC4TKjERILKpvqp48cTGXR/u33v4uIjQ4CGBocFBQSHBoeRvaSAjZdEhAYuHTJkkWLFv0hIOCd0NCguLgYCqn403g8NpfH5nCZYrEQ0CQPmo8t/++9pAuUCVBvgUoVChkoA5paINGFlfhCAhcAQER5GAZJJEJChKMoRABqhDkKpXRiYkNNXRXM54s1ACqMMp0+Iye3pWftroOHOtf3SzRaOoRy+AKegIBFYhaK0XlciytjTXeP05O9mkIlV5ujGAtCOOQkURQDRyIT4+BQRQKJUk7IRDAKkWukZBIx+Ef2y4pAAcNQco08uZAJvIecWyqXKjNd2d7svIqymryCMk9OYW5euUhhXJnKpnCFKrPb7M7Pq2gqrW/OKSrh4uLENI7J4a9pXOf1V+tM7oKSmtbOtTkFBQKpGBVhXJwDIwwMZggwtgDnAnQEMIrA4LJwAdkLBRjpZZ/HBjXgu3EIEUCko1WCZE+whcedn/IIAJQci0dICwYClEoOPWPkjFVw+cClJO8BzgEnAcooyubxBCIR6eNIIuGhaEx8QmBoRGhUbEhk7NsBge8sDQ4ICgWsSeJmcMjSkJCA4GDAoIuDgsiXwYBBg+fz0KDQiKCQ8ODQyOXxK50Z7p61feCqBYeEhYZHLF8O7MiU6KgVccuTQoPjggOjE1asBjVMBgNYLDq93GCWq7VChQpXqsRyuUSplKvVClCQycRKlVytUWh1aq1WpVTJQKVCISX9QCmlYo3cmGEtqCqtaKjxFvgMDpvBboGFeGBExDuBy+JXJ1FZHC6Kcnjs+Z57FmDZpNUJJqP+9q1bX37x5VdfPPnm2TcfPvjo1LHTXWu6lWIVh84B8A6Ingwmi/PBeylsFoJhoOXxuBCwkjBA9GwuRvpJQLjg+sI4j4dSqcBIIGc18Hg4aIygMXS2r52c2DJ74swH9z+4f+PW1Miox+agp6QlxsajXESnNeUVFq/p6Oof3bDz4Mz7X3x25f6dnrEha7GXa5FzMjVQnjnFrWCUmPktXn5bjqjdZ1pfbu8pdrXlN2/u3Hfp4MfffPTTm++//enZ98+/efnL859f/fjTyx9evP7551c//fScDI3/8uVLcm3+vAojkZRE01+x9Ff5L5QFLvwbyt8tkgIG/SuMLgiJpK+ev3nx84/f//Tjc2CQ/vLDzy9fgV+Ab79/ODp1Pjb5IwCjy0K/WRLydHHI04CgJwGhHy2NvrBi1TG19Ghz0dVD4zdPbb1zYurD2e1fXN73xc1D713Y9eDy9KfX9n9x88DnN2c+uLDt+jGAoYP7Jxo3rS0ZaPZ2VNgaC/R1fm1LsbmjIrOrpnCgrW5yqHvX5qH9uyf2TW88cnT7yVO7Dxya2rZ9YOeuoYmJjooyl0iYRmNE2N2iPUc3zN6b6dhX71xnUbdrpG16fp1R1eBVlrslVnm3UXEcZl2NiPwkMPJxQMwfA2LIEKlLwj8MjrgaHbsxfbVHyc0pt+t9WhXp9sgO5Whhn15Y4pBVuPn5Vp5Hh+WY+LlWwmeX5mUq8t3awmxDca7Wn2nIsTX0tl66f+3zb78a2jpe3lJX2do0snVqfOe2B0++PHbpAkdCiMyGvNqqRAo1OiFx2/S+fQcPcxA8PCbOZHUwWbxViSlpKdTQ4IiQwPCUVakr41YlJoMKRlIabfX/h73/jo4i2RJ94X/ezJ1755zpbkAq761KJe+lUnnvvbfy3nskIbz33oMA4b13AuG99013QwPd+AYaK6DP21nVp8fceWu971vve/2tGTabqMjIrKqsyEzFL3ZE7J3FyxFKhDJlBk+QkpmTmJYZn5LOSUhmcuIYnDgqO4bIpGJpBCyDgmcxcSwWmsnGMmKiyMxBZFY0KYbIThZr7GKlzV9cWzOkK1BbWTW0o3HM8M7JY8bOmz5l6bzures2HNy55ejeNfu2zFq1qHZUa7C5zNlQ5Gotc7aWGmqD7s5K15AK++BSe0eJs7PUNaTM0VFsagnq6ryg+noPog1ebYMXmYHaFJRVOyUVTlm1V1blkVW45eVuabFLXuLmh8y5AUN4YZNDkWdT5dnUIbsxz20MuPIry4dPmLB45aqCsorYpFSt0TZ0xJjConIGk8NiApLHJyUk5mRmyMRCnUphBowz6q1GnVGjNgEzWW06vVFvMpusdqVW5/b5oSUHXPPn58t1Oola7fD7Cisqa1s6LN48scpk9uR5iyqK61oLq1pK6gcX1rf5yuraRk8OVTVlyQ1ivUXncmVJhY58f317a0xiPJ5C5sTHIe4maVTgUSANLAE/IDoKQ8ATSUQCAYfDYVCoKBwOSyGTYmLYyckJAKCAmyKRUK1GGFQuB+CRQyZi+wQARQbfzUatFomPDxlQ2Au8hAzW6wAJ5IhX/LC3fMgYTVqNVq5SyyJmVygpLAo6nFaBRJwjlWSLRLkyKTM+XqLRnLl8ecP27fCT+TKp3m5XG00Ghx2wPVcskCklOpNeIpdKFTKj2YKs/FcoZUp1hCksNjtgst5kAj7LFQvh5Jwej9lq1RsBrqwApCq1ViYHFtUY4c0Wu0arLy4sG9o1ckjn8MrKuuKSypr61iHDx02YNnfG/G6lyZnOV6zeuq9r3PQsicbmy5s6Z/7y1RsLyupzBNpAfk1d0zCXr1hndiq0hnQeL1uQq9Ap5Vo4I7FSIQKUQtxmqRBvWYCOMrlIgeTlgJcajUKJOG8SAxtBPSHmcmRBFYgCoBSoCRhWplJK1UqpUiHXqkE1BoPGYJSpkIBRAHTQeREBkqo1YoUyNTOLE5+AJ1MJVBonPhFPpg9A4bAkGpHGwhCpODKdRGfhKXQ8hYYhkqLxeDSRiKNQII3G4VFYPJZAgvfiSTQ8CeAzZuAgdEpq5pSpMx8+erxz156ExOSBg6LRaBydFpOYkEajcmJYKRx2MoeTyI1NjOXEpmekqNRSu9Pg8pgcLoPTZXE4bIjnfAfistTrdUemakA+Ug5dl7BffZvVaTXYTGqj1uSyOv1ukx0g1QoqVsqZnNgoDI7CZMbExmXzcjOyM3L5mXDPWG3G+ESOP+D59taN/v4Pnz5+ev/u3dvX7z68779/70F5SUVSfCLwqFwqA+pH5pGolDlioVyl1Bn0cpnCoNOb9QYtXH5AU6mMx+NnZGYJxTIoVmn0ZeXVy5av3t976OzZSz/e+emXZy/fvfnw7vX7928+PH/05NjBw+NGjrUYLHGc+PS0HI3GMHfeguu3vt24fdvO3n3zuxfbA26JTS1wa3J9OkG+JbfUIaj28hsC4tYCVVepfli5cUiRc1hxwdiq1vldy/auOnrt5IPXP7/6+PolaP+rN5/evvv89v2nd/2fPrx7/xZ+V9iv/kdkXmlY/i2SQqMWSf/IhIu/yBf5/14iXPgnCoKkkXv6v5ITKJC/+4H6/YmFzQ/v33/88OHzx08fP3x8Aw894nUDWfT0+X1//9NX381fdjIl6y4a95xEfYQlgj7GUR8RaXdIrNOchD3lgS3zR57YuuS7o5sfntl27+SGe2c2P7yy99qRtRf2LTm2ecbunrGrZrfOGlE2cXDelK7iCe3FU4ZWLprYsW7BhB09cw5uXn5qz6bT+3ad6d13onfP8QO7D/duP35k14EDm0+d3H382I4d27oPHVh75tiWvt0rFk7vrC8111UYlvQM23Z4zvS1bZ2Lyqpn5eWP9ziGOAMjSx1DygwNoTGzOw8uHLlbmHOJEvOAwn2EYz7CkJ8R6Q/wlLtE1kkWd1l26pLG0pFTOhtnDq2c2WkbUiKvcUqrnLrmkK45T9MY0tSHdPV5pqYiY32hqa7Q2VIW6Kgp6KwrGFxpKnC0ju+69fju3tN9C1Z37zp64Mqd79bu3Dp+9oyaIYNLmhrm9iyr7hwMDZHF6x83fWamUBJNILd1Db905Wrb4CEJ8akJ8SlJielKmVYl12ak5eSKZEKlNpUn4qZmxKdn0bkJ1BgupIy4BBo3jszm4BlMLJWBoVIHknDfENGDKPivifh/JuD/QiL/Mxr7T99E/S8cGcNKiM0Smn1FZm9hUW3LpCWLxy6cM3/DmrW9u5duWT9jxZLtRw5c/vG7bx/f+/bx/Zkr5tcNbwlUF/hriwKtFfldDflDG2yNRZ72Cm9XtaO9zNJWZGgKAXea20IAoMpqh7rWpaxxquvc6gaPst4tr3HJajySare4yp1bYssttgkL7aICh6LYqyj05nrMAo9FW4Qsrpe4TWq/3VYczK+rKGmsHTJ25JDRIztHjKhvbatpajp15tyVa9c7OrsGDIgiEckUMiWOG5uZnpqbkyUVCVRymVmntZmANbTI2nWLWaXTao0Gs82GrEA3IC6ULA57eVWV2+/354XaOjpq6huHj51QXFUnVujUJofCYLP68p15pWZvgcVfZPIXFTd0WPNKjb6iUFW9wesR61RWaOzdDsQ+Sqdy4mIZTCYgKZ5IQJY34bDROAyORIRNAgGPhxIUCh0WIhGK8EKhsLy83G635ebyFAqFVovMHNWEF9H/waOgEUMpKJRACtiKBHvXyJVqqd4Qjh1q0todZki1OgXwKGSAD6FcJOZJZSKnx9Xc0V7f0hwqLjJarWXVVRu2bhk2enSuRCRWyJV6nRAZujUbbRZAOo1WpkHWVCM2V4Nej3j2UQLLISPwSGh9DXys2WC06IyW8Cp7PcKAai3izkqqEMuVUoXa7Q+OGT9p8pTpOr0pKSWjrLSytaXDanHycsXZPJFKa1ZojDli+dQ5C3s2bjO6gq3Dx42fPj9YVhMoLGntHDpu0vTCslqJzCgQaeVKi1CiEclUYrkCCFiuUQplQrFCqFTLlEqpDL5QLkaiDCBTRFVylTTsvEmqRcLxa2TI4m65HqoE+ByJV4WISqNGDKoKOcKtWrVEqxIqZHKDVqyGS20LFRWrjcYMuBgiUWYunwV9nOS0+JQ0GisGR6YOiMag8EQGh0ugsqKxFByZRaTFYEl0QFIClYkj0+AYNJEEfQ4UgYAhIWw6CIMdhMah8SQCACuRCrcCmcIYMBCVkcmrrWvq7T00f8GiHB4/EMw3mSxoFPRVmHHcVCY9IZ6bEcNOYrPgdk7gcrkJCVxebqZOr/D6HD6fG66V0ajzeFx5eUGfzwMMCgpICiQKeAppZNE94nLf49CadKCQcXhdDq8bbnjoosRwuFg8EUcg4gkk6ELFJcRl5aSDQmXy+FnpGcltbU2bN2/89ttbDx/+fPcOyA+nTp/0uDzJCYlyCWJWBiQVSsSIR1KVQqXVAOVrVGqLySyTwJMnFObypVIp0HFJWdnY8RO6e1auWLV25doN5y5cefz42bv3/W9ev3/54vWrl29/ef7rr6/e9n/4/PrV2zvf392wfnNBfglcAAqVDnfhsGHD2zs7lq9csXPPjq4RQ3ylPluJ01ruUeVZs9waSbFLXO7lFTt5pU5FY6hg6uAhq6fULhhSOLm2dnpH57xxm07uufX8/o9vHz368Murz29+/fT6QyQs9sf3n/r7P797/9v7D5GlTuGhe6S9/i/WWH+R//+RCBf+ifKvSPpfTP5A0giVIkj64XkQ48QAAP/0SURBVMO7dx/evQUm/e0jEgsfkPQjEm/0w8fP7z72//Li+0VLTiQm3sYTn+MpT7CUxxjyYwLpCY7yHZZ2Qq/e1FiyYnTTnp4pxzfM7F0+bsf8Ydvmj9gwu2v5xIa5I8umdxXNGF62ZHLLylnDd/RM37VqXt+WFRf79tw4cfjbMye+P3/2xsmT144fv3zsyKkD+0727T5xePeZk3sP7l9/+MD6I33rjx5YfbR3xckDqy4cWXP24Ioj2+bs3TR+y9ZhPWubZy4oHjcrb8TMUOM4V+EQW6jLZ2316JvdTd3D5q+bNMtv2pKZcZrMeEBiPsZQnmHpj3H0RxjafXLMGRr7oNW6e+b4aUsmDlk1pWRqi6ktqK53a5t8mka/timobghqGoOGpnxNXVBT47c0FrjbygtHNNhqg+7aPHOpp2vGmGPXz37/9P6Bs0cXrV4+eNSwhq729rEjdx059MNP9zsmjCXGcp0FRRXNbX+JQqutjjOXr+7ad8Dq8NKZ3LT0HL5AptdZ5TJtYmJ6YkZubHoOISYOx+RQ4xKxTDaaxsQyWIQYDjGGg2WyBpHJX+Px3xCJ/4SO+oeob/4XJvp/4bF/ZVCjEuLYAn6iTKbwB0MNzY2jxk1b0jNv5fr5q9Yt3rxx+srlu04dP3D+7NSlC+1Feet373j59s3T969v3b979NLJY+dPjZk5XusxaUL2wODqgq4GZ3Opr73S3VZmaSnSN4ak5XZJhVVe7VTXe5S1LkWNU17tkFfZZcDuNQ5hhU1QYRdWOIVVLn6pU1TiEhe5pQVueb6H77QK7Baxw6byemylxVVDOyYsnAeYvm7Xji379yxe3VNcXVlQVjZp5sxNO3f0HTtaU1eXkZ2dkpbmD/hzeNlUCgna8ywkfiNfIhJolHKL0WDUA0RZ9FazEpjKaDDZbHqzCfDUYDaF8vPaO9pramsrqqoaGxvtNocvmG9zeqxOT3FFrVxnEqv1coMNqLSkrk1p8ViCJa6iytqOkc0jxho8bpFOpbYac2WSmHguO5bDZLMYDAaNRiOQoL3HYwFMSQQUHotMLcViESbF4TAYbFRUFOQHDRoUFxfncDj0eiRGkSEsYXZCnI9C+oetFDKgf6CqWq1ArKoaJIBOZHULYKjNbtLpVUoEyyRCEQ8yUA4lgKQqtWLClEnzFy2ob2ooKSttGdxaUV2pNej5IoEsbCxUqFVQFXaXXatRGPQKi0mnVkrheww6LZyKHNBXpTUZrUAf/FyxyeRQqeDMLFKtPjmbpzSZ/UUlwdIyqDiryyuUw07TmElT1m7Y3NTakZkjkEhVcqUWQNJkdWr0ZqlSmy2QZPJFU+fO33f4mNUXiEvLMLu8rlA+oHQ4IJA+VyCTyLQyuV4kUQtEcrkKcWClM2otdrNQKhBJ+UhAVbVCBjSpkGmgPrRqHdSPXoNEEQp7IVBrgFgl4ToMuyFA6ksFPxmIGlSmVsE3SDRKvkKaLgBMViRmpwOJipUqbnIKgUqjc2IBPfFkOpUVS2HGYIgUIo0ZHqCnkRksDIEejaFhiIChLAyRHqHSCJLiKTQsmYLCEwZhsdF4AoZARuNIgKTImD68HUfCwXE0dmZWrtFkGzp0FJcbx+Pxz567cObMmVAoP2oQmkJmUSmcGFYyh50Ux02GLiiLxWEymPHx3NTUZKlUDDyKOCt1O71edyDgdzhsDofd6USW70Hfxmq1wN78/BCCqg4r4pfUarI6rL6Qzxv0efw+uJ+48XFAogQiGY8ngkZHoehMemJyAp1JEYhy1VpFWnoSX5ADPZOiooJRo0d0dLa2dw4O5vlSUpPEQiGCpFDviAsusUgmlSoVEjl0FER6rQ7u1pzMLADTkSNGLFywcNfuXRcvX7p3//7j5788fv7ixrffHz1+6sDBIzdvff/r67fv3n749dW716/fv3n74cXLt89/ef2h/+Pz5y+OHTs5fcYsi8VOo9GTkpJsVktDfc3adSsPHerdsW/zqq3LF6ye3z6hy1YWEDr1ykJPwci25vmTp+9eu/Pbs7vunm5YOtLaVVA0ubVgXEvZ+MGzd6w8/MOFu2+ePP/85uXnN28/I1/b/+HNbx/7f/vwAUHScKgnaMW+IOkX+f+pRLjwT5T/+nNJ/8jAQ/320+dfgT77kXz/p4+fkbij/b/1f+5///H925f9L559u3TJCW7So2jyLzjmMzT1GY70GEe6R6Jfik3o06i2d1TP7iye2Vk0b2j5gs7yee1lqya0rpsxdNuSCQfWzT25s+fG8Z23T+27e/HIDxeO/3Dh5J1L526ePn3t+Imbp8/dOHnqxqnjN88euXX+6LeXj924dOjyuT3XL+49fWzdwb2LTx7sPrJnzv7Nk49sm3p0+9Tje6Yc2jFq4+rK9T1la5eWz53qmT7RPXayp3mUo2K0x91hkldIfcNCFaOr8kosawdXXrYZr9JYT3DM52jmcxTrFwztKY5+j8A6w0nsc1hnt5ZVja31dhXpmzymFp+xLaBp9GqafOqmgLoxoGoIKOu86lqfrs5vaszzD63SV7mD7WW2moA6z9I+efiV+7cufndt5uK5k+ZM7zt9Ys+Rg+t2bl2+YU3j0CEGn79r0lRXcRk1Pql99ITFq9fzRPJv0AQchRWflEljcFkxialpPBKVjaKy0cxYFIODYXOj6axvSJSBFPpAKu1rEvlrIumfsdh/QkWD/sOAb/4Ji6ZnpUtcDn1Rvjw/IM0LNM+aMXfH9nXHjy/euXPh1q27z57vu3j50MVL05Z3V3Z1Hrl86acnT/adOlnaWN82YviZSxePnDtd2VQ3etr481cvbdi9qbi+vHn88OELpzvrSuT5jkBntaU+X1Pt19b5JeU2MUBnmUVWbVfWuaVVdmmlTVRqEpSZBeVmXokpu8ySU2rNLbVLKn3KypCyNKQuCirzfEKbzVNRNXzqzLkr12w7dOToxUt7jh/fsHPn3GXLlqxevW77dk9BvlSn6xo7Zvz06VKtOhqL8QT9u/bsPn/pfG19DRaLJhLwiJUpI42fmyOTioC4zGbAIYfBZlEZdBqTwQB4ajRodTokopFeFwgEnE5nYUFheWlZXjAv4A96vP7m1rZRYyf4ggUyjR6otLq5o2PURInWorK6nfll7sKKYFmNymHTe+wGtz1LxGfHwxVhU6hUBp0Rw45B8nQaICmGhI/CYVDIkD0KeJRIBAjAR5AUh8MSCAQKhRITw5bL5UajUa0GfEIICjHn/d3hKGQQC6/FFKFSQNKw6oEYNDqFFYl4ro8M3EeG8jVaRWQoP2JAhQOyszNdbmdVVYXZYtJoNUDoJjPC6Yj9UKs2muEToFxts5k1KplOJbWbkej3OrUKYM8ABKc1GfRmvcYkFavFIoVWbTaaHCKFhhIXLzOax0ybUd022BYI1g7uHDFhUnVTq0ChTs3huwP5w8aMBy0srZKrdHK1rry6vmPoiK6Ro6sbm4aPHTd70UJ/QUE6nydRyTP5OSLE45IY+Eyl0onFSpFIrlYb1RqDWAJIjNhBVRq52QpXTSFXIEEikIm0aqVKo0Z8TmnUcEH1RmS+KEKlCEXLINXAHp0WgDo8Mxdx0I98qN2q1OuSszNSeFnctGQSm0HncigcFi2GgyaQv45CD8LgKUw2jRULGEpjxxKoDCyJSmVx8BQGnswg0dkESgyeHIsnx+DIbEBSNIEGtArYGqZSGhyMwpOisHgUnogj0vAkOoFEw+DIODyFQmUx6Bwala1S6ivKaowGazQKrVCqjx4/cfbsGb/fl5mRxedLUNFECjkmOSk7MSGNzeICksbFJcbFJbCYMfAR6RkZbjdi1gf6BBiFe9tut3vC7kmhexPxtJ+Xl+fz+RzhoXy4uE6X3ev32F0Of9Cv1WsZLCYORyCRKFgcAQcdJRyBQqPSGFQylRQbx0lNT5HIREqVLJuXkcVLV2sBPXm5wmy+KCsjKxkeqLCVFCpZKZZJhVJJbtgdAVSvTquTCMVZ6Rl5wdDaNWtOnTp57/7dd+/fQDP46be/ffj06cXr1z/+9PPp85e2bN995PgpoM/Xb96/fvPh9fuPz1+9ffbi1SvA0zfvX7168+Cnnw70HmxubAL2RUYFZKK8kHfRgtnHTx64fefy5RtnNu9ev2DVopEzxk9ZNn/3hRMXfvpxx7VTY1YvKJvaKa1yCiusgXFNxZM7PMNqise1DV0yde3RXVce//Ck/+XrT29f979+8+7Vp/53nz6AvkdG9H4DEv3XcT+QP5q2L/JF/p+SCBf+ifJfEEkjvyjyrP6RB/nwoR96uG/7Edvox/6PH/o/fIbcpw+f+xHf+e/fvwUsff/ilx9nL7zCTr2PYz3DMl6gac/QlId46g8kxpnYuPOFgTNzx22fN2bb0ikHV869sLPn+sH1Nw/vvHOm7+crJx5fO/Pw2pn7l0/8dP3M/Wtn7l09ff/G+Ztnj904dfTnW1d/vnnpzuWjP1w5eOfqwe+u7Lt8dsvh/YtO9i0+sn/OoT3TDm4fv2/j8F1rBu9Z07Z9Wd32FVXbV5RuXBLYtixvx4riDfMDa+fmr11RM39J+biFRW0zgwWdppIhgephVboC87Ah1UsL7EvplBu02Adw2hgmICmcNpz/XTzzFJvbI8tt92tsRXpZlVnX4NY0uGQ1NmWDW9caVDf75fVuBEnrfUClmlqfuTlfWW5zDy70thY56/KsJd72icOOXz79/Y93dh/q3bp394IV3XUdLTXtLVMXzNt76lTfpStisy0xVzhy2qxQZd3/8Zev/9dANJHJZcalkBhcLJGBJzFJdM43RNq/kOmDGJyvKPR/jML8QzTmn7CE/4nF/iMaBWkUi0lPS02WiEVmo628dOSi+RtOnli0Z1fZuFHaytLqaZNGrVzWPHuGv71l1qb1t588PnjxwrzVq4ZMm1rU0jx+/ryeTZvW7t5d0dycLhIUVla2DRuSlpuVlptZWFE8dc603pOHjl2/ePLurYXb15mr8vkevbbCoyh3Kypd8kqnpNIhKrflFOpFFTZRuVVcauYX6XOKdDlFhpxiI6/cxi+355bYeQW23IBDFHCq8gPWkhJLQdHCNRt/uPfTsQvXl67ZNGXOwqYhw5o7utqHj9pz4ODFm7c8+QXZEtnQ8eM9BYX/+PW/iNXKPYcPnjhzevKMqRKFlBnDiOGw4+Ji4+JjU9NSeLnZubk8pUpptJgMVrPeAhhgMtktujCQGU0GmVwWDsqpLczPKy0uzgsG/T6f3+ctKSn2B0NOtzevuFRvdTj8eb7CMo3V7SuutPoLLL58d0GJt6ykeVRXWWNtOj8HTyUzmEwOhxMXy+XGctlsNmAFhoDHUkloEgGFxaJQaBwOTySSCARieOCeDJsYDDYaqASNSUxM4vF4QqFIoZBHpo2agAPhHMNmUb/fGwj4gEqV4fX4UA6FWh0yi9Rg1AB3qtQyQFKb3WQyI2HGIQOcCoQaoVKdVmU26eVSMRL7XiGVycQAtGaj3mG32G0ApzqAOmB1p91i0CgNKgXiB1OPTApUy5W5mXw1QgVGsUBhNrjLS+vygmWhUFlVc7vYaHaXlK3atqO0sZmZksZTqn3FpUCoXeMmCFVaamy8TG9q6Ro+bc6CiVNnObwBmVbX1NHZ0NbmAWIqKXYFfJn87HReusGql6kkUgWytAt+CfC2XKbSApgKZWqlRoH4rJcAWEqlArVKZjBokNF56GcAb0JN6RDnQ4DwasB1yMNP1UAdIQFI1ZDVa+BCA63qjAapUiGUijNyc4RyaVJWBopMwDOoRDZ9IB4TRcIRmFQCnRGNJ2HIVAwpHGeXGYOnMakxXAKNCSV0ThyOyiAzOWQWF0+JIdMTiFQunszGkZlhKqWElQwwCgoZDJEcjSPiCDQSlUWGYzBkEokRx03OyRHisGS1yjBm1IS01Cwqle5wusdNmFBTW0WhEEeNGrVt247ystqkxAwclsaJSeTEIMueEhNSIcONTSQSKTEcDp/PF4lE0FkBEgUeNZvNLhcQqQs2w5Gf7F6vF7aBUT1up9VqttrMbo8TuiXBvJBGp0H6SxQaaHQ0GovBUchUMpmCw+NpDAaVjkyDTkpJyMpJV+sUWoNSo1dIFYLMnBS5SiCV8yVIWH+RBIn1hcQVFUhEQpkEegVqrRqZoCuTSxDf+TKvx1NWVjykq61nVfehIwev37z28Onj1++RiaPPX706e/Hypm07duzac/Pb79+8//jq7YeXb/rfIJO+PgKhfvz46e2bdz/e/XHVih61TJ6SyM1JT05NitWppc0NFRvXL7tx89zNby8cOXnw8Jkj529d/u7ZTw/evVx+cJu5vlCQb/EMq21eOmXmgfXzDm2umTXK2lLi76iumdg1Y+2i3kvHH755Bs3Sr/APCUD69lP/24in0k+fPkWas4iV9I+2G/L/IYNIZOfvh3yRL/J/S+Cm+nPlv8Xypkja39///n3/p4+fkN7mx35k2jjS80ScFb/vfx/2ENX/8f27j89e7NNYT+PpDwnsX1Dsl1F0ANOHOOq3ZPrF+OTbTQ3Pj/XePdH7w9kjP397+qebJ598e+XR9cs/XTn/5MalB5dP3bl49N6Voz9D+fenH/1w4s7V3juX990HDD2/+9rJtRePLT9zaOHJ3jl9uyfv3Dh898aufVuH9u0YemDL4H3rGnavrNy/pnr3iqK9PXkHVub1rsjfvzK0d2Xe/p6Cg6urejc0b93YuGpz/bKNzQtWNM9eMmTwyGprvmXYxCFzpw9bV1N0Wq87Q2X9RGI+xdCeo6jPUORnONodIuN0DKcnN21Upad8WFmgq9TeUWAanGcYHNK1BZRNHkmdU1Hv0zQFdY1BPWidT1ZuNTcGvB0l/sElzpo8Q76jccTg05fP3b5/d9q8OZ2jR3SvW7Vh57bFa1btOXFi8eYtKo9PanN0Tp5qCOWh2ZxBNOYAIpUWn0xkc1EkOopIjyLQviIx/kJh/jOJ/j/xlL8QqX+BBiYtPQHaDZvFU1XZMmHstJ7updu3rNizc+GOzfN3bhmzYmnJmGGqiiJRYcDaUq+rKc9y25IM6qYp467eu3P+zu2Kwc3mgqA5P6j1uMSAPHaH1GDU2uzuYMjmdgvkEoFMnJKd6vA5Fq9eOnXJvDW9e248+3ll7059qZ/v02ur/cpKd26BUVXvl1Q6+aWWrEJ9VqFBVGYWlRqF5WZBuYVfbhVUOIQVjux8k7TEFRzS1DZjyoxVK5du2jplYfewCdP2Hjz87Y8PJ89c4AmVFFXUrt6w+cz5C49/ebFlz361xVZYVTNs4iSRVk+Oje0aN65n03q9zUqgUbRm46JlSxctWSQU8aPRUdy42PiEuJSUpFw+DzH86NQ6s15vMZgdFq0B8Z+IsJhaCUQKbOoEIjObbDYLNKUOuxWwz+P1+gLB0eMnVNc3qQwWmc7kyitsHjqyrL7FmVfkzCssqK0ubqj1FhdkigREGjUmlpuRmZmWmgZIymQyCWQSjkwiMqgYIgGDA8HjgFGg5ccTsFhgUzKk4cF8ItAqMAGHE5ucnJqVlQkEFlmwEh531rrdTuBRt8dhthjUGoVCKQXo1BsAAhRqDWCeIuzTFFnbZLHCD9ECiQKYQgaBUb3KaNR4XchifamIbzXp9WqFViWD32026KyApVo1AJvVYjQZdYDrBrUa1BheMWU2WMR8iVys8nnyGhva+TlylyNvw/qdpaUN2Tx5qLymccToweMmzl6+smnEKGdhsdRgSs4ViLX6no2bAUyTsnnpfCHQSnltQ9uQoQabPSU7G75JolFliwV8JOSSUKlTyDVSuUqsUIlFYp5ELNCp4SeqFFI5kLZYKFYivvUVMqlQBUSKBJQXqsND80q1UgW/LRxdQIXEhtKLpYgfe51BDySqUMmRVC1H5p5KxGnpSFCIrNzc1KxMIp1G57BJLMY3aNQgHBZPp2IpZByNQmBQsVQans4kMtmQYihIHk9nk9ixOEBSCh14FAucyuIQGJwwksYRKAiSEqigLDwFsaRGeBQyODI9vEnGk+kUBodMYWOxVCKBwWbFx3NTqBSWXKYZMmQEny/mcLj5BUUlpWVxCXCvxsyYMe39+/fbt+9JTclGoYhkEpPB4MZxUjjsRG5sCpeTQqcgboZjY+PgjUlJSXK53AbX1gLdLBMQaCgU8vl8VqsVkNThcFjMZqfDhgzmW83I4ien3RvwC8UiJptFIlEwGFwUdIdQGBKRTCbTCEQSlcYgUykkCplAwhHJ+CxeusmiszlNMqUoJzdNLMtWacQyqYDHy4ZbFK4SX5grDsez10JXRq0QiwVajcpqMcmk4qzMDD4/OzsnTaoQef2ugrKC0RPG3Pzu9vuP/b++e/vm7btvv//hILDqoSOXrt54+esbaDFevHzz7v3HO3fu792zb/rUGSWFxTqVOjMlxaBSNtVW2ozaJC4rPZnrtOrmz5m8awf0rA9ev3X5+NmjJy6f+v6XB33Xz0xZu2TmttXrzh06dP/bq6+f7fv+csu8ycVj2qsnDwt01pWMaGqfOXbZznVX799+9fnNy4+vXr7/5cPntx+h+foYcaqN8OjHjx8j8ImYTpHJZ1AGlAqNGxL56Y9W74t8kf9PJYyFf6b8Vx64/w8CTynyoCKPKkKlyNMcfng//Yasafz88Tckflv/B9i6s3VnXzb/Gob2lBD/PJr5HE1FvOjjad/hKeeSUr8fNvzd2bOPrl25fePSd4Cht2/duXL5h/Nnnt6+/ODasbtX++5dO/DgWu+9qztvXVxz/czSq0fnXto749Lemef2Tz6+a+SR7cMPbx3St7ntwKbWvWtq962t6l1bcWBt2cHVJQdXFh1eXXxoVd7hVf6jKwPHV+UfX1tweHXegRWAp0X7e8q39ZRvWlu1alnFvBkF40cGmhpsZrd45pJJV787d/vK0WtrF+6WSS6SmY/wrF9QtOdo8lMM+TGO+iOZfozN3GBS7Zk3Yfz8MR3d44esnJo/uUHd5lU0u2WNbnlDQN2cp28KmuoDtoaAvtatrnaY6r2mOp+tPs9WHTQWuxvHdF747tqpqxfXbt986NTxs5cvDRk1CvGU2dLSMXnywk2bpqxaoS4IxavkhPTU/0HAY2K5/0IiD6LSyPGJUXRmFIv7FT32axaXJZDoCkvy2gePWLRw9ub1y/btWtm7Z9HWddNWLpmwdO7IuVMLOuqdjWXKEo8o36GsCFbNGFc3a5Kpvlxdkq8IeU1FwSGTx01ZOMvosWbLBUqr3uxzq4xmmcboLyhv6xpVWlVvtDkyc3lqg0ZlUKbnpOrtemeev6iubv7qVRfu3t5y7KClMi/NqtBUBwRFVkG5I6vInF1sFlS7eBU2YaVVXGmW1toltXZRjV1YblHV+YQFlvopww9fu3zo6pVlm7d1r986f8X65mFjB48ev3nP/rNXb2zasXvKrDn7Dh3uO3p0/tLuyqaWjtFjzl68NG/lai60mRL5xDkL8ioq/+mf/zklh7dzf++9nx+tXL2GwWL80z/9IwcZP2dmpCYnJ8UnJyfKlHKDGVBHawHiNBk0Og2kWr0WcAwyeqNerVF7vJ6uYUOra2sLi0s6hgwtKCptaGkrLq+Sa/RCuVpvdxbX1OeVVcp1JqXZWtrYUFRXGygtk2h1TG48m5sAX8ONS2Cy2EwWh8mOYbA5rBgOiUIhEAgkEjJkj8Fg8HhkYimRSAgP4gOeYqOjo4BYqVQqi8WK48bl8nKgXQfSACRVyKUWsx54EcjSajOYLTrAML0BUZVWqlSL1VqJwaQ0GJUGk1pnUCDLmwwqk1kLXQmDEUFSs1nndpgNarleJQu4HS6AU51aq1HrdTqz2WK12MyISdSoDHvol0uVbrtHrzFrVcbO9uHDh431+wpnzVq8Zs3WtHRhZpZk7fqdo8dM54u1KXyZxOIw+EOTFy0ZM2t2RXNrfUdnYXW1ze9bs3nL2KlTUnMylQadQCaVKBUao1Ysl+QIeUK5SBRWqUoqV8tUWoVKKwfikSoEEplAIZdoVSqt+ndVAnDJJICkkEMmtSplMiQckFAkgoMlyHi+Go5DHLTrjUaLzeryuE0Ws0AkTM9Mz8jKSExJikuMpzFYiHmaSObGJ8XGJ2LCi98JVDpkUDgiZEg0BhFYk84g0llEOhtPZYJigUEpUMIGhQwohkQl0FkUViyREUOiccj0WCKVQ6DGAI+G1zbRw1RKC08qZaBJdAyZhiJQ0UQ6gcohUmLweAYGDbjHxmOoMewEpUJXUVnL4wlT0zJaWtpCobxvvvlKLhdPnDR+x65dvlCeQm0YN35qaWkNAUdn0+L5GbIEZlpiTEYCJyOOkxwXl8RkxTAYrJTkNKlUbrM6rBa72WT1+QLwUR63x+v22m12k8GITFmxWgFK7XYgV7Pb48nOyabRaQQCMQoBUjQqGplPApsgJDKZBJ0oIgGHx4BSKMSERK5QzNPooPOmFIiyFUqRQinJzc1WqmRqrTKHlylAei0iuVIiV0pz+TlisdBiNsL1EgkFcMkkEmEOLwu6NSlZqdkC3sZtWz99/vzm/TvA7g8f+l+8eHn//oPe3gO7d+2+eO7cwf198+fMqyivUCvVIqEoKz3TZrZMnTT5wN69N65d3bllc2VxsUIoSOHGGVSKoNc5a8bEGzcvXr11/tCZA33n+s7cvnD2zvUtp/rGLJ3be+3Si7/97eyDez19+zeeP7Hj2vnmBVN1dfnBEQ3VU4aOWDptz8XDd988ePLx6bMPT1+8fdH/8QOQKLI69z0wM5KD9uvjb5/7ESf7nz58QgyqkEbauN9buj/0f5MvxtMv8p9KhAv/RPlvhKT/Xv71MY08u2FchRfogX767c3bB6tXn0jnfYuLeUyIfYqjP0OGwmmPCbTbRPrp+LTbI8a9OHfp/o3b3337/Y/f3fn+2pWfv7368sG1H67sv3Fu6/VT664eXnqhd+aJvWNO7x9xdu+Qc1s7z2/pOrmt9ciWuiNb6o9sqju2qebYxtoDq0p6V+Qf7Mk/tCL/8Iq8YytCx3oCR1YEjq3wHl/hPbkqdGpN/rGevP1LA7sXejfMtM8frZ44WNhZlVlXkFzq5paHsqzW9K7R1XuPblu9b/X4uSNHmpXrk1KuUbmPcazHGOoTLPkpjvIQQ/qBRDsZG3/Y510/cdisZdOGrZ7hHl2pbHIrmzzKFr+iKahuytM3BM21fnu9z9zoU9XYlZU2VbVdV+u1NuTb6vN1Re6GsZ1Hrp599OzJsjWrRowdU9fU3DV27IQ5c9b37rv604PZOzbqa8p4fmesWjYokTsojvNXGjWGl5OlVUscDltZVaC5vWbsxIkr1yzZu3/VsSNL9u+ZtnFNx9xpxUNbnFWFttKgp6rAVRGU+42aYoe23K2vDqgqvd6hdfaWKl1Fgb6kQOaxy+1mb3FesCRPZ9PZ/fbKxqqapkanP6TUWs32kNVZIFGanP58iUqVJeAZbQa5RprBS5eqkDCbweLSeSuWX7r7/erendbKAkm+PcOrTQvo1U0F/ApndrldXO+T1DpE1WZxnVVYYxHWmKXVNkm5TRQyTlm98OdfX528fmP87AWLV2/ZduDE/lMXpi7tLm9r23Ho8K/v3u3s7e0YMayupamhvW3xylVXf7jz8y8vJi/sjuOJLHnFI6bMzJGrv4pCD580+eiZc82DO1Mzs+ITEp0OeyjgS09OSk2Mz0hNAizl8XPlSmQOnMPltEKL7XRYnQ5deFRXZwKoAY7Tm2zWooqKwrLyUFFxSVW10WrXm606kwXoT6oEEDdpzBaNxZojkQZKyibOnjNs4qSqljahSgu8QovhMjhcJqRsDuL7PD6Jw4lnMthMBotGo5EpJAIBYBRBUgLCojgiiQAKJShUVMQ5FJQzGQw4WZlUbNTroHWXSAR6vcqgB0CTAGLClwOMAoPq9FKVVqTUiFRascGsBKTUm5RqnVStkej0ctg0mlRwPEKlOqXdorObdU6bsaaitKSgAEBOo9UC0ymUQK42sVSlNzp0BrtKbSosrJw7Z2l9fbtArO4aOnbS1LliiXbytPnDR07K5iti4tLtnvxJ0xc0dYyy55XytIYMmXLl9h1d4yem8HLd+QX5ZaXevEDT4BZP0JsrztVbdAqtXKwQSRRCpUYqU4mlSpHepFbp5AqNRKmWSRG3TRKJTAgpYA0gaXiplRyZKapSatRKgJtIXiEHHkXcr8tlUp0WWTgfdkIkU6pUiPshpcLpdrm9HiiEuo84hcUDWiGet0goNB6DRZa6U2gsIplOJMEuWnixEZlAopEoTCKZQaQwyHQ2CRgUjqFFrJ40YM3I/FHIRzbhAERpMWQam0RlEREeRQ4OL7pnkegxRBobhacMwlGwVFY0gTYQS8GQYxBjKpGNw9HJJBYRR4+PS5FKVQ6nl8HixMUnDukaBgw5aNAg+FktbS1WlxNNIjW3d927//DatVtykQ4/iBpHTaahYhKZ6YnszDhOamJSGic2PpabkJKcnpSYys8V67Qmp8PrcQfcLq/H5XU7PQ4r4jQfxO5AXJVabYh4vN7MzEwiiQQYGpncDN+LRqMxGBQWC+SOONCNuIYI36uwA8Vk0oA11RoklpgGCcgqEYl5IjE8SsiFAxVLBTKFWCoT8QW5ubk5cMmkEpFIyIdXqVioUsKdaVDrNHHJSSPGj0dG5T9/fv3q119fvHz44KfLFy50L1qUH/B7HQ4X/MFNSsrNzvJ7PcOGDl23du3pk6eePH7y/s27/vf98Jarl68smDVPLVZlpaRlpqZAF3LylDF7D26/cffKwdP7Z3XP2nOid/+5YxMXzt1z+uTPz3/59unz71++vPX+zY2Pb7fevlgxZ0zxzOGFUzscneU10zvn71p+5t7Fh/2PX/S/fNP/9i0yive+PwykcI6fAEk//xZG0s/vP3969+ljf8TU8gmxuiBreD/BZiQe6X/E0i9I+kX+U4lw4Z8oCJKGcez36Sn/PQWuxO+5SC30f/j86y8PVq85l5Z7C0t/ROY8QpF/wdCf4xg/YRnf0Tj7E9Pvd69+d/fnH2/dffTjoyc//vju14e/Prlx6fj6vh1zTu+fe3735LPbRpzZ2XVyR9vJ7c1ntzefAgzdUNG3rrh3ddH+lQUHevL7Vhb1rSw41FNwuKfgyAoEPY/3hI73BI+t8B/tdvctdhxYaNs7z7p9pmnNRM3y0bLZnbkjqxKb8hgNeTGDyzOG1QkmdponjSweNbq6ZVSVt86rCur9hbYOq3ZbauY1auyPBPojPFAp5SmG9gTPuEtknGTF7jfq5zWWBQaXKOu90kq7rMqlqvfLG3zI0vu6PEtjSFttV9c69a1+baNPXmVXVbu11T5NpVdb5s2yKKqGtd199FPfmZPjpk9Zvnb1sfPn9p88PmLW9JELZhePHmJvqVVVFKhK8zVl+ZaqMndt1ah5c6Yu7164edPSXbvnbtk2ZfWaMcuWdcybXTl+tLOxRl0Y5DmMEq/ZWOSzFPu0PovGZzYWOC0VvhyHUuDX8UOGWD0/3abWl+XpC4NyaMEKQ3kVJfllRQa7weqxBYrzoQWTak0KncPkKCit7iiqaB47ZXbX6HHQ+gGVCmQirUknEIoMRqvD4yuurt56YP+Pr37ZdvJwx5yJga46XtAor/TKawPpBQZZnU/R6JHW2XKrjIIaMyCprNYuq7Rne9WO2oLxC+cs27518YYtE+cuXbV934O3H67duzezp6dx+LBl61Z/d//HnnVrho8fNXvJwm/v3Ln8/feT5s33llWVtXau2LJ91Iw5cZm8FL5w7rIVeaXlg6KihVLZlq3bLl26tHDB/IQ4Lh6DToiLjY+Pz8rJFoiQmIYAMRab1Rfw290urdEA1KM3myJr8NV6HQCg3mrRmS1KvU5tNKr1eqQ11uv1ZrPWbJJp1HKdVqbT+ooKa1rbAqXlwbKKXIUKRaJS2bHM2HhWbHxMXCI3Lik+ISU2NoFGY7FZQKgcMoVMIiN+qghEApFMwhOh2cchKR6HwWKiUdHRaBQKHU0hk4FemXR6Znq62WSw2kxqDbTtQqVKqjeoLFY4L61OL9MCfSIq0ehlJqsa1GBWhUtkGp1ca1AYTGrgZzh3lVpq0KuMBpXJpPW4HQaDPoeXa3O6rQ53XmFZML8sV6Q0WDwytUWqMnv9xbPnLdu6s7eiplljsMs15pi41NkLlo2dNENjdAgk6mBhxZRZC8vrWytbOspb2gLllcvWbyyqrknKzoKeC7L4GpBFIgBeMVkNKq1crVPIVWKxjKfRy0El8lxIdUaEnhVqiVwlgRRUphRrgbyRJWdaIGYQTfgFehAaINjwIi8ogYzDYbdaLcCg2bk5mdlZ2TnZ2bycJECzzIzk1BQmm4XBYQFGyVQKCoPG4QnkMIMSiFQ8AVnzjsNT8KAEyCBICpuwiwiESqQQAEypLAoTcYAP9PkHkgJuYojUiAU0QqVkegyFxkaoFDRMsVAOaSSPICmBjKUwowjkAVgihgLMyiRRYqhUDpnMYjG5NCBXCjObL0LhSVQGu7FlsMlmT0pOdTqcBUXF7Ph4DIVS1dC8r/fwunWb+dlSp9HnNvqpKDYFxUzlZMVzoc+SDn0eOiOGy0nkxMQz6DFpqVlajdFktFktzoAvaIP722xzOt02u83msMMWpA6nA6g9JTUFbjk0Fo1EcCATvxn4TRQqGo1GDKYYDDqy6i5sxSdCP4pEBnjFAqRyuRy4HPAQaHWIq4dcQXZObka4LyGFVK5AXJSKRAIxwqDQaxALBLkCXrZIwFPI5GqtBk4gITXVm59/+dr127e/27Rh45IFC0cOHRby+W0mY3pyYkpCnFGrtttMQ7s6jx8/9uOPP7769RW0GG/eAA1+fv/uw6NHj2/dvL2uZ71Wpk2NT05LSmGz6Nm8dLNdt2zNkou3zneO7aztaOjZvO7YpXPnbt3qO30GOksXfrx74/Uvq88eW3/99NobJ6Yd2pQ/vdM/vqlsWlv55JauJWO3nt99/dn3Dz+++OXz25ef3rz6+Ppd/ztkmB6aK2iyfvv84fOn/r99/vAb4kHm90YMcBS4OtKm/9uGHdmDpH9D3hne82/3fpH/9hLhwj9R/hVJ/zvLvyJpRKAHCs/8i+c/r1x5Oiv3GobykMB4hqU9xTAeY5gPyTHnCbRrBWUfb3z/6v7j5z89efX8yeePz148vXJ036J9Gyce3jrm8IbBJze2XN7RcWp93YHlxQdWFRxaV9i3OnRwZWDfCv/+Zb593b7ebt+hFXmIfbQ71NcdONwdOLLMf2ip7+Bi957Zxi1T1OvGS1eNliwfKV44hD9ncNac9pyFI2VLJ+pWzXSum5e3cWHx7pXNx3fP7l4wrKze6i0zuUodjqYCd7Frglm3JSvrIpNzn0h/gqM+wzKfYBhP8bS7RPJ5NnelRFTv0JuCJkmJTVnu1NR6FA0eTUMACU3UHBTVWKW1dl1bSNPkV9S6lXUeVa1XXetXlDrNtfkCl75uVPuhS2du/nhnx6H9s7uXjpk9w1VZUtzV2rlo1qiVi2umjxuzurvn2P7tF0739O5euX/X+CXzu2ZObZkyMdDWpC8tlIV8igK/yO8Q+u3ykFtd4DWXBs3FAa3fLrPpJWa1zKox5NkFNqUyz6otdWXY5YZyv7WqUBdConTqXA6xVqUyaJUGbbZEmCESqi32yqYhQ8bO7Bg5Y8L0ZeOmLxo5efb46XPHTpuhd9hjU5P0NotMrhQKpWKpvKWj8+adOz+/fnnlwZ39l04duXl56KIpOV6trNxtainUNoZktU55gzO32iSotYjrrJJaq6TCKiw05Xp1mWZl+bD2zUePbjt+as3+vj0Xzs9as3LG6p6KzlaFy9yzdd3dhw/OXL8Qdk0wY/DoUWVNzUMnTz1y6erPL142Dh9Fi0+yBfNbh49kJyXjyNT5i5ecu3R5xqxZPp+PRCRmpKVlZWVA4wpIChCTk8sTScQandblcVudDkBSpRbxtgkwGlGZRqWzGAw2s0yjUBuB71RKqBa9VmPSKfUamUYJqrMaxRqlSK1SW6zljU1Gt3sQDk+LiWVxE2gsDjsukcNFNC4xJS4hmctNZMXEkmlUEpUSXkFCJ1EoWAIejRimEKsp5DF4HBABwAEO8aeP+earr2kUqkgkdDitMrmYL+QBChgBiRGLrVajBapW6IwKwDu9SWm2aS12ndGigRKtHgqVOqNKa1Bp9Mg0U4vNYDBqFEiQJiRou1gmraqtHzVuUkllbVvXyDGTZzn8JQK5MY2v4CuMeaU1FfUtE2fOmzF/SVltk0ih4yZndI0av2Tl2ub2YdUNrXMXLZs1b4lMa9TaHM68kL+42FdQKNcCvgLE6yUKqcmqDw/jig0mrd6ohrOVq0RSJV9nBFCWA5vKVULAaEBS2NSbVCqtDM5TqQG2Rqb2giiRNfNKQGlIFUrgVKPNBjjlMhpNUKpSqbOzc+IT4qEagTsZwHgsxNEBVCmOQIAqxQJyAktRKOFlY1gcnoQBLsQSI0iKxkA/AOFR2IyUQEokUgFJ8ST6H0gKZBkZiwfWhAzwaIRNIQXupDA4NEYslcGhwsGIlygOlRVLorMihyE4S6WjCJRBOOIAHCGKRMGQqUQqk0JnkalMJovLiolPy+YXV9Wk5PABW/PLq3Ilchozxu3xNzYPprBiMBSaO5g/dMSYrCwBl5O8fdPu86cvtDd0EaOpdEIMkx7LjuGy2LFUGpNOY8Vy4mPY3JiYOOj/ZGbkmIzWwoISu9VpMVs9Hp/N6bDaEUB1uFxOlwvANJYbh9x4WAwOjyeSyV9/E0ZSDAYVri/ELgqvaAyVSmNBxVKA4AkYDAYIlcOJzczM0mhURpNOIhVmZ6cLhDyhKBduTgkSK0smlYoBSdUqhQLxoC83aDVqpYLPy4UnTiqXcZMS03i8wZ2dXUOHG3SIay6lVJaSkCAVCsqLC6dOHr9t68YTJ48eO37k1JmTP96//+vbN2/ev3v28tW79/0vX705fvLMkqU9c2YtHNLaNbRj6KgRo3w+f1JqEp6C40tz20e0tw1v85fmVTbVdo0dsXzD2kNnT4+bM2P7iSMXHt0rGNluH1LX0D2tYfk0z4Rm09By/7i64Lha/+jymtntk7ctPPDj2Vtvf37024sn/S9e9r96//k9tFIIUYbnkn78DTYQFAXiDINmeD0UyL9v2X4HUEDSj/+a/yJf5A+JcOGfKP9tB+7/rwW5Lr8hM8nfv/30+pd7a1adyeT9QKQ/JdCeYqlPMfSnWOZPBNZlTvzVrhH9D5++ffbs1ctHn979/PD+qd4dM4/vmrZ/Tdva+cH1c9yHlxcfX1rUO9e7e7Fz/0rXgeWug93OA92ug8s8B5d5+7q9R1aEDi0L9i3x7V/g2j3Htn2GcctUw9Zpxo0TlGvHSteOk22arN0+07J9ln3bLOvuhZ6+VUWH15cdWle5f3XF/lWVB9Y1HdsxYfHMhspyZaBAHiizWis8tupgXrl3pEO7PS3tCp39kEB/iKE/xAKSAliTfqCwTrAT1mTzhwfdRa0lBZ2lwWHl9qEl+uagosopafDwm1ySBre80Sut98gbvMomv7opZG4vUVR63O3loqAp0yytH9N55taVyz9+N2nhvNbxo6et7N5x/tTeby+vOLZv+MoFY9csHbdm8bAlc4qGthZ1NJlKQiq/U1PolYUcfK9ZmufUlPpBlUUec0W+rbJI6bWnKUSZgCNOq9Kiy5EJnQXekpaqwpYKpd8osCu0+XaV3yq16rMVMp5M7goGK+saGtvaVRYrMzlVZrQPGTtj4tyeMdOWBktb7cEqtdVv9RXNWdozfuYsg8stVCjVGp1Kqc7MzA6E8tZv3rJm2+bRMya3jR+x++SR8z/d6pg7XlXiMlQHdNV+WZVDUmMT1tqEdVZBrVVQbRZVmlW1Hk2VN8ejU+Z7hsyduWzfnmHz51mry8U+x6Jdm7ad6pu9dtn0nvk929d99+THfSf7GocPLq6v6tmy5fbdH3948vTgmbPWvAKFxTpt4eKyhkYaN84ZzN+2Z0+woBCgJCM7q2PIkN27drW3D6ZB6x3DBojJyMqEBlIgEmr1Or3ZBEgKacRdpdZggE3AUK1VpwO00srVJo3GBIyuVBpUSr1SplVIVBIkb1Dy5SKpVm3xemraWo1O5zdoVEx8YmxiCoMTx4pLBDals2NZsfHxSamc+EQatO4MJhk5CRbksUQkDDoKh4vGYsPx0Ek4EgmNw0eh0QAGGCx+4MAoHBYfy43NyMpQa5RWu8Vg0knlIr4wW6oQ6o0qg1mtMShUOjnQp9GiNVl1UAIZwFadUa0zqLR6RPVGjdVu1OiUYqlApVPpLUaH17tpx65Nu/YEistNrmBDx6j8yhaBypqQLS2sadu8t6+iuSVLIi+tb5zTvXzOkuUlNQ02X6istrGmsa2ksq66ocXpC0kA0g1GsUJmcdqkKoXOpHf73TKlRKFEXPebzFpAYaVaqtUrLVa9waTSGhFTrtmm1hllWgOoHKgUYBo0bDFFSuQqsVQmUak0mrAPUqPJbDZbLVa7yWyVy5V8gSgpKYXBZJMpVBIQHomCxuCiUGgsjoAnkKJRGCghkMhQAJskMgVefne9SSBHkDRiKAUkjVApkUQjUxgRMCWRaAREGQTKvxo7gSwjtk9I/2DTiKGUHKZSCiMGScMIC0hKZsTAYaBEOhuOQeHJ0XjyQAJxAHQ2yCQcFQk0SqTQUDiC2mBetnb9uStXLb7AP/zL1yZ/KDYlfQAKFyoqbWrtRBHISVm8vJJylzf4zTcosVC+acP2y5euTBk/PYGTGMuKp1FZRCKFHRObmJgSE8Ol05ixsfEcDpfBYHFiudlZPJ3W5HL4HA6Pze602h1WG6g9ojq9kUZnAoFC7cGNBnfav3z1DXLLwSYKjUIBjyKKRmMJUCM0OpvNiYmJZcCtS6ag4QbFE+Li4oSCXJkM6FMAKeIXX5ALKpNKZICkYUOpXCoW5GQLc3gZaenwfugHKtSq8MpIaXpWZlZOTmpyikalRlYvpabpVKqtmzc8evjTs+cPn7948vLl8xNnTxw40nflxvVnr169/dD/ElmP//67O/dPnrlw9er1b29+++OdH+/du3/48PGWwe3pOVl4CjE+NcHsslg8dl9BsKymYszkcYdPHzt15fzxGxe792zOcOpiTNLsEie/yiduDPJrPNrOQvPwUvf4qrxpDXnTmxp6xs4/seHs8xs/fXr27PPLl59evf/07tPn/s/hEfqPn39fsRtGUmT0/nNklf7fGzUkCf8Lj+P/PQ2XfpEv8odEuPBPlC9Iish/eHLhkYbuJzKj6P2bj29+PVPTeBJFfEagP8aQgUqfYYFKaXdx5JMJGTfGTPr07NGH148+9z+8d+vQ9rXjT+6ecmLb0OUzXLOHSbbNsB9eFOib5+pb4jy0wnF4mbNvqfXgEtuBxdb9C237F9h2zzHvnGnaNcsCun2GactU/dZp5l2z7LtnWaFk73zn4e7giZ6iEyuLjq0sPL6m5Pi6ksOrCw/05O9dnn9gVfHeVeULJ7vb6+XF/nSvKz2vSOWrtPtaC4wNgVCpbZxFsSUn/SqNeY/AeIinIfGoiLR7BNoPJPZ5ZuIWpXr7xOFLeqaN6pnUOGeYp6tUW+tCZlI2esQNXkGNS9zgU7Xnq9sL1K35piFl0mqPubXIUBeShMwSv7FubMfus4dPfHtl6c5Nq/v2rDnSO3LF/NoZY71dDcaGEmGeTV7kluY5ioY2D54xvmxYc9GwhtCQGn2lX13q1lf4deU+S02+tSpfGbCnKcXsjBRuVlq2VKTQa/likdFudgRdBq8pU5mdrc4VmWRZSoHcrM2RSZMzs8trGmbNW7xy7ebS+mZ6Ujo9OUtidOdVt0+atzpU0ZGQreJmSrIk2pGTZ6/ZtmvI2AlSnVEkkmnVOqlUzuPxJXKl0+8rb6wrba4taqzaenTPlZ9/mLZ6oaM6T5FnkZfZJVU2UbVNXGcX1lgASSW1NnGlVYWEG80ThGyKkqC5pqxqwugR3QumbV516ufbR76/3Hv11Ngl02Ue/dy1i679/N3xq2fnrFi8YuumXb29c5d3Fzc2ljQ2rd2568Lt23mVlYyExOqWtqFjxg5AY0k0esfw4Xfu39/X2+sLBr7+5msylUwgEeMTE6CNzMrJlisVSq3GbLchM0pNxgib6i1mk8NicJoMDpPeZtBbDSYHlJiNdiNsai06JDylUaMyqABPzU672my0+X0StYrMZDJj45BFTnEJzNh4AFMKM4ZIYwKYsgFPYwBc2FQmm8HhkmjMASgMMBSGQI5GvFcSEBfrZCoaTwQdEIUaFI0hEMgIVBGJgE9ZvGyby25325UaRQ4/S6IQ6c1ajV6p1MpkaqlKK9cBUVt0aoPSZDVYHRaTWa8zaABG9UYtqNGs15u0CrVMY9IZrEaglcmz5ixYsbJz9PjSutaimraq1uFlzUP9ZY2tI6ds2NPbOX6ct7gkUFY6bvrMhStXltTWGZ3IKjedyaoIs6TeBKToDLt0BfZV2x0WpxvAUSuTi7RahUolNRjUoEaj2mTSQIkJQNmq1hoUZpvG5jRCBkjUaFEDicpVIpUWfoIUCnUGYFONRgcfa1JqdMjcUqkiJ1cQn5iCJ1KAkYA20ThICSgsHnFehMUDj4bRCgsUD5yKIxBhE2FTYoRNyWF4pYFGDKJYHGIxjSAp8CiVxoJdgKrI4D6FTiDT8eQwU4ap9D8oFMKuCJVGzKXAnaCRg4FH4XKDhskVGeLHEKg4Cg1Dowwi4VAUAo5GxlMpGCLxq6gog82xdtuO3YePZClU/3MgylFSEZfN/wpFLCyrKSit+ZcorNrsKK9tFMvVcBebTfb2wV0jho9KSUqrra5ZunRZZWUVm80mk6lxcQmAjEwmGzKApKCQieMmcrlJErHCZLQZTRZQk8kKWA89A1CZXEkkUaOiUQDxAwdFR0WjAUkhRaGw0dHY6CiAUaSHRMCTcJASyEwGssAfOlIkEhU4OEyuKDqNmpqaKpNJETOoUiESCUFhMzx3VJALfwhystMSk2Qisdftqa6qmr9wwYpVK/cePLB60/pAXigtIz03h2cyGLVKpSCHJ8zNra+v3r17x7MXj169/uVd/9ufnv507sqFlRvW9mxYf+n6zfvPfnn84te7Pz++/t0Pt27/cPPbOz/88ODchSsXLt3Yun1vcXmVTKlKy8xkxXL4YgE8JpOmTTp59sSVm5eufXe1e9NKc4kv1aLIDpj5ZZ6cck9aiT2n2i1ryxe3BbQjiryzGj1zmkxTKvLnt07Ys2jnt4e/e3f/l8+vX33+9d1v7/qhpfqtH9gUmquPYYcy0IohSBoxgEbaNeT/3xt6gFGQLyT6Rf4ziXDhnyhfkBSR/4CkkH78/PkjPLwf3n9+//7B0RPHROpv0bSfCYzHePITHOUplvwUz7iLY5+OS788aezn5/d++/Tk0e1je9ZN3rt++Mmdw3cuL182zrh6rK53oe/U6oK+BfYTS1zHlth75+v2zdXuma3dO9dwYIF190z9zhnG3bPM++c5Dy7y9i32H16ad2x5wbHl+UeXhY4vL0R4dEXRsRX5R5aH+pb5D3R7QPcsdm6aaVozRTu7S9BYxin0MUo8sUX+lIJCfrBK421yOZoDjkZfQa1rslvTm5F6g8p6jKM+xlAe4ZFwoz/jaffIMecY3NNu1+7FUyb3TGmd0eXrKLE2BuVVdmGlXVjrEdR7JS0hWWueYnCBprNYM7hQ1uDXtRRo64PaKq+6xKUqsBV0VI9aNKNh4sjS4W3+9jp9Vb6lpVxRGRAVOwUFdlW5z9tePWHd4oO3L3X3bh69YkbtlA5nc4G+0qMt9+grvJ7mEktFKEMnTRBms9OS4zPSkjIyJXKVVIo4eczhZ2eLszMkmTwFT6wTpfLTxWqZVK1OTstWqM1lVY2Ll62bOHtBrsaUKtZITZ6SxqEzlmwcO3OFv7wlTaSNyxCZvQVNXaMLq+p5UqVabbBZ7CKRRCiScOMTM3N5gaKC+cuXNA5tc5X41+/ddvPJ3ZW7N1rL/KI8o7DUIq9FnLbmlhmEVWZpo1NQaVHUe7VNBbIKr7jUm+WzlowbtvHi8XXn+sasml85oTNvSLWu1JVtlagCxo7pIy/eu3nm9uUJ82cV1lXXD+kYM2N639kzD1//uuNQn9xsVpjNwydOsvsDA7B4m8+/auOmyTNmZmVns+LifKHg5KlTjGYThUaNS4jPyMrMyeUJpRKlTitTKQFJI1SqAyq1mTRWg95hNjgtBptJbzUabGaz02pygFrUBq1Kr9Ga9aBqvT5bKEzLyRErlInp6TgyGUehAJcAjwKV0mO4VBYHNAYxmiZSWRFq4ZAZbAIVgAb4hhb2r06N5NEEMhKRkkAeiMKicUQMnhSFwX49aBDwKZvLAXr2hnxqg1ogEQB96sxapU4hUYplKqnaoNKaNFKVRGPUmG1mg1GH+OMEtDPqDIChgNl2s8Gi15p0cOZqk8Hm8wbLyvMra9pGjK3rGOkvqxs3a/Guo+dbR04KlFd6S4s8xUUWn8dTWOAMBUVKpcZkRhhTr5er1Gqt3u32upxuo1FvMmnVSNzRcHB4xEu9DADUaFBbLciClkgGcZhqUOlNGoVaqtbKLXaj0ayVyoV6o9obcHl8Dqfb6vLa84uCap0ym8/nCSU5QklcUiowIoXBxpOoKBxxIAr3TRQajQcuQlbHD0LjgDypNAagJ4ApnkACNv1DYROHJ0aAFfLIuHyYOyNIGtFIIVApiUyHlEZjUegsEiAm5XeDaIQ1I5kwbnKAO8O4+bsL0sjs0sgE08hbSHQWXGt4F5YUnngKKMxg4Fl0FI0QTcZhqSQinToQg/4GjebL5K6CwvyaOpnVYQwWrNnfl1ff8lc0yeQKWL35fx2Ek2hMTe1D1XpzbEKKyeoIhPKzsnMGDoqaPHXy/Z/unzt3LjMzMzoaTaczo6JQQKUpKWksVgySSc5gMjhUCjMhPkUklGu1BrPFajCagUQ1Wj3UtUgshToBJB0UhR4UhQIY/eqrAcCmgwahUVG46CigUiwyoRRHjigOSyLgKRElIZNuqdBPwoUjPkAXLC0tTaVSajQasVgiEAikYgmwpiCX31hX171o8fat244ePnLy+IkXL1/euv1t18gRO/btOXP27LARw1OSklOTU3KzslVwZjJZSlK81WaYMHH0lu0bfnp0/+mrp+cuX9yxf++87qXTFyxcvm7DqUtXL3/7/dEz589dvH7u4q0Ll749eebyydNXLl25dejo8V179o4bN1mA/P2Jz+Hl5BcE586buWLlkhVrFg+fNCLXKMt16QR59qw8e06pNyFkTi21C5oCKVXWjAa7YnShbmqFaU6tbVaNdVJ59aKupcfWn3t049FvL17+9vrN57cRMO3/9O7Tpw+Rpgxo9NNHANSPnxCzabhdQ8yi4bb+C4x+kf9riXDhnyhfkPQ/F6SPiTzJHz/1v/n49tWjPQePSk1XcfTHBOoTHPEXLLLa6QmW/h2RcSwx6ea4ER9f//Tu8ZWTuxdu7B68u6e5d3Xj9vmFaydady/wnVxfenSJ/8hcx6H55oMLDAfm6w/MNx5cYO5bYD221H10iffoEt/RpcFjy/KOdoPmI7os78iy0JGleYcWBw8tCfUt8fUudO+cY14/Sb5mvHj5KMHc9vQpDQmdBeTBpczhjRkTO2Rjh2ibmxRF9UpjqcRSZbQ1umz17oZS50KD/Cib8xRLf4alP8JQHwKbIkq7h2ec4CQsK/K1tpXltxUbatzKaqe4xCSptInrfeLmkKQ1j9/gEzb6pW15irZ8TXuhqiWkqPMZm/JszYW6So+80KoqcmtK/OpSn7YyaKorsrdXahsK1LV5SFoTsA8ub5w9prtvW/uCiRXjW4pH1zqag+Y6r6U+YKzyOesLhA4dLpGVwM9KEwoS0zKgjU9NzZQIZVqlWi6V5Aqzc0SZQmWuUMnnSxHnggqNlseXZeXI+CJdcWXLnKVrOsdObRs1uXXk5K7xs9tGTmsYMr6wpiNDpMsUasRqq9bqEyr1KoOluKTC4w1k8/gqNXyCkCcSipXyoqqythFDPMWBUGXB+r1bbj+5u/7AVkdDQapLJqtwaOo86kavsMIsqDaLax2SOreiPiCr9Usr/cISD7/QlT+m3dVRnePXS4tt4kKjON+gLrPwXfIsi6h18tDjt84fuXpuWveCCfNmrdmx9cLtm6u2bSqsrfKWFq/YuGHP0WNmj5edmNwybPjISZNJDMZf/uXr8dOmX7958/jJEzaH/Z//+hcShRyfmJCSliqQiMVymUAqMdmsoCqtRm2EH6VTAr1ZTFqbWW+1IBMlbRar22mAAwy6XIkok5eTwctJzcxic+MoDCaGSMrK5SelZ2BIJFCAS0BPGieOERtH53CpMVwGNx42ScyYSD4mIYmTlEJhc4gMFpZCw1HpBDoTT2PgKPRoAuLYchAaPxCNg0w0jjAQg4nG4b4aNJAZGyPTKNUGjUKnEivFUo1MppbJNXKlFnhUqzFpxHKxXKvQGRFf8YiXeJ0aqBR4FFKTWW+waIH5NMCOVjP8RqPLkatQ+EvKmrpG5Fc1jJ0+b9mG7b7Sar5KJdIqxDqVwqgDFSqlAplYrlYptUh4JJ1Op9fpLBazw2Zz2sw2ix4qCaFPvcpi1qmUUq1G7vU4An6P0aBVKCRmAHedWq2D2wS+WA1qdVq0Rq3Zbi4uL65pqMkvzjdajXI1EJOCFRsDNQlUx+Qm4Mn0ASgs8Ho4hifi5jMKQ4A8IWynBGSn0JgcTjwBDkDjII1G4cKBCAA3iZEUFIMFQkXo8z9oxFYa2QWoSvoDSWnhFfQ0BEMjlAkpKFAmUGkESYE14TQASSM8+h+QFDobkOIpUILEFyWz2ORYNp5NQVMIWISBqX8dOABFIPgLiwNl5XytwVdZM2/9pksPHjWOmfjPWEqOTOfKLx2AJSdnCUaOn6Iz2zkJycHCIn9BAY5MZHE5zYNbtuzYOnbc2Kys7KamluLiUgqFBiSalJTC4XC53HhubEIsJ4ETEw9UmpKcqVJpLVaHyWyH7qJKrXN7/ECM8MMHDgIeRaMx+GgUduAg1DcDowcMiEZH41DRuKhBaKBSIFFQQFIMmgAKV+IPSAUwpdHoJBIZhcJQKNTk5BSFQqlSqYFKVQqVWCgRCURTJk6+dPbCqp6VXZ1D6mpqt27fdvT4MW5SIo/PnzRl8sjRozQqtdVskYsl2ekZGoUiNyczh5eRmZUiU4oXLVl456cfHzx6+Pjp0x9+/PHEufPrtmxdu3nbtds/3Pzh3k+Pnj1+9uL+wxdPnr95+OTlL6/e/Pru47sPH+/de7B79/6ysorkxKSsrDSFQgw9pcbWqu41S2etmF87ulNTFkxzGlL91qwST2qJI73CkVxpTa61ZA925wzzicfn66dVGCaXO6fUlM/rHLd5zs4bh+++f/T8t9evQD+8etf/+vPnD8h6+0+IgfQT4OiH/g/v3kGKYGh4pB5eESL92+8pIl/a/y/ybyTChX+ifEHSCH3+3nOEV6RbGc6En2rod77926c3v737+GDfsVNizQ0c+RGB/BJLfYlChu9/JtLuEKgnuAnXpo1/+/OV7y9s3bRyxJo5Ndu76/tWN/d2V26bF9y5JO/wksJjC4NHFjmPLXMd63YcW+o8vNgJSHq823Nimf/YUv+xJQGg0iNLQ0eXAomGDi31H1jk2TPXsX2aZetU46ZJ2jVj5StG8Bd3pi/tylg2PKdntHD1eNmKMZKNsyx7lxfuXlGyY2XNuuX102aXNo30Vo8MlQ4v8DcF8qrdzUHD8pyMK1TOz3gmEgEfT3+MpTzBkp9jGddJ7JWZGUNtGn/IqCww8goNymq3us4nrPHw6/y5dT5+vVfQ6Mut98gH5+u7itVteermgGlwoW1wkbkpZKgNGGryzHWFtuZSS2OxuanE1FyqARitz9c1FeqbC81tJZbWEl9XjbbKZ67ze9oKzLUeQ7XLWh80VfqslUGx04DlMhnJCel8fmpGTkpKRlxsUnYaTyNTAxvIpEKxLFeiyM0VZ8lUEo1OI1eopXKdRGbMylFl8FQlNYObusbWtA0vqRvszKuQGdx8pdnsLVZbgmqzT23yOQMlVncQWs28orLCknK13qA3mfkiiVAu40vFSVnpKrNuxMTRbSMGB8vzFqxafPvx3dWHt9uaCng+raLMpm/w5Rbr+eVGfqUlt9IqqHIKq13iSq+k0s8vdkpK3dkBQ1ZAp6nxGOq9khKjqsJqrHXneuUSn3b4vAm7zx26+fjetsO9TcM7G4d21Ha01Ha0bdi96/mrl31nz4q1ugyhaPikyY5Q3v/46muxSnPtu+937N7jcrvY0FwnJghEwoTkJFYMOyM7iycUgKr1Oq3RYELcgVo1JqPB4TQ4XAaHQ2+2KXUGqVojVqiy+MLE9AxOQhKZzsQQkMDlA6PRUWjMVwMGxSUmxyYkYUlkLBlgBYn9Q2CwSKwYMptD4XBp3DgiK4bIZDPjE+PTMxMysmKSUmAvhkLDUulQTonhUmJi4S0oEiUKSwDiicaRBmHwUVj8QAywAWkAGvVV1CA8lZwjyvXlBzQmHU/CF8ulMqAArUZr1GuMWrlGgQCrGomlCRgKSApsajQbtHpNZGmUBoDVoA5bTI1Gu1mgkGmslkBxid0f8hSUmL0BCfxSnVZp0GiR1V0Am3rAX0BetU4NH6LXaw16rdlksNutCOhqlA6L3mUzOawGqwlQFagUAB7Z67Bbw4H4VUajwYD42DIaLEjF2t0uX14IUm8w6AuFFBo1YAqRRiVSqVgScRDilIgAhIf4AQ1zHqQR/sMQqVFYItQJZNAE6gA0HlknxIwFsgS6AsZCA7Ci8RHWhDwGi5hCIR9BT9DflzH93VwK5ZDCZsRKSqYwiRQ6kYLAaARJQSMj9X/Hzd8H7iNICmlkV+Q8YVfY+B0DGAowGgZTNvA0FNK5seQYBvAonkIm02lRKNRAFHr6vHknzp0LVdcIjKaa4SOHTJ+l8oWYGbklTR1zV6yJTcuOSUpvHzY6NSuXSGM2Dh7sK8iPJmCzhfziytKO4V10Jkssll64cOnKlavl5VWY8DolYNP4+KTkpDQWMzaOmwSKGEpFMovV6XB6pUhQeg3kk1MyAd+h0qKisVAtUdE42AQk/eabqLCJFBcdhQEwxWJIYSVi0HhUNB6NwkMebkTAUyIBkJTBZLKp0JUKz+Jls2P5fKFUKjebrHCPpCSlQleovKhcmMtPTUqOYbHTMzOsdlt6dpZALGpqa1mydMn2rdu2b9nqd3vgAK1SpVEp9Dq1RCKI5XK0Ws3UGdNPnT1778GDK9euXrh65cK1ayfOnDt0/MT6Ldu279p34fKNF7/2v/3w+eXrj2/ef/7w6W+fP//t11/fPnr4bNLEySwmMz4OGJ2blByr1kqqm6q2Hth57MrFJbu3FgwbnOW3Zxe40wsdbI8qodiYWG5MqbUkNVkSm82ikSHztBrH9DrbhCrfpNqmZWO6j28+8eDKg/6nLz/9+uvHX99/eoN4hfqIRIFBmrCPn/rfvvv4HjgVIdUIkoZnmn6ZSvpF/nOJcOGfKAiSRpgs4v7oi0TqIexHA7qZbz8hU8jfIdN1Xvc/2rnvhFTxLYb4As/4JRqxOz5ECJVyh8g4xoy9u3Lemxc3j/cu3Lhi6KYVbb0bhpzcPHR3d83aWaEtMwInlpefWll4dLmvD2B0kePQEvfhxa6jS9xHFnsOLXT3zfcgusBzcL6nd55r71z7rtnmbdMNmybp1o1TrhktWzlCuHaseOs09e45xt4FtuM9gTNrCw8vD57eUHFmc92hVeVH1zed3Dp828rBa1Z1zVve2TGxMq/Ra62yOsoMTXZZNy/zMiX2GYb1EAfnTHmCJz/D0B7gWBeYsSvTUzts6vqWMktdyNFRGRrfbh1eJ20uyKly8+u84uYAv86jaM/TdBZo2vK0rQF9a8jYnG9qzrO0FNoHl1maS+xtFZbmUkN9oa6uALGP1ucr6/PM7WW2IVWmllJNTUhT6TNUeS21PntDyF4fstQEdCXu1qkjZ61Z6iot4GakxSQlJadlpaZkpSSkp8alZSVnSvhCvUal1SqkslyBKFsqE8kVcqFAlstXCEQ6nkCXmqXIFGpyFUaJzmYPFivNLp5Mz5PpQqUNhRWtJmdBapZMprLkl1S5/PnBwtKKuoZAQZHD6xMrVQKZLFso4MvEqdlpeaWFo6eMtfhsBrdpZvfcs/eu7bl4vHLcYHFQn+tXKyodshqHAEFSS1a5ObfSLqx0S6sDkgovv9AqKXWoarziMoukzCytMMsqzNp6p7baoSqxaoptwbbyjUf3AJXO7F7YMHTwzCUL9p88dufxo/PXrtW0twtU6vZRoxeuWqOy2GKSUzvHjJ0yZ156ZlY0GlVSXrZj587V69epdNoB0VGx8XGp6WlZvByAVJFUYjSbHG6Xxek22Jwqg0Wq1ucIpek5goTUTHZcMnBG2ADGGIQhfDUQ/Q004WgckUQFBkpMTgckxRDIeKBMCg1NpgJu4uhMUgyHyo2jxyfQYuNB2QnJ3NT0mKRUeixSAjBK48SxEpJByezYaCI5mkiJJpBR4UFhYNMBqIitFBeNx6OJxK+jowg0ihIunkEjRIyXSqlSIUV8dYZdppqNoHKVQiKTGkxGrV4rU8gMSCwAjUarNBo0yNg7svZIZzTrlVo5IKzWrNfbTHKtmi+XKow6g91qtFmMAJwmIFANfII+PO5vNBmQkKthJLWaTW6nw242WQxat80M6rKbbQijap0OJJCQWqsJ+3DS2OzOwqKS0tJKjz9PrTOLoesjV4lkyhyBOC4xlc6OJVBo0VhCxHf9IDQOeDQCc4g1lMpkcOIBQAeigcsRGIU0kgEFJMXCMUTaoGjsgIEogEvIA4aiMUQUGmFTNAKjyCakETyNIGlkhVNEAUapNBaNzoYU4JEIcPn31UuAmHAagJgRDIUS0AiAhpmY8vthYY+kkIEj6TFxAKARVA3P1ogN4ymDzACcpeNIRBKFAihHIBCiUeiaxoa+48d6T53onDgxR6/PMRjkbk/p4M6j127c+PlhmlhGjokPFFdEQZ8HS+gYNcoVCuHpFIvHmVdWojbpvx4wSKPWrexZc+eHH8vLquLjkgwGCx5HJuApvBwhmUQHHk1NyYTOV0Ym32xx+AP5Wp1JodSazI7EpPSBgzBAomFwB6DHRKPwQKhffx01aCA6ahAWABSDJgKPQgqECiVhTsWFyxGLadhWSiIRqSRkhi4ZjcF/8000mUxLT89UKFTQrePzBJlpmYjdMytbwMtNTkyy2KxV1dULly5ZuXr11p3bd+zaOXvmrPbWNrVckZ2eoUI8Sghys7JlYolKqRLyBVKp1B8MNrU0NzQ1zlsw//L1a09/ef79j3dWrlk1csy4zdv2vHzz4eOn357+8vbVm/5HT5/dvPn9mjWbRo0a7/UGBAIB9He8PqdYlMvm0Nlx7PyK0vGzZx29AX98zptrKuONGn6RL9Fr4Hg1ySXmxBJjQqUxocaU2eLkd/glQ/P04ytc0xvdU+rzprcMXzdz180j3//64PGnX15/fo2sefr4ITxq349YVfo/fvqAZEDDSIpkP37+3P+3MLXCAUij90W+yO8S4cI/Uf4VSb8ISMRk+ukzPNPvPn5+/+nj+4+f3n/4jMTF+O0d6Pufd+06I5Zex5Cf49iP0dRHeOpDAvkpmXH7G8zloOvdgytP7x49vG/+pnUjtvS0H9s65uimkRvnVS4f79m3sOTwiuIDy/x93YG+bn/fEu+hxb6jS3zAowfnO3vnOvbNtO6ebt451bh9im7rVO3W6dodM41759r2z3P0znceWOA8tsx3dk3B+fXF59YWnF5dcKIn7+jyvDNry06trTi8rOTA4pKdc4p6Jgbnjg2NHZVX12T3QNNQqbO32IPVtlabcmNm1mUG9y6O8RhHe0KgPkYj02F/JtHPMNmrhfxdk0Yt6pnbMnPM2A3LmpfNsI2oF9X4hbU+aVNQ3OiXtwWVbUFVa1A/OKhrCeqagubWfNvgEnt7mbm5BLGPNhaDQsbQWKxrKtI0FZo6yi0dlbb2SkNDsbEuX1/pczbm53VWO+rytcUuX1PZpmP79p4/ofe50FQyicFksbhxsUmZqTnpCRmJ7MT0pFSxgK9USFQACQqRSARtgEyrMUkkOr5IpzP5DbYCgz1PbfaIVKZgSY2noFykMhpdQX9htS+/OlBYm5Gj4CZk+fNLC0qrnP58uz8YKCoNFZVaPd5soSgtJ0ehU/MlwozcLKPdHCoraO5qrW6rGzt38tX735357nrtuMEiv1ZRYlGFV33xq2y8CmtOuVVQ6ZJUe8Xlbn6hRVnp0TcGhCXG3BKdrMYmKjdIqsyySrO83KKpcCqL7O6GwlW9W28+uHv2xuXujWvmrlg6f+XywaNHByoqJs+b/+2dO1t7D2aIpWKNbsKsOSqz9Z//+le7y3nu0sVzFy6MmTA+NiEekDQ5NSWGE4NQadi9pdFk0huMMqU2kydJTM1mcVPIdA4aMJAVB4ohMTBEOpbIiMZRojDkKDQJT6Cy2FwajZ2VI0hKywSmIdIQB0BoCoKkeAaTzOECklLj4hnxUPEpNG4CoCeJxQEeTcjI4aZmAJ4Cj1I4XDSZFkUgY2lMNJk+EBAqHC4oCkcKUxoTSybTYzk4Cul/fvVXPJXMTU7IzM0Wy6USuRwANOJsFVgQSBTSSFxNUMgAVhqMOp1ObdCrzSYkBJTRoNbqFb97A0Wmn6psLrPWpAG1uqwWuwnqQKdVq1RyrVZlNOnNZoPJZDADlRp0er3GhETGt7qAPi0ms0FrgC81aJEDzBaL1WqzO6wOp0Zv4IulCpWupr4pECzkCeUJyVlMdgKNycWT6NEY0sBo/IBoPJZAxZOYiGtPGhvwDkcMrwoKYyhwHiApwB/QP5BoJP0jAykaQ0KhEaIaOAgL0Ekg0LA4CpSARmAUjUbSiOdR4NGIrfQPu2nEYkqhMiNISiYzCGQacgKk3/3hA2WG/TpBJ+T3EXw4NyBOOD1QPPX3UE8EKmIrJdFYcLaApBFUhTcCoRLgCgL40phkCpAoiUwiAQIjkWRxWIVKVl5buX7X1rM3r01btthemi9320va29cc6N1y+Eh8riBdKOkcPT42Jf1rDK5l2HB7METmxITKywqqKumxsXgiyWiwNtS3jBg+BlhwSOfwkydO19c2sVlc4FEg0aSkdA4nHjLJKZl6gzUUKrZa3XCBzWZnYmLGoCioMaRaAEa/+ipqUBQO9OuvowcOQJAUjSJgMWRAUmDQQQMxfyhQKezCYckYDDEaiBZNwAGbhskeKpxIpFKpDDqdlZGRJeALw8P3YugtCXMFYqFoec+K29999+2dH8ZOHO/yeexOey6PJ8zlA4xmpaXzs3lKiUIlVfGzBaJcsUKmFOYiK6YyMzKzsjK7ly559uzZm3e/vn336/0H9w4cPLh9555zF688+OnR23f9T579ur/v2PoN26dMnTN67MRZs+dt2LT55OmTx44dXrRoAXSiqHQ6hcWOSU2rHza8e9sOV01NAvzhy/Nn+WwJLm1qgSU535hahoBpcoUltdqe2eCSjSg2T6m3Tqu3TqrxTm6oWzRyzp4VJ+5feNj/9O3nd/2fPnzofw/a/wn+f4DGCwFPBEnDLVyESiNIihR/kS/yrxLhwj9RvgzcRyj078MX4Swg6bvPb99/fvsJmY3z/v2nt/CQf/qEPOCf371+sGv7WZXmRyz9EZbxCM94RKA9wpEf4imXudxrrXXvbp+8d233gZ0zN/YM610/7vj2yftWdq2ZXrppVuHOhYX7lxceXV1+dHVZX3d+7yL/vrnOfXMcvXPsvXPtvXNsoAdm23rn2noXWPYvsvUtcR5Z5ju+PHRiRejUyvyTy4MnVwRPQb4ndLQ7iBBtNzLZdPcs56bx5u5O+bQ63qR6YY0nvtCRHPJkuwO57iqVp8VqrzYHg/rhTs1KQfZFOvdnPAtO+wmW/IRAekAk/UCmX6Rzjrrdh5bOnbNw+pils2rnjDe1V0mq/aJqr6wxqGzNU7aFZM0+VWvA0J6nawnoGv3WwYW2thJTS5GltczaXGprLrU3lzkHV5oaSwxNRabB5eaOCntXjaOz2tpa5myrsNYX2OrybbX5inybPGgr6Kgbu2hWeWcLPpaVq5CHCotSU7M4TG5yXCogaVZydkp8SmJcXFZmmk6rAAUkVarUgUBRIFjm8pVU1A1x59WU13a4Q+V8mV6us9r9BTZvng5aNZNHrLKYnQUao1ehsfElalegMFhcoXe61VZ7rkyhszkEckWuRKIy6NN52SlZ6TyJQGnQTJ83c/Lsad7iUNuYrit3bl0GKh0/mOdWSMssshq7sMYuqHbwK+3iao+wwqWo8Wuq/bJSh7zSoa53C8qNmYVKUY1RWmvjl+nEFWZLS76uyivLt1grQ+t6t9978Wj38YPV7S2B8tLR06f3nT5958mTq9/eHjdzdo5cWVhdO3LKtByZgpuUNHXGjO27d+lNRmg95WpV1/DhI0aNTMtIj0uIBwU81RsNySmpQE5EaiyOxAIlkGMwRBaWzMZRYtAkJo7IJoTjm9NYiRRGHJXG4cQmMlncnFxxYsrvSBoOhk7H0Og4OoPIiiHFcIgcDiU2jhGfRIzhYGgMPJNNj0+Mz8yJSUmjceMpnDgMUCyVHpuWkZjNo3LiUSQ6hkLHUBlReDJ8GoMTB0hKZNCpbCYwAyiRTqFxGIkpyUKRRKFUyxRKYG++UKBUI6GMNECUWsSTEvwcg1FvMOh0GhXih9xsNBu1Wo1co5VpdTKNViJV5Co0IotdpzXIdAa5wayC+8GgURq0amQugB5ShGX1OrXJpDMYNBqtQm9QW6wGi8VoNOgR35IaKDdYrDaX2xfIK/D4Q1qTVSBRxKdk0ljc5LRsJjtxIIqMwtLxJBaZBkjKwhIYOCIDg6cTKTF0qEZ6LIHMYsQkUOhcDJEWjSOh8OQIAgKSggKhgkIGsY+icICkKMTRPRWNIkVF4aOiCJACgGKxFDQGgAn07xksBQqBRyNICjCKGFDD1sEIoYbNq8iSfGQ0n0gJIymd8Pfl9n9YSf8tjEIGMYXSmAQGG89gQSaCoTQ2F0gUMqAURgyNGQtIiifRaJCnMakkKuAbk0QmoKI5TFpBQSCQ5/UVB1ZvW3vxzvUth3eVtNXmmLSqvED5kE5jKG/45CnXb91ubO8kx3CLa+u1Dte/YLC2QLBxyNDUHH5KWqYXHryC0qzMXDKJBn9Zfrx7b/++g2KRPDoKm56eDT+HzozJzMqN5SZJZTqPJ89q9Wq0FrXazOEkQ3VhsTSomQEDsX/5y0CoQBSKPHAAZlAYSTHA9Ggi0Cfk/+DRiK0UCmEXCoUHKgUexSFODJBqBCVBtcCFi8axmJz4hMTUlHQ+T5CbxePn8GUSqS/gX7ps2fXbN+d3L2JyWF8P+Co+Lj4zLT05PoFFY+T585bM796+aceorjESvlzIE+s0BqVCKRII01JTQiH/ip7u73+48aH/7atXz3/55dl33/+wv/fgpi3bL126+uDnp9dvfXfp6s2r12/9cOfuo2fPn7969e7D+1evf332/Nn+/fuHdI0QSFXUmARuOk9mdorNNpHVofB7s2wmfsDOy7dnBM3pBRauX5tcZM2p9WXVuzMbPYLOAuXYMtOUGtvkOsvo8tCk+pHrpu++cejuy5+fv3vxHtoqpLnqf/fxw0dovBDyDDdvfx+y/zJw/0X+U4lw4Z8oX5D030n4sYXH9dO7zx/efX4PGPrx49sPH99+/PzxQ9jx26f3r+FJvzlu3MlvMI/J3Cc4OuKFHot4pP+RQDvDjrnRUPnu2tG757ft2jpj5+rxBzZNOrBhzPbuwdsW1u7qrjywqurQmupDq6p6u4v2zPftnevqne8+NN99eKH76CL38SXeE0v9J5f7T/R4j6/0HV/pP94TBB4FPbYscGSx5+B8x6EF7r4F7p3TzevHqteMVs5pzppSlTC9KmlKWfy4Qu68wdLJTbIx9aqhDYbmZktjl6dmeDDY6nRVmfNKzO0W6eqc9LMszgMc/Rc8/QmW9BBP/QlH+wnHOMOK22s2zq0qrGossjUVS6qCkkqfpNonq/NL6xEfpZJ6l6LRo20JKOvdyhqnoSloaMgzNBaYmkqAOF1tFY6mUltTKTKC31CkbSjUNRVbB1eZW8oM9YXq8oC6xKcqdDvqS5qmjmmdPiHQXO2qKqnoaK1obd558EBv32GxWI6Jwsax4jISM9OTstIS04DBUpITeLwMO2IVM4iEEqPZESqoKqtuq2keobfn+wtqTPa8grJ6idqYki3wFZTYvCGLO08gN8rUDk+ooriiKSNHpjbaAyVlwKOpfCE9PsGVVxAoKi6vrbW53SkZGQLgJIkoLTvd6XdX1lcXV5U7Qp7Bo4dcuH751PXzDVM6hPm63EKdoMIiqnVJ6r3Ao8JSJy/fbKgLSYstvDwNIGl2kSazWJlbrZc12mUNdkm1TdPgU1a49FV+VaHDWuqbtWLB7cf3th3av2TtmiXr1h06e7bv9Nkh4ya4C4sHjxrTe+zY0nUbUvgCuU43fc7sYGH+P/zjP8qUit6+gz89erR7725ufFw0GkVj0JNSknMFfDKFisFR0DgmKInKJdPiyMxELIWDJrHxtDgSPZ5Ej4uJS09OF8QmZDEY8WQKC4MlpaRlx8anAJ0AkmLINAyVhgal0TB0Bo7JxLPZZA4X0JPAjsExWKSYWAo3nsqNJ7I5kDITk4FTUVRamkAk1upjUzKBfQFJcXRWFHASBflMZJETHk+kU7FkIp5KJjFp0UQsiUJNTcsQS2RyhUquVIrEEgBTIFCDyYiE2dQDi7htdqtWq1bJ5VqFwmFBluOrVTK9XmEyq1VqoUrD1xmlGr1ErRVo9WKjSWHSq3RymV4htxh0FiRSj0KtlGm1SuBRnU6t0So1OoVWr7LazDa73Wq1Go0Wnc6oUGlFUqVCa+CJZExuIonOwdFiBmHJ3wAvYulfDyJFo+kEEodE4WIJLAo9ASoWjQMqZTBjkhnsJAKZTabFUmixQHtAnFCNAH9An8CgUBJBUsgAqkYKMWQqFkdFoUgRjY4GTiLhsFRsRDFUoFLI4HAIeKExCIyGzaUAqRESRTj1jzyeQMUjfvKpBBISOxT/94mkQKWQge+NwOgfCiXQT8DRmNjwijRkExmgj6EwuRRmLCiJFkOhc0hUFnwgjcYGXGVS6PD7Y6lUGhadnsitqSopq8j3hByDR7Uu2bDkwg8XD1462jxllDzPwzMbvJWVa3bu+v7evZHjJ9G5idDfs/hDf0XjxDrD8IlT03jijExeVXltyF9AJTNzsgXVVQ0re9bW1TZlZ/EnT5o2buyk2LgkBpOTmpYVE5OYnSU2mVx6vV0u1+fkSGi02Ogwg0KNffMN5q9/jQJ2x+Po0QD3fzeFoqLxwKARDI2AKWTCM0qRXdHROKgxqDfEFB128gqQChAMlYmHK0dn4/FAqNQ4bqKEL1ZIlYJcfkJSokAkbO1sn7N4nkwpszttVotVpVC2NjZNHDvh5LGTD398fP3irRmTZqfEZaTEp/My+WkpaRqVSiYVp6Ul5uamt3c0njp1+OeH379///rly5f37987ceLUps3b9u0/ePv7O28+fPzw6W/Ahh8+/+1df/+7/g9Pfvnlzp17167cPHrsXEVlE5ubzoxNi0/np/JlQp1Z5faqfF6J18H32nJ81lSPKdFjTMt3ZJS5UsvtKZX2zGZfZptXOCykm1Bpn1ZnHVcRnNrQuHTkgh09p25dfPbh9bu/fXr7G7RiH/o/9yMj99CyhfEznPztMyjS8v/t78ubIhu/y9+pAF4g80fxF/mvL2Es/DPlC5L+O4l0GT8jTkk/9yOTSt8hCr3Nz0igDCTgBfxh+fD2+fmzJ9XGazjmU3zMCzTrBYrxC4b2hEC7TaBcYsXeqq99c2b/9RObDm+bt3/j5D3rRh5YP/rwupG9q1p2Lavas7T80Mqa3u6ynXO8BxcFji4NHV/iBz2x1Hey239qWeDUcv/xFd5jPd4jy7x9S9x9izy98527Zpp3TTNuGqdcN0q2cqhoaXvuknb+/NacKbUpMxrTlg8Tbhgj3zJW2zs3cLC7YvfS6vWLalf3dKxaO3Lu0iFtU0uDQxzWCqPHK2+ziVblpl6iMh4RWc/R9GdoxjMM4yGOfp9Av0hl9vAza4wia9AsLXZJyt2yGp+s1pdTbOSXW4RVVkmNQ9XgFVfaJOVWfWNAXx8yNhUaG4pszeXqUr+pKt9cU2CuLbQ1lasr86QlXn1tka2lytteVzSyvWxkx4QVC+dsXr393PG1R3qt5YUKr2Po1Emb9+89du7c4I4hRCKZQWFkJWeSceTM1JzkhOTUlJSkpPik5HilUmoxW+RydQ5PrNY7C0oaqpuGSTROjckv1zpCJbVqk1OkMsj05sLK+vyKBqHSnMlX+wtr6lqHG+1BncXDkyrd+YXuvEK5wVzV1KrUm8tr6nz5BXK1Rq3T5YqEIrkkW5CTmpVWXlM5c/7sQGmoaVjbmWvnT9y50LlgrKzMlhFUyeu80lov1ElukS3No1GVu+WlNlGxSVnr5JXocisMmWUacb1V1ugQVllEFVZpmUNZ7tZV+mVuo63EP7Nn8ZV73/304pcJc2dXtrYOGTu+rqNzTvfyK7e/e/TixbQFi1IFQl9h0dAxo7ipSQNQUZOmT718/drs+fMsdhvwaHpmOjSZLBYrKTmZQqGSySwiJRYQis5KYsemkZiJREYcmZVIZicBnhLp8VRWEp2TSqLFoTAUNJYSjSKy2Yl0BvArsggGTUJG7QFJUVRqNI2KptExDAbQJwGxmMZSYuMiSorhwCYtDkFS2IWh0RkJiXEZmRROPJpEx1LpeDoTGx4gxhApAzHYaDwuGo8diEGhSQQcmYTAA1AVmZqSmg5IqtHq5YitVKLV6fQGvUqlNBoNbrfTbDGoVHKXw+52OAyIAyjE1ZVSIdJoZSqNSKMTmSxKuSpXoxOqNXyjUW4z6bRyuQ741Wy2GgwKqUQqESmVCoNBZ7aYjGaDSqsSywFhNVK5MjdXmMMTJianU+kxZCS8OwtFoA7EkQdgSAOwkAF0iwVF4ZkYPBNHYAOPDowmQ55I5uBJMVgCg0TlAIziEWs0GxSgE5AUIC9iHIVNgJzI8D2ksBnJROGIg1DEaGRoHjGFAoCi0OSoaAIaDdxJIxAYGCwCrLAXwBSDI0emloKiMPAuoCgiFk8BRXiUGI53j1ApLRzLno79+4oloExAUjgBOB+EO8MzTWEvjszAAapS4OogFnEohOPhYBIdjmeT6bFkRiyFwcURoVdDpZARl2AMCp1BJHEpFBYBl5XIzffby8v8VTUFrV21IyZ39mxdeuza0RM/XOo+sENfFEgQ8yvb2ibMmgXPlNnjX7RqzehpM6Mp9CyJoqq5A01kxsWldg4e7nYEKCSWXmcN+AvyQsVEEk0iUVy5cv3+/Z9q65viEpITk9LYrPiE+HS5TCcWqzMzBGxWAoA7GmoGUD6aOHAA5quvUFB7GKi9v9tE/+DRCIMCjA6K4Gl4Ew21h0yNIMM9j0ITwqujCBgcCZAUgydh8UgGhcJhMAQclpQYn4TYSnm5Epk0Iyszg5et0KqgV7Rrz84DBw7s2bnz9s1bvfv2L1qwqLWxvTi/yqi2Z6XyQ95Ci8GemZrF5/FVSoXJqBGLeenp8S63ad6CqTdvXX79+sWnTx9evHxx4+atPft6t+3cc/TkmWu3vrv27XcHDh/bsHnb2k1bVq7bsHhJz5RJs7uGjCspqROJdUmpgowcaWI6Pz49V6DWq50uic0mdTlEHjvPD91gT6rfmuDVJxda0yucKTWOxFpbcr0tt9OvHFOkHVvqmFLjmlRVOL5hVPe0Tcd3f/v8/ovf3r/6/O715/dvEHeGiL30U2Q5PmIjjbR1X+SL/DuJcOGfKF+Q9D/I771G5NFFOpYffvuM+CGGxxgJHwz/P33+iLiFevnk2LGzWtfNaO5zbOxLFPUXLPkhlniPQL9LZJ1jcG/UVL88tO3iroX7No7rXT/8xOZxJzaM7VvZsX1+9baZpb2LKg8vr9i3MLhvnvPQAteRBe7ji4Mnl+adWpZ/enno+DJf32LX/vn23bPNWyZrNo1XbxirWtYpWD5EuLxLsKJLuKJLvHqUYvMk086Zzl2zXXvnuQ8u8hxe4Dq5OHCiO3RsRVHfirJ9q2v3bhmyZeOwmXNraofavI0qZ53RUaEPFmiGWMU9OcmXWNynaNYzFOMZlvEznvoUT36EI59nsrvTkzv9lurOald7mW9MY3BCi3N4mabJI6uyS6pd8jq/sMIpqXQYmkLOzgpNXT4vZFNX5JlrilumjZ+6etnkld2Nk8YaK4vzu9omrl4xd/umRbu3rTvWt3z3tlX7tk/qXjBj5dLuHZtclcXxgpy8moqRUyY6/T4MDudyudeuXttW30zCEVOTUlkMZnZmVmI8NFdxWZmZYpFMqdDl8CRCscZg8Tt9JUZHnt6eJ9M7LZ5CW6AkWNEgNdgzxBqdM+TMqxKqbPZAaUXjEIMjZPUWpvOlDn9eUUVtfmlVXmllWo5Ib3UWVlaX19YDxSRmpIsUslyJMD03U6ySDhkztK69Qe8yDh47pPfi0dM/Xpm6YZGs2CYptuma8kUVLnGlJ7fIKiq2AXRKKxziCquwzMwrNfDKDaIam7jWLqq2C8qsghKbqMwhKXVa64pUhR6J2zxu4dyz397sO3tq1OTJU2bPWbd12w8//fz9/ftb9+0LlZUFy8tmLF7YMXYkIzkuSyqcv3xpZWMdhUaNT0oaOmLErj27J0+dmpGeGceNZzJZ7JgEGjOByoyLiU+LTcwgMOJQJAaWGoNFjH8cFJkdTWQOwNLQJHYUljYgmozG0JjMBA4nhUxh4YFdgGDIVDSViqKSo2mUKFAqGU2jYWlMIiuGwuGQY2LJnBgim0VksUhsKGQSmAxQPIOOppBRZDKKQkWRKWgKFUdj4AFtCcRoLD4ahxuIRg9AoaKwWBQWB5cVhcZFRWNIZFpaeqZQJJFIZXKlQqVWKpQyg1Frd5g1gJZqgFSFz+fyeBzh8Xe93qCWSPhanVKtlSpUIpVGIpbmaLQStUYsleXq9VqjwRAOa2VSqzXwgQaT0WRBHI2qtFqhTJKZy0tMT+UkxBMoyCRCMhWJohmFJnASUgDjBgKyEOGEqYNw1IEYMorIwJCYWBITTaCjcFTQKCjEA/wBu8cQgNAobCSFPgCVhSczMchIPeL1KUKlYaetiJEyGgfvQmgVUtgEMB2IwkdjSWgcBQXEiShlAMATCo/BU3FE+C5KFIoQhSZCOfKZ8HYsKQp5F25ANBbei8aR4PN/x1AiDQ7AIuZPZK4wlMO3A4xGJpJGeBSPLMZnhQ2ocM4xeEoMDlJqDCFsSQ0fzCLREJMq/AoSnUMAFqfEoggsHIlBptBoVDqbToulkVl4TFYcq9BtbK3J72wtHTmivr2rsq2rYtyMYSt2rjr2/ZWtJw7WDGuz5gd0HqfZ75u9fPn3j57MXLIsikjjy3Vai/d//iUqKSln/OjpdosPj6V73Pm1tc28XPHXA1EWm3PFytV9hw+HCgrhAglE0tS0rDhuSnIS3Ngp8fGpcXEpOMS6TMRiySgUAVjzmwEYgEsgy0GDMBFFQ8VG41AoPAq6BCg8lAwciB4Y3oXBkDBw+dCUQSjywGioW3I0mhiNIaLxUP+IAwpEcfA3BpQ8CIVFY3BMZkxScgpfKBKKxUKxKDUjLVeY29nVsa93788/3eteukQuk4tEAr8vNG7M1JlT5i1Z1LNt857VKzcuX7q6pKiCnyvUaBB/ESqVJD0jITU9rqaudMeujc9fPOr/+O7lr6/u//Tz1es3123YMmb8lJr65qrapomTZnT3rNm4ece+/Yf37z20ZtWmnTv2r127beasRaNHT3Z5ClIzBIlpOVlwK+vMartb4XBIfS6e3ybIc2YGzPEeTUaxPb3MkVxuS6ywpNRaM1tckuEh7fhS8+QK69hSz7jK6tmdc/avPPz9uTtvHz/77fUvn9/8+unDW2Ty2WckHP/bD/3v+pFmDrGeIoo0c/8GUyMz2RD3M+G9v1tqwumfIl8o5f81CWPhnylfkPR/l9/HNxCBxxCSj799RBLEvQYSv+33lfhvnh46dV7tu4FhPsUzn2JIj/DU+wT6zzj6XRzjPCP+Zl3lnT2Ld67s6ls39Ni60YdWDD/UM2zXgqYNEwo2TQwcXFh0eFlB32JP3zxH3yz7obnAlIED8z27Z1p2TDdunWJYP061ZrR81QjpmhHyjeM060Yp141RbZ5o2DXT3jvf27c4eGhp/omVJadXl53sKTrZUwAse3pZ4OQy3+ElnoNLA3u781fPCUwaZaquFrhCyeZgqqNS4awzWEt0vpCqzaVYm5t9mR73M571FEP9CU9+jCc9w5IfY+mX6LGr5OLtM8YsWL9w6u4VE/esGLJmindkua7eJyxz5pZ7+JWu3BKrqs5vai3KLXKoawunb1u7aO+2pbu3bz95fMWuXWMXLiwa3DZq/vzzDx6cunNn2JzZgydPGjVrenFzXWVHy4rtGy/fut48eigrNbGkvtpfXPgvA79hsVkHDhz4/rvvGmvraGQyhUyCZkeQi6yEjY2JTUvJSEnOyEjnScRqkUiVzZOlZYoLSuqDxXVaZyhXZRbpHeZgqdjgAlXYAs6CWluoMlBW7y+ukxvcAKxFlQ1qoy2DJ66sawkWlvMkSgUwaaggv7zS6HTnACjptDkSiVApi0niClSiYFleY2dz1/jhg8cM2X/28He//DRu+WxpnpUXNPCLbJIqj6DcKSp3ikvtgmJLVr6eV2wUVlhFVXZRlUNU5RRVucTVHhFUVKmNX+rQ1hfp64ozHXqJ19Y5ZcLpG1du37175OSpuYsWzZ4/v2vkiLrBLQ2d7TsPHbh1/8fRc6bRUuP1XuewSeNYCdx/+B//2D5s6P2HDw8fO1ZRWc3hxCUnpaalZsTGJdNYcWQGh8qOx1HZAwFrALzoMSgaK5rMiKawBpEY0WQWmhqDpnC+jqb8ywDgRm5SYhadxsHjqQTEkAZISokg6SA6ZRCFFA2ISabhaDQcHUmxNAqBCXkyhkqIJuFQZByWRsJQiZCPIuGjyHA8CUWBvVQ0YhDFDcJgozFYgFFII9EgcThkTmRUeMk5GhkCZ6elZ0CrH3ZEqlZrFXaXWaYUKTRivUlptRtNZp1SCdAq4gtyVGq5yayHvFwhViilufwssYSvUEqEIp7eZDLZ7VpkWZNFBh9jMuksFrlGmy0QJKSmseK4FBaLzAQIo0fjSACFQITfRGOBEZPSs1ncRODFsFmRHp4VSh6I+R0ikTyaEIUlQXkE7wg0Jp6KjJLjKJCGHSqFB8GxJMSLFpAoaCQDb0cTqGETKbLiHpARUsBTSKEwotANgDMB6PyjPDq8CgoB1rB5NfKWgWj8ABRUJuLiFMojBk74UoCq8FfDaf8+gfVfd4U3gVZxZCaOzMaTY3AkwOhYIjWOROOSwrZhOJJAhd9FQ5ySAuOSmURGPJ6ekJAhjk/nRRNIWAKRxWBwGTQOEafhp9eGHA2FztYqf3tjflGe0WLmV9eFGofUjJg+Zkvfzr7zx5ZvWe0pzVe7rEMnT1i8dm1ZYzOJHevNL2scPBxLZNJoCZPGz9Vq7F9/ha2oaBrcMTwuMZVMZ9u93vqW1vySIgyJQGUzBRIJUGkuT5yWmh0bC3d2dnoGDwe9hUEAi4iNc1AUdkAUdmA0DjTiDQo0MtEWB5WGwQ+KwnwzIPqbb6K/CVNpeEkZaUAUcSCKMggNPQToD0DlIC4IonFwoaHaSdF4IoZExJLCNy0ag8LgCGQqOzYuNT1DIpPxhYLk1GQmm2Gy6IcO74zlxiSnJC7vWdp3sG/N6g1jRk0YNXJCaUnN1Clzfn314dTJ815PKD09OzU1VSoRaTSKzKwUHj/VaFVOnTH+2s1Lb9+9ffv+7bsP/T/8cHf7zr3tncOHDR979tyle/d/fvzkxZs37/r7P72H3e8/vX79/vnzV3d+eHD8+Kml3atc7rzk1By+RCWSaaVqg8xu4Tl0ynynJM+ZYldnhWy8Ek96kSOlxJpUZk6ttfMGu0XDg+IRAfX4AtuMSteUqvwZzV2rJq84vvX0g+uPf/v1xW8fXv724dWHd/2fkFW7H+EVMZp+RAb/PkHDBk3c7ySKwGe47QvDKJRDipRH0v93JHImSBP8v0nEJc4fx3yR/2clwoV/oiBIGr7Qv1/pL4KMa4RfIpZRSH9DHl3kkQ07z/gNNj9+evvxE9LtfHrkxHmt9Vo09RGe9RhLe0xkPMaQn+Pp91H0s5nZjzbOP7Fu/M7FzQdWDt+zdNjBlaP2LetYPT5/1WjnrlmB/fMDh5cED85175lq2T3ZvHu6beNkw+rRivVjVRvGadaMBgZVb5lk2DHNun+u++iS/EOL/AcQGA2c6Ck6vbr0xMriQ8vyjiwvONZTeBJ0RejIAmfffOvG8bKekaK57byRVanVebFBF8vn4frzM8x5OZp8vrlcbak0ecttzQ7NUl7uVVr8UzQgKfA0+QmW9gzDeIBnnWfEHHPbdyyYNmPt3BGb5xRP73B0lmrrgrnF9sxSR06FM6vIJCi384qtqT59y6Jp99/+evKn72auX7nu4P7Ve/fsOn164pKlhS0tW48f//b58zFz5loL8jvHjZ2+dEHP1o0nrl46d/2KuzgvISd9yLhR9oAXQ8R7/L4VPStCgSCNSlUq5eXlpUKhID0tjclgxQKEJaZxY5MSE9KFAoVQqOTlyrJzpGqdQ2v1BcobcpTGbLnBEiwzB0qClU05SnO6WGvxl9S0jQhVNGqsfqXJXd/WZbC7YpPTfQUlepsrWywPlVR68ot8hSUlNfVmt1eoVAGYZoqEPIkgU5idzsts7mxZsnppqKKgoqVm++G9l36+PWNDN8+ryw2ZpZW+nEKLGLGAOviF5qyQLqfQKK12y2t9okqnuNoNKq8PSGt9OSUWSTWgvFdS7tdWF0hCdm2+t37kkIOnjt+48/38pUvKa6vLaqqWrVt94crlHx7+dPbG9eohgzPk4qr21qq2FmCEhIy0lRs3rN60UWMyYXB4FBqXkJSampZFY8QCOeEoTAyZOQj/f7L3F+BxJFuCL/59/7ezs/fOvd1tC4ops5hUYihmVqkEJZWkKjEzS7bMzMwgWTIzMzO7mZntdrNJttz3fyLT7em5M2/f0kzv29fRp8MnIyMpMkvxixMRJwAuhVRcFMnlR/IEkTx+FC4awcJHsvkv0Dh/Gsn4x79EUdjIGCSRxHLYAgaTx0JohaHhpDgWyeNGETEgKWH45IJEcwA9mYCkLCFG5TEjWVSQKDbtmXAZ0RibinNpIBiXymFFMWhRdFoUjRpBiY6iovXIKTRaNIUaTaFTqIQHnxFRkVEUHobFJybkF+YXhvN1Bo2bmFZvcxptDiMQgN+fbjTpAEbhG3A4bUajLi0t2e12pPs8Or3GZjNn52QWlYSLy8od6Rlak9XscCWkaWSx8ZKYOKFciUtkPBHgF1AaD9gLSBH4g8Q1cnxnTEIKJpKRhkxIRIhJeBUFKIxm8SIZyJ8RcikAAIoLGc8mgSGhQXGBwhOgMbgcjM7mofhXobERoUJMYCXg5jMqBYGU5wAK1yIvBzcDQlAs6u6HFDJnNGRGrl5ZIOQZIA8QJ3kgqZNUSp6czEAeS2wCGcNrFQAR0tkAplJAUp5AyRMClaIVm5CVlC/ioSVkgbYlmCSWyVeqLelJBlskICmHBz83IZerwLlOdVI43RZOh1aYoyjHmulMc5piezorx4xrDZcGQ2XB0RNHDWxbN3fFwoqWen8o35OXGygtrWnv3H/i7PGL10yujBcjWM3NvRq1/U9/jmhqGz163GSpMj4hTVtWXVPT1JSs1fz5xRfZOCZVKtI0epvNrdWZlTEJySlahTIeMDQiAr4h1AUPGDoikgaCkJTKpDHYxJphXCYb42CCaBrzxZHRL46MemFE1IhIKuSh0DjRVPaIKBYgaRQVi6DAu4YiQmN84UVE0VHBApJSWCwqG8AUnhrePiuKxqSzuUKRVBUbl5SSbLGZk1ISVXEKvVETETUyvzD37nfffPbZp9OmzfB6/e1tPePGTlk/uOXLL+8ePXLKZvW4Xb7MzGyxSJSUlKDTqe1OY5o2UWtIaWiqPXL08Icff/Dl17c//fSzH36899bb7x05evLCxSvvvf/Rjz/e++TjT69euXrj+o03X3/z88+//Pnn+/fvDQGn/vjDvZMnLzQ398QnauDPndOTafH5PKFcR0G2tSBgLynUFeWlhAMppbkJ5TlxlZlxdVmJrTnJ3XmpowLa8fn2GWWZc2uDcxtL53fULRo9Y9vyk+9e/+j+nTtPf/5m6Kd7aHbEoyePHz99QhpJkeEUQQBsotXyUd0H9R6xgYB1GK2ujarEX+P/uEAyCQJnYhmq54Hc+0f49wgkF/6O4Z+R9I9Ahl+/d+K3SSIpkTb89G/Eb5b4nTx5+OTpg8fDPz8d+vnu6fOveAKfMqV3afxvWfxvqOzv6bzvqPy3hPJbJcFP+mcdXtS2Z3n34XWTz2+fc3779J1L63YvLj+8snz//PzjS8KHF+YfmJd9cG7mocWB/UsDBxbmHF2af2xZEOTEioLTq8OkXBqsuDBQcnpN6Ny64gvry84Plp4dLDmxNnR0deHBFbm7F6RvnW7ZOF6zYVzKinblombZrDrZtDrV1Ja0GaMdcyZlTR6f3dDqqu7ytc0oC48NO6ozc6rzuoL+7cmprwskn7Pxu3TsGxr/Dk14myG4zeC+LJLs9HomV4VLR1dba3Id9QWm6jxddZ6xudDUVKivywXYMjUVqMuzS6Z2Hn75ypE3r689tLP/wK7+/Xs++vGH1z/6aPqKFVOXLt1//vxbn366/dChTXt2X3/rtf2njs5YsqB5THdFS8OMhfO2Hdhr9DhikhK6x/R6fN4//9Nf9Hr9yVMn3nzrrXC4iMPhCoXimJg4uVyliklIiE8FKk1N0RPugwJagzNBba5q7ipt7MwtrU0Plvjyywqrm53Zhc6sAqMr25NTFCipDlU2hqsaq5raiqpqiqpr7RmZsvikNLN1wszZzd2j80rKAEw9OblOf5Y7KwBUanHadRZDfEqi3WOvrKto6WnLLy+s7mjYfmLfa199OHfLGmd1gaEiV1+ebaoK2GqDlppcQ1W2oTYAPGptLjTU5xoa8owEkpqaQ5qaHCugfG2+ujLX01aR3lLhqgo5inKrR7cfu3L+7U8/3nf8yIKVy6AcTl88v3ygb9SUSeHamvmrVx67eKF1TK8kIS6/vHzhqlUOv/+//PWvL1EoXKGEXJseYDSahXNECqZQHskGshRFA4aysb8yOf9EZf4XCv0/R9H/M4AgG4/miVgiub+gxOLyM7kCGgNV5yyEODxyOGkUj0fB+dEYBsBI/Q2SUrgspgBjCng0jBnNoQOJUrgMwFMKhx6NsegCHkOEM4QYHX+OpNRIKmVkVGQkBa3uTqFRowBPowFMkX2LXBySRmfQmYzk1BS706bRpZnMeoNJY7EbnW5bZpbPm+5JT/cEAjker1utTnV73Ha7zWDUW60WaKK43c5gfl4gL+DypkuUsYBW8tgETCQF7gQiZONExzRfRC58StovSRwEjAN0A6oTK2IhfimKBkQIuwBJQRDMMXnRAJSAlYCMALIcnAroySNcChDyfDOag1Gh3FgcKhsokEsjYlJQebKBC59RKZH4zFZKIiPcA1wOYhJJyRRyL0mWiJZ+49z0+VEgJIyS2UiF1Mn4XyIpvFmgUhGNLWZwpTyBAhcrMZECCoovQUvIcgVivjRGpEgQKZMASXF5ElukhMeXKOLkilgemyvD8XiRwJYcF7AZcp3GgEPrNScH0409zaWNFQV5mS6/1+JxmsorQjPnTFu8cknrqC6Tx61zOdvHj7/w8mvbjhwzejOi2YLSquZkteUf/vRiuKJ24ow58rikJI2+a8y45s7O2KQkKoOFCUVcnK+MjU9TG4BEmWxoU6j4Qhmyd0bRKFQ2lcaOpjBHEobSKCoLAJTK5EDh09gcaBVAsyqSSn9hZNRLkZQXI6NHwAdGYRLZ2FE0XhQNi6RyI6hQkrwoOgJ9KNVIGhPZSlnsaCYzmsli8HjQgEFOtXh8NHWMzWNzeAKRSBUXC1Rqtpq0erUiRqYzqJevXHLg4IH9+/fv3Llr7x749/Dy5at6uscYDTahQDpzxtytW7aPHj06Nzc3JSXZ6bJbbEaDWZemSfX6vFOmTZ44edKESRM/+ezzBw8fffzJpxcuXjp+4vTefQc6O7t86b5QYVEgO7estPLM6fOPh57c/eaHez89fPTw8bmzV4F3JWKVWmtOTNMZnU6T1+sKBtNLS4z5eeqC3JRQTmI4J6E0O7YyM7baH9eUldIZSOrMTurKMo0rzJxeE5rXWj6/q2h6S+eqaZsuHbjy+RufDX37w9N7Pz35+d7j+yR4ghD2UMLgQphECaf6EIhtVOM9/LVWJOP/uEDSJ8R/IOl/WCC58HcMf3Tc/30gOwMIHxm//kd0XkAKtBaHCBl+MvR0+NHw8ANA0l+GntzecfBaFOcuW/wNHfuWyv6OxvseOaJHE4Zey8+8Mq1114ymXUtGnd86/+rehYcHeg6vaz022HRwYenhuUWHFhQfW1J8fHn46IrCE2uKzq8tP7+6/OyakgvrSi+sKzvfX3p2bfGpVYWnV4fOrC06tSZ0pj90YnX+vsWZu+Z7t852Dk63rRinWdqTuLRT1deTuH5s8vaphu3TTNunO/YuzDm4qvTQuvqDgy3b1jQNrmxev2nskg1jaiaX2asz0lvD+bXBnhzHel3ia3zx1wwMUSkdTXW6zWB9weG+zJMMqrV1Oen+sN9ZmWOpybM1hn1dFRmd5bamAn1dwNoWdrWXmqtz80bV966Ys+vyyW2njmw4cuDUy9fP3bi++/SpjsmTqzs7D545892DB/tOHJu/alnv1ImdE8a0jxs9uHPbe59+fPD0CVGc0uRyTJwxVSCRRNGoi5YtvX7z5vTZc0QiCZPFcTjdQqGUj4sT4lOSEtOkEjQL32S0ez2ZGf48VZJGY3UFiquyQmXpueHSuramnnHFNS1lda32jKAqVZ+gMRVXN3aOnZxXWpZdFGrtHR0oKrJlZDizsh2Z2cGyiqbuUVUtbYWErTRUUW11p+vNJlWCyul2aAya+KTYUGl4xoJZY6dPyq0Mr9w68NrXHy3fuzk0uslVW+isK3DVF7oaCt0tRU600Gi+rbnQ3Fygr8/V1ecZGvP1Dfna+qCmLphWl29oLjI1FplqQ5bqAk9tsTmUXd3bsfPkkTv3fz545mRrb09dR2vL6K7pCxds2bvvkzu3L7/6amFlZZrFWt/Z1TlhQqxWy8D5I5jMCBaHLZawRRI6X8wUyAEmoniiv1BZ/ziS+mca+09Uxn+KiPozlRGBC2OMFk16Rnln96TFS2auXLX92IlQVe2fX4pk8QRsTIjsfCDcZzOcqDhOwbFoDjeazY1is0CiORwaxqVhELMAQyEG4YhxTCak42wqxmaKcJaYD0gKeShsJiBpBJUCMBpBiYY4mkoBJKUxSB6ljxyJ1iuHbZREp3O4XLlSkapOS0lLNpj0ZJyeke7zZxQUFvgzM+0OR2t72+QpU3ICgdj4OJlCroxRqmJVMSpAFgFfjDAU8AIAFNCTXKafSdh9SRYk6ZBcMgDAh0RP0osn8BzgIGmbBJ3kOTobh6KgwxmAUBGSYiCgkPIvkZQHMPocSZ8LYY5FA0zhuqAT1rhnPkoBLgleRBciUfI5d0IKKeReEkOfy2/zQAbyWNDhtgGs4YlI6yn5FFTWc3uqkMFF418ZmITBk7IxoFI0yx4Xy4HIRXIVlINAFitRJYtjkhi4nIkr4ENi8qViZYJQouSycT6bZ0pNK87KKkz3+E26oNMcdJnzPaba/IyKLHexz9kYzivO8ma5LT63LVQYWLhk/rotG1t6R7sCOe0TJ7VNmpRsdxTXN+0+fLykrvmfomj5ZVV17Z2RNLoqJW3y7Lkdo0djYjGDw5UqlUKpDBdJFbFJYpmKzsJ4fAkXExEGURaVzo0GlATKhE0Kk0LjUJCJFGIAUyaFwaIyWYCkI6KiI6KpEVR6BHxpVGYkhUWhc6LpWBQNBx4FIYsxkoZ4lFxsLJoFnysDBNCWyeWzuAIuLuJgAsJ9KUsoktAYDJFErDNoDSYd8KgqTqEzpGVk+iZOGj9+woSxY8ds2bI1v6AwOpri9finTp01f96SzZu237r1yrFjx8OhIrVaYzSZ3F6Pw+VISUt1e93whVtslrPnzzx6PPTzvXvfff/d62+8sffAgbLycgzDUlLUep1JpzVv37b7b7/87eefHnx79ydQPvn4y2BeUVxscqY/V6M2KmMSUtUGpy/H7Ms2ZGabCgq1BcHUwtykokB8aVZcRWZ8TWZCY2ZCU2ZaV66mO2gdW+ybUp03syl/VnPBjKbqhd2z96w69t6ld77/+M7Qdz8M33uEfMgg6iSsokSFBzGymxK1IGGLQWNMnz4idhAp/1EB2IiM/83wPMMf4X95ILnwdwx/IOm/EeBjH/7lb+gX+ATFxHgaNIYUfq3wG4Y24xPU0zH89PEQkqHhR1/cuVZYcovOu8sU/EDjfUfDfqDjd6i82yzhTYHgis9+dnT9+vH1R9ZMOb997qGB3sMD3Wc29pxc2bxnatHRBVWnV9eeH6g/uab01Kqiy2srLq4uv9BXemGg5MJA6Zm14RMr848uCxxY6D+wyL93vm/HbOf6SYY1Y9Rrx2n6J+n7p5j7p1m2zLHvXuA6vjzz9Mqs82tzL/blX+gLI6JdX3N+U/PZTW3HN7Sd3jFu58aeCVNDxS2erKYMX0fQ2ZydXZPRmmMcTFNdFwu/ZmF3GfhtJv82k3ubzvmWLr4pjluelDqzpqR5fGPxhIay6R1VUztD4xtcHSFHe9jSVJA7vsHbVpwW8uZ1Vm0+f+jU69f79m2fuWbp5CUL1u7ctmbb1umLF63asPHWW2+98t7by9f3T10w5+CZE9ffem3viSNrNg2OnTHFkeUbN2PKmCkTxUqFxe2Yv2xxfjhModH0RvPsefPX9K+Li0/GMZFCDjySkJiQppDHgWg1Ro830+71xaZpk3XmNLO9vL65e/zUiobWvOLKivqWUHmt3ZeVqDZY3Rl1rR3+gqA1w9M7bWJDd2eoqjw7HObJ5DqHq3P8hNbRYwvLq0trGvKKy2uaWusbG5KSEuw2q8vtjIuN1em1DS2NU2ZMyykqyC0PD+zd9sbtT/deOVU2pjW9PuxtKkpvLs7sKM/oKDfV5AKVWptDxsagujaQUpWVVhvQNxVqmwpT6vJSG4Km1hJDQ6G2Mtdcle+oDplCWVk1xUCl1959fcfB/TOXLJixcN6Zq9c+/PLrc9dvTJg125sXbB41etng+vbx4+VqdardzpbLX+JyIzFsJI83kou/QOf8OYL6DxGUEVzUU0+TKcVqrSWQW9HTM3HZsuU7d2w8fnzTyRPbzp1asGlw+bat5kz/P7zwIgPDGTycxuHREW9hVNBxfjQPA4licSKZ7EgWEySaw6byOFQeG0gUGJQl5IHwpAK+QgwpFB5hJQUe5XMpXFY0i4F8kdKoAKMjo6NAon+l0mgqI5oY8DcykhIRRYmi0BksDpMNXCRmsNjJaanjJkzIDxWqtVq07FK6z5OeYbJYjWbrqDFjG5qaVXEJHB7GF4n5IhGHh7O5vCgqncHF4HjgM1wsAwjjCdFCRICDJJKCkEgKAjxKDqMEkuMAycYgH1iAiXAsABxJeBBDNoBRwNBnttJfLaPPSfQ3CoaKjsOlgbAJPEUXAmp8hqQkoQKSRlCRKRRgCECTZE1SB3wkIfL5JimQgRRyE3YRIIU68cmcz3fB4eRzof7330y3JxGcGAUrRm6eREoWXw5UysKkHL4UUoQyFR+gE4pLEsOTxODSOFwazxYo2UIFtG04IgWArEAg4/NE2mR1d33rjN6xNfn5WQZ9lkGbbzNWZLiq0h3VXkeZ2xowabNNmrQYKTRPRnW3v/vhe7fefbO+u8OSlZldUeoKFazYsvnl998fP3c+hS80uKFZW/Rf/vpXvkI5dvqM5q6uERQqoCEmFClU8TxAZGmMTJWAC2WYUAZUSmPy0MBZFkZhcEdG0ZHTe6BMQFJUDqwoGi2aTo+k0kAiaDQg3Sg0gpkZDegJZUUFTmVFUDio1x7x6DMHCPBSSCSNhA+SwUQCXMtkw1XoLByEBR8SJuJwcbFERmcyaQy6WCpKSklUa1NS1cnxibHKGKlWlwofb7io4L333l2zdo1QKGxsaPz448+PHT0BNPnxR5+9//7HdbVNcplKozEkp6g1Wq3D4UDLzhl0ySlJre1NV29c+eHH76B6+fn+T9/cvXvx0sXx48c3NbVs3LDpyOHj77330dCjJw/uPfrxx3v37wGY/rhm1brly1YfOXRi+ZLV+YFQXExKbFya2uTUOn16f8BaGNKHCjThvNSS3OSKQFJFVlx5emy1L6ExK7ExK6U9oOsKuiaW585tCs5typpaXbdizKiB6UsPrbv82a3bT3/46ZeHD58OD/3yyyM05QlNloAKjgBTZCsFLPgbVH3DT0B+XRL/Dwr8Pz+QXPg7hj+Q9F8Fwi6KwjAxchQhKfDo0C+wQXRzPIJk2AUCv+MhtD384NG3L79yraDoTRrvDkv0PV3wHZX/DZX3DZv/KZP7Fl94zuvc1Vi2f27PkXWTD/aNO9zXe6Jv1KlV3XtnVG2fULhvTvG5wabz62tPryy62l95Y6D63JrwsRWBI0tz9s337Zrt2jHTsWWKeeMU46ap5g2TjRummLbOdOxZ6Du4Iufo2oJj60LnNhVf3lJ6dWPxDVDWFVzqy7+yrujyutIr66uubmw8N1B3oq9299KyaV32onxlIBSf12j2NNnMTU5zoy+zyt1WYBo0J7wiEnzGxL5hCO7Q+XfogrtU8VcsyU1cstXrODy4aNvRjWuObVy0a233munBqfWejuKMjrLMnkp3ayi9ozi9OVw9rXvWxuU7Lhw9cPnsngsnz71+6+yrt45euvDmhx9u3b9/z8mj73z56fmXbw7s3Hro7MlJ82YFy4tHTZmwYfd2oNVRk8dTMXa4sqyiqeGvL40USmVbd+/7+IuvVvb1C8VyGp0tk8ZIJcqE+BQQ+IufmJACf/Fd6RmezCyd2Z6k0QeLSqsbWnMKimoaW8dNmd7Y1h0ur8rKzU/RGoqrqotqKjJDgdqOpkBJyOJzW9K9qrQUVZo6KxTuGDO+vr07WFzpzwvPXbx8zry5LqfDoNPbbXa9Fi0baNTrc3NzR48bO376lJqO5jXbNr337Zd7L5/qXjjVUpbtqA76W0sdNUFLTZ65Lt/WFLK0hFKrsuJK01NrEJLqmkPq5vzkhtyU+jxNQ76xKaStyrXUFmS0lJvCmdm1xSu3b3jni0/f+eKTpevWTp4ze9aSpa1jxhbV1s1esfzSa6+dvHGjsbdXodeasjJjLSYsKfFFDPtPUVEvcLgvsDkjWFy5Rlfc0tYxfcaMtWtX7Ny1+eTJXRfPbzh5bN7mDZPWrGyZNT08ql2fn5lZW6EyG6IwHoXolOeKpSy+KILBAsYCOqfzhREkjzLZBIwCaAKPcug4KAxgUIBRjhgHBcCURFIqzqHyufDWormsKCYdkDSCShlJiR4RFYn67onu+ygAUxo9mg6UwBgRRX0mkYAWPDbG/9NfXuTigk3bduzcs6+4rLKwuMRkc0rkMVKlKiYuMTFVrYiNp7FQF61AIuMJxICUQqmcyeVzCOdHAGRAoiRxApYBdpAKwWfPuuwhhYQ2oEPYFEiVJJ4S6PZsojparZ7Dp8IhQC1MDlApnfDoSTIo6MCjkAgxGk6KE7ZJHo+JAdPzAEwhZvC4VDaHhGDUL0xYSV+KAkZnkVch0RNikiwBgn+7+Zw1QchNSB8RTSezRRCrlT7PRsI0+Vwg5Pmfb5KPD2WC1g4VKRkYclVLR5PupWw+AlOOQMbEJSAMTMwWKATyBBpXzMClPImKI1TyRSoOJhWLY/Vqc1Fu0ZjW7sVTZlTmBMwxymydNqjX5qbEF6Ql5CTHuVUKf1qSKU4ZJxaEg4GlK5ZsP7B3xYb+OatXNE8Y6wrnV4/uHrdgXnFLMx4fV9TQMGXxYhqOY3J579RpOeGiF6KpI6BxwsUVsUm4WM5XqCSxCbhUiYnhRaP1pVBnOkcAvIiGh1KYDCaPdEcQxWBG0unEXDrEoyOoVCBL0EdS6GSxQ5m/MDJ6RDQrIpo7IprJ4Amh9IiyRe0EeDtApRDDJrws1JBgApLyqQycweazOXwOfF1cnMWGVhOLxWHxhbhcKU1KSQAqNRjVRpOahzGzczLOnDn5wYfvrlvXt3794I8//vTaq69NmzprTO/Eyoo6aDxn+AJTp8yur2sxGMwGg9HpdFjMaMaeTp9aUhpauWrpO++++Wjo3pMnQyCffPLJ6dOnz5459/rrbz548OjRg8ePHj7+6cefv//2x6FHw3duf/Pdt98PPXp89/Z3Z0+dH9M90WRwKGPT4lKNSWaX3p9jzAvqC3K14Vx1cXZqsT+pxBdXlq4sTVeWe5XV3sSmTN2oAsvEEueUMv/MmvCi9qJ5LdULu6Zsmb/r5tH3vv/0++EHP/8y9MOT+w9/GX4w/OThE6jSiPFpUMNB1YeUx08eA6wSVeIfRPr/gUBg4e8Z/kDSfxFQWRA/PGgR/o30jPEbJP0b/E6J1iRypQECOnJfCj/d4eGhoe9uvXytqOQGA78DVEcDqsPuoDlD7Dss/qsC+WmL5VBPzZZZLSf6p55cP23f8p7Dy0cdWdC2a1LJnmnFx1bVneyvPbosfGpF6Pzq8KGFGTvnOPbM8+ye694+w7pjhm3vXDdsHljkP7ws+8Sa/Avryy5tqrywqRzJ5rLLm0uvbi69trH41ubSGxuKLvfnn1sVOLk05+ii7P1zM7dOca3s1E2rUDXk4gVZvFCxorAm0VOVZKhW25rd3hZ/bq1nTJFtkyXplkjyLV10hyr8hi65QxN+w8A/5/IuSIWXK0Iv716///TuRXvX1C3qzRhdnt5W7G8t8XUUu1oLs0aXu5sLrLWB/NG1O6+fePO7z06/c/PCe69efPe1K++9+cZnH01ZsqCopX7v2RN3H9xfvW1jWWtD74wpG/bsOHn14rmbV49fPFfWWMuPkTWP7iqsqvjTSyMCRSXHzl0YO3labHyCWKYoCJUE80NxcYlKZWxMTJxKGRsflxgTo0pKScsK5AYLwzqTOUWt9Wfn+bNzaxuau0aPyQ+VopUrs7LVeoPD6/XmZNgzXUa3Jc2iS7PodQ6b3mFTpaaavZ62nt7ucRPDZTX5xeU9YydW19RaTSaDVmszmR0Wu91s1Wt0crkyv6Bw76FDzd2djuyM/p1b3rj98ak3r1dM6EjLc+uL/K66kKUqz1SdZ6rLNzYUmBoL1XV5qbW5+uaQtimkaw+ltebH1/hT6gOm9mJtfdDWUuRpK/M0FnmqC3LqS6atWPju159eef2V9vFjCyorpi1ccPDMmRvvvnPulVuLB9f5S4tTPA5LXnai25bgtitt5ninLbOqomH8+ElLl/Tv33f4xvX91670Hdw/Z+PgqCULK8b3emvL9YUBY1HQVh5Oyc9Q+Sy20qDKZmArpQyxMJrL4UmkLIHwJajIOTyBUsXgi0ZCbc1kR7GARLl0HKMBvHLZDD4vmkOncJlcCZ8pAJalA49SMVY0l0kgKYeKcaLYjBHU6AgaJYLotQcBJI0gkDQyOiqSQo2gUEdG00iJoNCBSgErQSIojH/4L38ZNXbC7n2HM3MKXL5Mg9XJFYhBMKGUyxfzhEBRYgBSUCDmE4sPcfikM04RCxMzecBkgKQiYko1xuACmYnYuJjO4UeiefTkOu8I2gDsSEAkuY1UIEb0AxjHxgFJgTuBSiF+TqKkxRRiSIdNJl+E1kMCnMUwEABTOpdLhxhKjIOgBxCHRFKQEdE0gEi4VcgPCmmRJbmTlN8iKZkB7hPSQYd0uGF4WBAgKthFngT2gg5CPgJ5/+QmKaBDOQCSEsguoXNFNI6AwZNwBHIOX8ZG5lKAeBkLA0KVgfCESoBUkTxRIIvHRCq+OJbOFoulCX5fXmm4wm10jm7smNDSkcIXWJQxOWnq9Bi5Vyb0qeRupcwVH2OJV1lTkxuqypua6ypqa3omjTt6+cL1119rnjjOnJtlL8jTZ/kzSouPXrt64sYNlUbLlEgKq2tSzdaRDBYUJoWFs3AJV6oQxycIY+O4EhkUOwsX0tEbwVhc1FRA/ptobLQOFoNAUiYzigXCimQyIhj0ETQqhc0G5QX4zti8SAYLPukIOpPOEVLo/D+/GEVlIeMxlCGUJ2k+J8AUDS8GIIZXRmXiTI6IwRYyOUIWGwdMZrJAOCw2mwn/cdm4ABdLxXKlTK1NtjuM8QlKkPyCwJix3cuWLVq7dtXAwEB9fSOQaFxscmqKrri46uSJc59+/PmFs1cbG1rUaVqn3a7RpJhMOqNBk5QUq9Ol1tVV9vWtvHXzKlQwjx49/O67b99++619e/ffuHnr9td3nw7/8ujh0M8/PgA8/enHe4Ck9366//jhk3s/Pfj4w0+2bt5dXFKrStSIY5PijVatL8MczDUVBgyhLF2hL63AmxhOTyjLSqjwqyrSY+syYurTE9qyNL1B68TijJk1hQtbQ/NaSua0NC4bs/rIxle/fOeroe/uPPnxp18e/TT8EC0DQ3jgfvj4ycOhx8S6T8OEC0Qg1Wdc+kf4rwQoKFRW/28OJBf+juEPJP03AnxUz/5Dnxcg5+NffhkiqBQlIARFu4BNEasShtRhtEbG0KNvXnn5ZmHxq3T+F2wxIOm3dPa3dM43NOwuXfQ6Lj7gt+8aU71zbtfhgRn71045tGr8gYXtp5Z2nFzWsn9x1Z6FxQeXFu1bmH1oSea+hd79izxHV2QdX5VzbHn28RU5Z9YGz/YVnltXdGF9yaWNZVc2VV3eVHVpU8XFDaXnB0Pn+/Mvrsu/Olh4ZV3B+dWBE0t8e2aYt0zQDoxK7etOWd2ZPK9GMbc6dmZDyrQew7RJrjET3fW9jsqJmbXTi0K9+a4qd7jaO6HUszMp/n2u9CuG5BvgUTp+m8n9ks36gs15RSA6Hsxb1NVQOqbK0hw0Vef428p8zUUZCEnzvV1h/6hSW1PQ0xpuWjhh7aldU9YvbZs/afLaRQu3rmubNSmnvtwWDhR3Nh29fvH6R+8s6Fu1cf/ut7/85Prbr89ZsaS2o6Whu33B6hX7Th7LKQmzpdLWMeO6JkyMQr40RWvWDbz8yqu9Y8YJhWKBQAQ0JZNIU5KSYpQxCoXS7nQGg/k2u12nN5otNrvDjbyn+zM1WkNCUrLeiHwNpuk0aQZNmlmbbEhNMqSqzTqdzay3WxLU6lSDIT0rJyc/5PFn+wP56ZkBo8mSmpxi1OmsRpMuVZuakBKvimexuBwuNmf+wkkzZ6YHA2WNdTNXLX799ifHXrtS3Nuclufx1Be564tMVXnaioCmKmBrKTa3lajr87SNBeaOEm1rQVJDdkpjQNOar20t1DXlO7vLXR2l2aNrQmMazSGfsyhr/IIZF9+8de2N19du37xoYO2RS+e3HN7fMnFsQX21I5TrLAqWdrc2T58wZc3yRTs29R87sPnMsQ3HDq89uGfRto0TVi6pnDDaVVWcludPyvYm5XgTA57kvHRtUY6hNC+tOFNTkumuCwv1SS/yWdEiPBrjUjFeFJs9ks4EJGULxQxcCNQFPBrN5hD2UWQljWIzyY57Bp8DQseBUNHQ0ig2LZJNByRFvfY89gg65S8RI0ZSoqJo1CgqJZJKiYiOQhObgE0jI0ZGRb8YETkikjIyihoRjSymgKR0FgIODib6T//5L6kaU1VtCy5USGMS1AaLLCZBIFVy+BKAKr5EgYnkfLECFEjExXLEpkIgVABTKYGkIgZXSLrqBAVSiKnlEtAJSEVGUBJJSfgjGQ42SZ57RqXITyefNIuSQ0hBgZhEUlIhO/TRHHw+XAUhKYP3DEkJQ+mzLnsKk00iKaAPYbcDooE7RL6ongMlXJ3ESpI+nzMoKOS9kXshUSiLAYF0EjFh1/O9kPP5/ROJ6AFBYBfgOJEICjwjXF3A5Io4uBwTKtHse4ESF8XyxXF8SSwuBh1KVSmSxeMilUASB0iKCVXymBS/P7+poT2QkdtUVtfb1GaOjbfHJQQNpty0FI9S6lSIfYmxeqkoUYDnuBybB9fNnjW9ur6uobN9+5HDt3/+ccmGgbpxo8PtjVp/em5t9d4L51Zu2ypNTYvA8EB5ha8wzBJLpYmpAmV8BAujCcV4bCxHoaTyhSMYLChnQFIakwcfCQ1eIrF8AB0KirSSslhRHDTWOZLFjGAyRtBp0HYC/SUqncbD4XuOYLBYQrE8NiU2UQcl8EIEHI1An/ACBqiKBvLCCyJHHgPFMtgCFlfCBmrnidlQdCwMkJTB5LA58JeGy8V4bC6HwWSyOWyRVJCalpCmTkxOiU9JjU9OidMb0tLUyb29PcuWLW9oaFmyeMWe3fuOHjl99dLNzRu2LZizJJhboJTHoBVtXQ6zSWcx6x12U2pKfFysXJ2WNHXK+M+/+OT+g5+fPHk8NDT0wQcfvPzyK/v3H7p29fp7773/xmtvv/HaWyeOnVq6ePmyJStef/WNez8hI+b3398/d+Fa56ixRqdbkZwWrzdYsjP1mR5DtsccTNfnurWhjLSSQEoJ6qhRVnjlVZ6Yel98mz9tVK5lfFHGjOrA7IaCOU2FMxvr5nXN2bZs783jb/30yddPf/j2l3vfDd//4cnDh2j27vCjJ08eDQ8/gpoNKjyCsv7rqEWiGKoh/63wPMP/keH5A/42PE//1+H53ucKOWeL2Pkv0smU/8hAcuHvGBCSkkXwx0Q2CKgIkPmTdNSGRncTXjGARx+hTvpfkBs3gkfRaBu0D7bR0O/hXx4//mXowdOhB9/ffPl6YeVrDMFtGudbBvsujfsNDf+ByvuMyT0fo3y5s65vdPmaOW2HN807CmC6fPSZvrEX1o/du7hu25zwweVlh1aHD67KPbwi6+SaAFq6qT94tj//XH/+2T5QCs+vC58fKLowWHSuP3S2L3RxsOTiQOGZVdnHlqQfXug+ssB9cK4DYHT7FN2m8Wmbxqm3TNTvmGreO9t1cL7/6OKC48vLTvXXHlrfsH1zy/pN7YM7xy0Y6KwdH3KVOjwV7pLarMkO7YHYuHdx2R06/i2de5fOvsPkfEfjfYU8rcpXaVKDRR7gUXdjOLOzsmRyS87ocktdZtaYsuCUOnNjrrOj0NKYVzK9LX9cg702aK8OuutCrpqQr6k0q7XKXVvkqy9dvX/Hp3e/PnDp7JRlCyYvnNMybnRzb/eKDeve/vTjNz/50Jbpk6eltYwdr7U7X4iIqGxsfuWtt7du367VGSgUWkpqqkgolIrFSQnxqhhlXKwqMTE+KTHJ6/FUV1XbbXaj0WQ1W4wGQFGjVqfVGwx2u81oNhghzWYy2k16m0Fr1mmMWo3ZoDbo0vQ6jcFgMFu1RrNab0pISVOp4uVyhVKuiJHHSIQymVhBozAFAklEJKW+qWXH/v19WzZPmD3TlZ8zbeXiU2/ePPf6rTFL51pLc911xa7GEmtd2NwQNjUWGZpCusYCbVOhpbNE3ZSXXJepb8vXtxekNOQY20KmtpC3pzx7TG1WZ0VmU3FWfVibZa+f0HX93Tc+/O7rRYNryrua6sZ2FrU3dM6cNG9g9co9m7edO7b/+vkdl0+vO7Fv7pa+jnlTQ91NmQ3l1uLc1IA3PsOmLfCnBNOTct360hxbbchaW2iqyVeXZqnLM011+f6OCtwQ/ycuJULAicY5I5j0F6hU0utTJINFGAWxaDaX8uv0JmJEKSOKzWAKuBwxFs2hU3lMnlSAHEIxKZEcRjSPTcHYEWz6X6Mj/mnkSyOp0dF0WjQNTbonpzdFk0gaGTViZOSICMrICEpkFJrt9MJLkTQal0rlcnmiiEhAO5laY+ViUpEsTh6bxBcrJcp4oSyWyRPyhHK+BLBMJVbEixVxuEQBMAqCIYesMuTHHhMDjFKYGLAXbKKOaQJVQQgqJZEUmUUBSgDXSIADgRSS6kgKRDpfBIVA2kchBkEAiqO1qUhUJQ2oFC6chA9ISucC8wEdwmmRiZTsBSaF7BQmOojRyAG4LsmLQJnkPcDlCHb8Z/qEvXCH5J2Q6ZAC/A0kCns5xHL2JIA+PxByIjjmwdMJgL/hupBOHkKckwPpZBHRAdbR1PsYgFGCR+OF0niRNF6qSIAGgFim4uFS2JQrkyWKBJEc3kKyWmfN8Oe2t3bNnDSjvqTcozema3QmhcqqkCcyqbGMaHuCKh7nxQn44UBO3+pVPT3dNQ0NS/vWnrx69eili6OnTxvcv/fUjavds6anepz+irKChvpEmz2ztGzniVODe/fnlFVYM3MN6ZkcZdxIDKeKxZF8wUts+CyhCYTaAxQoECZaQYDG4NIJQcNJGWxoMkVzQNi/UimdQFIGtKboGD8SGgNcXBqfqIhPS0o1JaYZ4BsAiaJzXoiI/vUFoflhbFz4TAESJSaBAZLyeCIutFUIKoUmKJfH50DDg8VGLs3oTAYTjdeIi1dqtClp6iSdPlWrS+HwGC2tDW+88frHH3/y6Sdf9K0dKCmpKiosgz80eo05LUWTmpzmdrqddvg7ZNZoUowGtdNhsVoMiQkqoNJx40efu3Dmq68+/+rrL27durFr184JEybOnj134cLFu3ftvXHt5r49B2bNnNPU0Lxxw6Yff/z5wcOhn35+8MPPD9559/05C5fEpajjU9Os6e5ks1bvNvvCWc5guiOcbSgMwJ+CuHyXssijqvKp6jKUdelxzf6U9hzjqALXhDLvxPKSRd3li7pyp1Q3LB+74szmYx9eeff+l3ee/vzd0wc/Pnnw4MkQ1G9Php8+egS8TFSEv0LSH+G/Hp6X0v9jcT3HUFInN8n4dwwkF/6O4Z+R9I/w2/CEQFKAT8DOYeQfH6iU7K5/9vtEZPrkbwCmBJY+BiSFtuUvj+89HXp09+arr+cWf8gV36FzvqXxvkXr4LO/ZnHe5YletlmPtVcOTK7vXzzq4PpZpzfMOrV+yplNkw6ubt82v2zL3Pwj/eVH+kLH1uSd7g+e7ssHMD29JvcUxGtzkaF0TfDMmuCp1YGjyzIPL8k4vizz2GLvoXn2vTPNu6YZd083AY/umWnZP9d+YJ7z0HzPiWWZ59bknV8bvNiP3Ehd2VB7c0Pj+Y1NJ3Z2H983fvPGrkkzQqVNzkC1x1uf4anJqCn1zXYYzilUn7P539I539E5dxjIOdS3NNEduuC8QjUj19PQXlk6sa10Wmf36qm18zqdjTnu9nz/2DJLax6Iu6fI11vm6SqxNuY7m8PGmlxve1l2b72no8rfVZeQ605vLD9089KNzz4Yv3jO6NnTth09ePO1Vw6ePbV2y8bFfatDNZWV7e0T5s1PNJpjUtWT58ztGjNWERMjEkt6e8cODAykp3slIkFcbAxIYkKcSikX8QUWo7GyvCLd7bGYTCa9Qa/VOe0Op9NhMhotZpPRoIc0I7Cq3WqxW6wOm9lqStOpdQat1qBNTElKSkkBsJXIZXyhQCgU47iAzeKBYFyBSChjMrhikYJCZVbXNe06dGjT3j0zli1JD+d7wnmNk8dcfefNyx+83bNklqs6bCzL87ZVpXfVmhqKdA2FlrYSPYBpU4G6PqBvDFjaC/TNucnVGdauIktHob0j7GovcreEszvL8jorcpqKrOGMku66w9fPvPLBu8t3Di7dsW7jqX3bzx06cu3C9vNH5m9Z27VgSnFvk7+h2FmRlxZwJOXYDUV+XdiXnOuwVgQ8DSFTeba+LMvRFPZ2lduaQvraXE11dkplhro6y94UYmoVf8Io0RIsEme/yKACktL5/Ggu94Vo4EOMxkNISsy4ZxICYMokXJOiiU1RbBrAKFfCJ51AoSGkPPZIFu1FevSL1KiXqFGRdOpzJI16NrGJEkWJioyKjoxEPPrSiKiRI6MjIql/fWEkg4FFRbGiAfF4UpUqLTXVLJLEilHfsZLJE4uVCRJlIhuX8oQKoTQWUFUsjwdUwsUxXIGcy5cTC7XLSe4EJCU6ZxGSkgQGOmk9Rb6QCCspkBwoIIBxz5nvX+gQ/4qhEAOGkn5Jn3MqCOrWB6Dhoo5gxrNJTghJSQAlkZQ0kZIpxCZptkROMUkkJTjyNwMGiKuTe/81krJxtOgUKECZvz0EYvL+iURkJAYkhdMKpEDzcRCTd8XBRTwBMidDadA5QF1ygFFcFI8JVZgwRiCOVcYmxyepE5LUUqkqNjY1RpUslMQAyMpUie6MHG9GzspVa8+cOldfUSWBFgOLI2Oy0yTiFBGuj5GH/elekyHb7S4LhSsrKoMFhTa3Z/z0mVv2HVg2MNg6dtyslcvP3rpx/cP3Jiycl+p22fJyvUXFk5Yse/mTz7efON0+ZYa/tCrWbMeTUykS2Qs83l9YrBE8LkOM1rOl8NCaAlAgVIB4Yn1/BuApWhyLA00m5KeMywUwJamUwuVADN8tky8ElmXi4hSDGb6ckZGsuGQd4DWUADH1Hn7HgkhiZhsbB75Hgz0QtWNShKQ8CYsDSComZjgJ2BwMkJTDxUlhsoh7oLOoVIpUJomJkSmUEo022WTWpqTGq7XJ1dXlBw7sX7xoaZwqicsVJsWnpSTCHxiDSW92WJ1GnVGr1sAfHqNeZzbp4c8PiNfjUMolak1ydW3F1GkTZ8yYEg4XtrY2b9y44fz5CwcOHjqw7+Brr77+5RdffvD+B5cvXr5x8+Y33959OPTo0aOhB0NPIOzYtSclTaPWal0+j8aksXrMwZJcb47Hke2z5weMBZmp+b74kE9Vkq6q8MVUZyirfbE16UkNWYbOAmNXYfbMpvzF7ch96YKW8IK27vUzN1478Oo3H3z58Pvvh+8/ePJwaGjo6eMnw0NPkJn0vweT/g7F/gBZMvyWNZ9j6G91cpOMf8dAcuHvGP7ouP+3AvpO4ENBCqJSoNO/DSNXUACfT4hpT0QEAfnNfwo0Cm3KJ2jgzdNHw0MP4Jf8/anLJ/jKL7nCb6mcuwzsNoP7JZPzBQN/jSu87rSdG9u4YkrtxoWjzm9ddHr7vGObphwfHLtrWd3A7OCW+XkHlhee7A+fHSg60x8CKj2/LnS2L/9sf/Ds2tzTqwInlmceXeI9sMC5f55t3xzb/pmm/TONB2ebD8+zH1noOr7Ud3K5/9yawMX+/AsgfcHLAwVXBgsvDxRe2VR2eUPF1XWVp1aV7lkS3rK8ZMpoZ2k4NisYF2r2ZHdmWRo8mU1ZtUHneo36lljxOQu/w8S+YvK/pgm+oYvv0vnv4KJ9qUnbelo37ts0e+uyuTuXzt+zomJ6s6naZ2vNdfUUptakWzsK3KNLPL2l2rpsZ1eJoTEvrSrTM7rG0l5uailztFXqyvJyOho2njny8icfHb12eevhA8fPnpm7cnl5Y31Ne1v/9i3XXn9914mTgKQmr2/stOkiueJPf/5zR3f3Rx9/fOrUaZ1OS6dGScRCmVQcI5clxsWmJMTHKZV6jdZutrjtDrsZ/uwbrCazzWIxGfVGg85qhiSLARlLEa+qNZrEpISY2JiExDhVnIIvwIQivkgi5OEcDvJ1yOcBkrIxFqiYCOMJgUf5UK+zMb3N2Tq6d9LcuR2TJtT39kxbsah+bHfbtAknX7/52mcfTViz1FpZYKstsjeVWRqLrS0lpuawpi6orQ8aGvIszUFra76tPWQCpSPk7A67OgFJQ67mAl97OK+nonBUVainOiXLXDWx9eC109svHlp3fPvSPQNjl09vmNJT3FOXUReylvid5TmWsM9dlWevzLLXZDvrcm3V2cYyn6shaG/IM1T4bQ1Bf29V9vhaa2thSoVP2xBIq89KqkzXVedEp4j/xKdQ5PwoAWckhxnBYdP5eBSH/SINjSilAQdweCSSEjOceMgHPuq4Z1O4jCg2nRhUivySMgUchpBHxTmApCMYlAgmLZrNIJ2SRhPxs1Gk0VEUGiUSsDSaCiQ6YmQ0gCkokVE0KpVDoXBeeomOYXKtzq5W23C+UiSJlyiSiB7kWAZHzMHlfEmsUBInlMTzxSoQYCngUUgnlmhH1lAAsr8T4DOyHx84lUhBSApsR9pKSdojLaZ/t0n20T8HUNqvrqCigC95yIYKhIryAI8CswKSonVEUQycRMYg5AQaEknh/OSZSSB+rpPX/e3VSYHN53tJITvrAVhxsZw8G8RwZmIv8Cig7bNHhqIQymLlsYkyFRr2QPpkZWNCDibi4hIoLiZPxuBIMWEsX5zA5ccAngpEKmVMUkJiWkqqVhWTCCISycUSZUQ0XWe2rh5c39o1av+RI5989llOdraYL0h3uGqKS8d1tnc11laFC+oryiqLw60NTc2NzcUlFdBaM9qdBqe7tL5x/MzZU+YvqOpor+ru2Hni+M0P3h/cs6dm1KhUlye3pn78omXF7V32wqLUdL9AoxPpDZz4xBECwQgcZ8hleGwsV6ag48hZLDw4FXgUTTkSoFGeTMTZVOJDRd8qF75VThSLjb5YFhs+XZZAFMFgc0SyNJOVwRP/459GCKXxMmUylI80JjEmIY3Dl0QRzmiJgkWjGqDcSCRlcsUsjojLFfEwIc6X8DABlycg5jkBmKIbgET4U8BksNhsNovF5HAZMSqpWpOo1SWlpMZJZUKX22Gz2pQKlcEAf3fsFr3ZrDMbtUZdKgCp0WaymvWwqU93eZxWqy4t1eOw29CcpzSNPgVilUputZr37t19+/bthw+BCr9/5+13zp87d+jQoXfeeeeHH3746ecf7z+8/+Dxg2/ufvPKa6+t37ChprY2NSVFq9W4XA6zRedwGrNyPHaHXm81uLKzXIV5xoKc1AJ/TL4nJuyLLc9UlvpU5T7A06T6HE1rvq6j0DSxxD23KriiI7iotWB2c/2S3kV7+46/cv7j7754MPzg8eNHw48fPnn4YPjhI1QXEn2DRJVHVo7P9Ocp/x8Pz0vj78LzvSRr/jbP85TniaRCpvxegeTC3zH8gaT/twF9HMR/aD3Rv8G/CE3RSFIIyDwK3xNyDjX0y6MhIFHCmIqQ9CkA6tCTH+5dami7yRF8yRZ+zcDv0HnfMLjApl+w8Fcx4UW3/Vh3Tf+o6l0rJx/fsfD4ttmnN08+van3UH/j6onp2+blnR4ou7ip8uL6sguDJZcGS8/2FZxZm3duTe7pldnHl/mOLXUfW+o6vsx1YpnnzDLPueXpF1f7L67OOrc6+3xf7qV1+cCgVzaGLw8Wnlmdc25NzuV1+ReRzTX3+Mqcwwsytk2xLW1NmloX31QgKs7gZ2WIMstS05us1iaHpd4TrMnqznas06TeEsk/Ywu/YggASW8zxHcZ/C84+E0efjbde2vdis1bVszcMG/21sVV05vtdZnuzgJHV76hNcfZW2TpLrT1hHUtAceo0tS6HHVDwNRZousoS64P2btrgEqTC/yZzWiE2cc/f9+3c1tDT/foaVM27to5uGP76RvXXv/gwxWbNieZLMhvaM9ojkAQn5KydmBd37p+j8fDYbPTPS5/RrpICPDITVSpkuNiYyRSXWqaNjnVabb6XG6n1WbU6sx6g81sMui1RoNBpzEkJ6UlxicnxiUqZAqBgM8H3hQCjGJoARcOA8dZfAHyMoSLEKKyuXxcIFEq4oBHAXr5QqjuUwVKlS+/YNzs2aNnTp+0eMHu08cmLprrKQp2zJp84sbVG1980rN8vqE0mFCQYW8u9XRVq6tz9Y0hR2epszVsbci1NuZmja3MGV9ra8u3tOY5O0O2ljxXazC9vdDfEfa3Fhb2VmY0FfoaCgp6KovH1hX11mQ1hfwNBfoCl6cqkNta6izPDDSFsxtDGfUF6Y1Bd1PA05TrbQl6WoK2uixHU569MWCqz4IzO7tC2rqstLoMXXNA3RzQNAfsbSGaVv6f+dGRMl6EgE0R8uhCPiBpNJcTyWYTXkiByZChNIrNonA5DD7OFOB0HDbpIxnRpKv8EfQooFJAUrqAS+MDlXIpXDiWReWyI+nUkdHII2kEhRIRHR0RGTkyMjIKUggkBQwFiYqmgzBZvJdeokRFsUYC0tLwxER9fLwO58dIZIlieZIAGFQaz+RKgE3F8kS+OBYUchAkl69kYzLAKQ4uBbwAniCFsAICxKAu2mgGj5QoOhcSgeEAQeClgjxHQ5L/SHkOhcgpKRdwUwBCYWORDHY0i1hOicmhwxkEYiZfSAMkRSMd4UAesdz8MyQFVPoVSdE0f0iE03L4QMyII0mzKKSQN0Ne9LcwCjok/t1eUOBA2EsgKTAlOgMTWBntAmx9Zh9l8qAEJHxxDFCXDLBSHssTAqwjFmfAOVk4myfChUoOrmRyZTxBHF8Uz+OrYBMXKKXSWIUiTqVKUMrj4mMShXxJUmLqiIjonPz8j29/uXXP7iMnT1y8dnnytCkD/ev279u/ddOmY4f379q2efqUieWlxSXFRcXFpeGSMn9Ovisj2xfIt/uza9o6V67fvG7Hrknz52cWh/zh8NjZc45funT08tX6MeNSPemGzIA2MyA1WWPsrli3V+FwCrQ6LDmJl5AgSknhx8ezJDI6X0glyofOxoGqScslPAsqWGgGYKjNAN8qvAsgUfKjBUiFNsNfo6lsoSQ2VQuNmSgqxsEVuFD1YiQjWWOyujNwsQLOyYKz8Z8hKRtHSMrkiBkcEYuLkBQAFOeLMVwEwuUJAUmJfnycyxNjPDEbdPge6PAXg8nDmBIprooV2x0GjTY5PiHG4bAZDEarzWGF5rDeBLRp0OhMWqNFbwE8NWlNVoPFqEEjiqB9bAUxG1xuGyCp3qQBJNXp1H39q9948/UHDx48Hhq6e/fuypUrTSZTTU3tosWL1/at2bxt84o1K6ZMm9LY1Oh0OlKSkwxajcUEzW+9UZ9mNamddr3VnGYwaqxOpzXDp8/ypeVmJOb744syY4uyYsIZqhK/qswfV5WV0pCX0pyX1h00Ty7KmFuXO7+pcE5z6azWtsVjZ61fuOPk3tc/euPHB98PDz988PDHR0P3iHkTUCOStSIKaPNf8RO5SRIFQRf/HJ6n/xr+t6OO5/f53x/+/iiihP5FET1PIZXn4XmGXwM61fOUX5X/0LIiy+F3DH8g6d8H8iuAGH0Qz5GU0IgPCv06CRWQ9DHI418ePkHOhIFWh54Oo4Uuhp8MP3n06Ie33365svY6V/QxS3yXLvgRzXbifsPCPmXxX8Yl12z2XTVFKyfW79sw5+LhVWe2Tnv54OyXD07fOr9kz/LK4/2VFzbWXN5Uc3lD1dm14RPLA5cGQlcGQufWBM6u9p9d6zu31neh3399Q+71wdyrA4FrIIPBK4P5F9cFz68LXhosvDBQcGFdwakVWUcXpx9d5N0z07JpsnbduJRVHTGL6sXzqoWTigVTq+MWdNinjfbUdljCPc7iCYHQmIJge76/KqMpy7otJekVoFKWEJD0DiApjf8NE/+Mjd8Qis573YMtVfUtpSXd5TkdYU9Tnq0pYGjIcvWGveNLTR35po4CS2fIMbpU3Zxn7i7RtBQmNRXG1+XrWkpd3bXWxlJ9SW6ou3XLySO3Pv5gcPfObYcOfHLn9q2331q6rm/yggV13T3j58zde/xE98RJuEwWLi+bMnO6TC7705//VFtbc+HC+YGBfrlcyqRRZUJBglKZHBunTkrWJqWkxSc5TBa3zW7S6qCiMOt1iYlxMolEIpKJBFIhLpYIJWKBiMfjsZh0iEQiTCDg8nhMgYCtipWJpXyhVCRXxcpVcYkpmuQUrTImSalKjk1QxyZr5EmpgKTz1q7tnjFt1JwZi9cPNI4dnV9fk1tXWT2uZ/fFs8fffmXG1n5Pc4WmNMfbXe1sL7e2ljg6StxtYUtttrk2K2t0Wf7kendHoas9391RYG/OdbXk2huzbfWZGW0F6S15gZ7SnM4Se3WWoybbVun31uVmtYY9NYGC7vLi3tqM2jxSIMXbmOduCXjbgp7WPHdrnrXO72oLutvzjQ2Z5uaAoTlH05Cpawuk1PuT6zNNnYUZvRV0neL/x3lppJRDkfBYciFHKmIIBRSMh6iUw6Ygx/g4hYtFsdkULpcp4LOEAjTjnsuIYNEoPCYoI5lUKo9F43PofB5dgDOFAjoOh3CpXG4EjTYymgJUGkGhRlKAPtFaTURMjSA67qMpDAqVGRlFZzC5I0fSoqPZNBpGofDk8mSJJAGQVCxLwIQxIBJFklSZLJIlAIzCJsSkwsXlxLA/hKQsgAlcwiU6pgHOAEZpxFqaAKORNEBDYERAN8A4xKBAdSTkgZAISG4SRsdnVlJgPiA5FgGFgJUEWRKWVABQwnIJJwEhU4BBEZX+aiUlBHU0w1HktSAmTbNwIAnEhL32mZNUSIQbI4UBsMVFQwsIIU256HKwC+AJdsFpgW7JMaPEDaPHJOEbnpHgUTRRCRMphLJYviQGDTwVEIIBZgk5mAQXxvAEKi4/BhcmCERI+KI4QFKRSCmTqxRyVYIqKU4eLxXL1WrtSyNHFpSE797/4bUP3n7zg3feeO/NE2dPnj1/dtfe3QsWzj9y9ODBg/v61/VNmTqtoqo6KxAMFBTVt3Y1dY6ZtXjlojXr1mzevu3wsXW79qzeurWpd3RWUXF5S+vmA4duPxy6+eFHc/vX+0ordVl5SemZmpygJpivdLlT/X6V1SzRquMtFmlKCl0gpmFCGnpSoGo+IDULyoeFMdArwwBJ6TycjvHJmIHxmWi8LyjIb1ckNA84mDw+JSHVGEnFRkQBYSqi6Py4JH2qzsrkQuGLMZESPhhoyXAFUgYHykfG4kqASrm4lAvNGw7OxYRcXMgjkBSapmyAVzafxRJwuWIcjgJK5sBfDC6Xx2TBD4VHj09QpqTGm0x6j8elRq5IgQstViPql7EazXYT4CmQqMlmhL9Kdm2KRpuitprMZh1wpNbtcRjNWpvD7HBZ4xJiUtOSyspL9+3b+/LLt5YvX+7xuGUyaVJSktlsttnMdqdFb9CmqVN0Oo3NYrZbTGh4vBnoVmsxqK0GtVmf4rBoHVaTAdDYbtd5XMlelzqYnRLKji/ITCoJxBdlqcI+VXFGYmVOSl1uWnPA1FNg7cn3jC4OT28qnd5cNrGhanxD0+T2RYNLLrx24YvvPv1+6Jv7T396/PTRk2HSIeLwkyePn6+l9M+LKsG/UOs9QUPbUO1JVJ1kQPr/6YF8RjSc4glymPV46DE0KsiUx48fI1JAuECU0xM0HpBIJ4ZfoP2gAEigvXAm+I/ocUVFCVmJ4oRTovg/JpBc+DuGP5D0XwWyPJ6Xyt8IwyihQRoow892IRUAFc25f0rOhhpCC10Q8/Hhk3o69PjHN9+6VdV4iyH5ki39hoHfpeF3GfzbTPwLlvAtTHrQYtjZXbNqZuuO9dNObplxfe/sC9snnNs2/vz28Yf7G4+sqTw5UH1xffWZVaFTy/KuDhRfWx++tC5waZ3/4oDvwoDv8rqsq+uyL/b7LwxkXhrMubap8PKG/NOrs0+uyTmxKnBwccaBRb7ds51bp1m2TbOu7Ule3ZWwrjdl/djUrRM1e2ZYdk63HloaODNQfXRz48aNjX07elbtmjCjr6d4dIG3PZhXnTkux77DqL4lkHzOFH5LR0h6m867zeZ/xBFcxcW7NNop6Y5gyGsocVsqsmwNeY72QltrwNycbW7KtTTlW1sKze2Fhq5CW3epqaU4rTGUVF+gbSqytAKoVVgaStPCgfzO5t2Xz33y03evvP/erMULp86aOX7KpFETJ8xasujam69+fOer3mmTE/Xa+vaWcGXZXyNGpOk0R44fu37zZlV1dVRUpFjAj1fIEuQydXxirFSujktKVsYbU7U2gzk1ITk+RhUXo8JxTCjki8USDBPwkAkECQ/DWGisKE8o4mM4ly/AVLEKh9OWnJooVUhkCrlMqQQmVcWnxMSrhfIEaWwqQyBLMtrM/uwJCxaOnTdv4pKFc9as7pwyeebKFXP6Vxe1NxW21u+4fOrlbz5dc2pPRlu5uSbo76n2dJY52sPermJnS9DWkJPeXpgzqjSjvTCrK+xvL3A3ZTvr/c7GTEej392c5W3N9XcV+ruLfJ1hT0vQ3RT0t4czWsL+5lB+N+rZz+soy2oJe2vzXHUBT3Oeuy3P0xa0NmVbGrNMDX57a66jNWiGNkB7vrYlV9Ock9iYqevI17blG1vyM3ur+bakfxJQo2QYTcpnyURMsYAm5Efh3AgeZyTGieRzKXw+BcMjOZwoLpfO5zOEIpoAB1SNxjgUHMW/Klwqhhzs0wVCOs6n8pCxKpKBnMNHUOjIFTkN0JUJAEqhMJCTfDS3iRpNYVJpLEBSYNOISAaVxmGycCZTEBOTIpXGY5hMiKZ7x2B8eAEJqji1RJ6ICZR8YtSjSBLPF6l4mJzNlXAxYro9QlJEFRADrgG+AMlBTAAoj8p6ZoYk4ZIkRZIaIZ0UwDsSGUkdISnwImHXhJyQTmZgEhP2gUFJ50HEQFKcwmJT2RwGD87DQR7X0YLp6MyoZ/nZJXiQjYlmuwuI5bIgxjk4HxQ2D8BXyOCImEgkxHRvNL2GTVh8iVhCjoUlxifIQCHgWw4xgysCiqJzhMTqRDwqk8/iAUkm4qIYxKYSFV8Si2CLL+VLlLhIjvFBFLgghi9U8YVxAkGcSBwvliSIJfECkUoiVsXEJCrl8UpJXIxEFR+bpNZqoplUd7Z34+7Nc5cv2H/y0A8Pfzx75dyUmVNaOppLyorHThy7ZPnShUuWLF/TN7Bxy5LV61at3zK4Y//cletmL1vbMXFa6/hJM1esmrli5dYjR3ccPb7r+MkDZy4euXB1/5kLg7v2X3j9vV2nL1SPHhfv9Cb7/MbCwjivx1YQ1Pu9qU67JTtbodaMhNcHGMqXU9hCChOnMKDwMSBFJhdjPPMCy2NgOBPDWTjgPp+DCzgCIZsvYCNnCEJ4EQKpIk1nVcSmCqXxQmkCgyNLVtvjEk0UhkgsT1LGa6HwCc8DMVSmgIsr2DwZB5eJ5fGYUAJX4fKFbIzPgfYDIClPBEzPgbfDEWG4VCRScOGFsriISjGMyaLT0ApQHL6AHxsXr9FoAETtdrfD7jRq9A6zLd3lc5odRo3RoDZa9VZQTFokZr3JarSgsURmg8EEuzVOl9XhsMTFx8SqFLm52WWlRVqtOjkpwe1yOOwWIxqApDHq0vTaNKNO7bCZM7zuzHSP224FHgVxWU0Osw4k3WlzWdHIJYvVZnI6UgFR/en6YJauIMdUlq8JZ8fleuKC3vjCDG15rrE6V1/q14Q98Afc1xiylGZocm3mAqch15pbF5y6fMru0ztf/ezWd4/vPHj6872HPz5+jCbiDw8DRT0aGgJlGOgUwejQ8JOHjx8/GIKdqEqEHQjBEKhBxYk2fq0vfw2o6vw14TfJv2sg7vbfvBn0EL/eMxFIAoCEZ9nhCVGGx0OPHj58MAxAOjT0+NFDwElQCe588nDo0b379+4/fPD4CZD9L5ANCpMoSVRwDx/8PPxkCBUm0CgU6tOhh8MPHj15RHhAf1aMEP5vbu9/cSC58HcMfyDp/0RA3wj6MKHZM4zYdOiXYRD0fRLm08fQ2vnx9bdeL2u4xZF8zhbdoQvvMgRfMbFvGYLbTNE5gejt1vq+URXTRpfsWTvp/I7Zh9Z23zo8/+Ke6Qf623cuq9y2KHRoZdGZtcXnVoUurC68uDZ4uT/78oD/0iBC0ot9mZf6ss/1+U73p5/u95/qyzq6wrd/oWv/Iu/eBd6t0+2bplg3T7Vvn+HZM8+/bZprxwz3kYWZZ1bmXuovuDpQeHkg//qWknMbSw6vLzm2p+Po0cnrt48eP6essNld0BPObQ8VVGb0ZprXJ8beFMq/ZoruMoS3abzbDOwrluhDluhlvuJwmmZslqOkLj+vrSI4riF7TLWvK5zeUeBuCdvqCuyNhfaOQkt3oaOz1NFabm4tMbQW6ZrD2oaQvrHY2FSWVl5gry0r6GnbeubY1z98P3PB3MaWlpOnTl25cfX0pbPb9m1fsmZ5aUN1eWPtjIVzTB4HVypq7Ghb0bcmMzcwMiLCZDZPnzalvqoiViqNk8kT5ErgUbvWYtNZUuJSFBKlkC/EuDiLxRaIBDw+n83DRVKoeOTAp2KZTCyTSxVKhUolkcshUa5SJaWmKVQxIqkYmJUvFAtlSpE8TqJK4UnjI9iiF5i42pWhTc8s6+wcv3Dh2AXzJi5cOHH+/GUbN85f11fU1pTmcwRbKtYd2fn2/S93XDtROqXN3RTOGl2Z3lXi6y5J7ypyNuW5G3MzWvOz20JQvP6mPE+Nz1OX4W8LZLTnuJoz3G3Zns48T3ehu7PQ0QrEWZjeEfa2hHxNhYHO8rzu6tyequzOsvTmkLulAGDU3RFM7y50dRa4OgutbXmWlqC9rdDRVWztKjZ1F+k7Q6lt+TpQ2kOOzpLccfViR8oLIiZdKYzA2dE4lybiU0T8kTjnJeBRERYlEVAE/GgMj+ACpPKiMIzCFwCkRvJ4kTwuISgRZCSXE8XhUXg4FfHoszGXFC5GYXEpwH80djSdTaNz0BRpRJ80kKhoYNBnS5ZDIkAqhcZmsjA2RxCjSlIoEsVilVSaIJLE8QVKkThOKkvgA0gJYkSIR+Mk0gShKBYhKUfM4aKZ9WxkOESWRQBHkh0hJqGTTAd8/O3CoQQvItZ8DqaQhzBeIpMk6OgMhP3yuZCoSudAjKY0AWVGM9iwCVQESAoYSudyIY5iMKhsNjEBH45CMEoegmI2DkKHa3F5LB6PjfFYGAbIxOKJWVygHBmbK2dx5ByegoMpOLgcwIgUNiZj8SSk5yY2LgN+EkGBSGK5fAWkMzhiCoNPYwE5oZxo+jxhURZI4jChCuiWJ1BAZr4ohs9X8vkoFghiBEIVxGJxrFgcJ5HEg8ilCfGxabExaUKeLEYWl5ykTkxNYQm5ytTYkoZybzCjqq12/8mDl1++cujEwVkLZuXkZWtN+vVbNu09fGTZ2v6tew/OWbZ6/KyFvdPmB6uaQnWtXVNmjp45Z+vRY0cuXz5y+er+sxfO3Hzt8mtvn7n2ytpNO0NVTZ0TZpx7+Y1TN1/tmDZD4/OnpHt1gSxnYcCZ57Nl+4KVFSkW2wg6j8KRsAUqGkcazRJGM5HZGHnp4kGp8lBJQhkiuAceRZTPgjalQMAVCEEHPAWmpHO4irgko9VjtmcIpUkMtlytT0/VeGVKbZrOlZhqpTJFuCgOSpUoQzSkgctXKuNTeEIxncflCqENgBbdJQTeArwROTQScIFMAqDPF7HY8N1iTPiuGMhzKQM+KipqbkllMSazzefLctq9hFnU7rGnO80u4FF9msGsMxk1BovebAVcNFicFofVYDYbDRYzGt9uNuncLpvbbXc5rVaLISEezcf3pbudDtg0er1On8eZ7nZ4HDa3zQL07rSZszK8/nS33WywGnUum9njsOb4vYEMn9tus5ktVovVZLXobGaDx6HzuTQZLmOe31iQqQ1maPOzU3N9mjy/IZhpyvHZ87McBVkavyPWrlFaUpI82mSvRufXBWpyOqa2rdqx7MJrpz+5/f69oR+Hnjx4+PjnYWQxRR6ing4/JugUwegTYK0Hj58+QiYaZO8jKA6hFEJSUMjakqg0UQCN7Gsk9f8tAnG3/+JmSEsvxETljlibTEVICjFSiBhV+ehxHg8BeT5ASPl46OkTANNH93++B6AJ+A4bDx89BFAF5oT4px+/e/jw56GH9x49+nl4GI76CfW4Dg/fv/8Q/nv09MHDp/fvP3n4MwAtXP7X2yL/RZu/KkTy/+JAcuHvGBCSkg9Jtm3+CP+NARUWGk86DB8jfE2ocx8t74RmOv0CHyRyGfV0+NGj4Uc///j6a69V1b/KEH9FBxjFvmQJ7jCE3zHE77MEbxoNZztrNk5rWTy5/uim2Vd3LLi8e87xLROObBiza3VD36ycTQuyjq4Nn14dOrey4OzKwJV+kMyL6zIu9GecWZNxrj/79NqMg0sd+xbads+17p5r378QedffO993YEH2wYU5R5cWHF8eBjm7tvzs2tIL/SWXB4ov9hVc6su/vC7/8mDB8bV5+1YFd60t6VtaPH6st7rekFWUGm4JBFsKs6uzwqUZrVn2DerkV4XSzziA1Ng3dOwunf8Nnf8VXfAmJtuZlrxvfPem7QMLdvdN3LhgwuZFFbM6/d2VzmYgMAKtukOO9hJbS6mtvcTSXqRvKkirD6rrC02t5a7uOl9nvbkylN1cc+D8mbc/eO/k+fPXX375/OULew7taWxvKqupGDtlwpkrF954+01vICtek9rZ25sZCPzjn/+cptOdOnv2zbff7OruYtDoPA5PgAlS4lPcVq82WS/my4V8KYZB5cHnojV+pEy0ErpMbTCrDSZpTJwyPjE2MSUmPkkZlwSxWKHi4CLAKRqLC1UaZEZzcnEJHZdSeNIojuSvdH4EX6bPCGRV1nTPnTNq3pyCpvqyttamcWNbJ0yo7GpvmtTbPXvyzP4lm07vff/B19e/eKdjyaSM5nBOd7mvrSi9NeTvKPa1FHrqc7Oa8/M7SvLbw9mNeZn12VlNgey2vIy2HHez392a5W7PdXcVuDryba15ro6QpyNsb8p3NeX72oszOyuyuiszeyrSO0s9XcWe7rCzqyBjbEnmhCrf2Ap7d5Gzu9TTW+kdU23vKjd3lpi6S/SdRdYxlY7eCl9vdXZvLUun/AdOJCdeFingRGIcukRIFQtH4twRAowiE9Pk0mihIBrHIzEsggfciVYuJXQe6CCQSKaM4HBGstlApdEYFs3lRbG50RxiMB9pQWRwIqkMCp1NZXIikZWUQdhH2XQGFziVhhROZBSNxuBy0NRmvkwOMBorkcTK5EliKbKGCkQqnK/k8KQCUawYYFQSh1AVLSwkY3LQNBQ28veEkBTgkmRQEkkBIoELYRP0X72jP5vz/jwmqRQUyAYCiZAZWUOJwZpwNlJ/Dq9wBngo+ITYuBBNXYJjORwqi0VYRtnRTEYUg0ljc4FZWeiEqAQgJhEW+TBC9lousBSDB3m4TMApDM1GYvNkLK6CyZWDsHlKDqYE7iERk2BTOYsnhZgcRwusKVelymJSgD6BSplcCZ0tgpzP95JDHWAvOfIByooviQOIFxIYKgAwhVgQI0RIGoeQVJogkyUqZUlxKnV8nEYhjotVJMaqEuWqWLqAa/TZxsyZOGrmuNbxnTWdjdMXzb78yrV3Pnp/8epl6YGsI2dOXX3t1QkzZ3WMm1DbPqqhe9z42YvnrBpcsXHHnpOnD1648uYXX918/4PlGzfPWb3myuvvfPzFV7fe+eDmm+/3b95ZVNlQXNO0/dDRl997f8Xmzfn1teYcf3ooO1Cam1uaX9ZYq7HamPC748noHHj8GJ5QxRUgJ7XEK4MXjcNvk4XxCWSEFgWIEDa5AhEIhy/k8oUs5HAUvUSBVBWfbKSzpVw8Lk3riUu0xydZdab0uCTTyGiuQBKvjFOjcuYqgFnhLQhlcfDuqBw2TySEU8EfBHLEBbR/OLiUwRNifIlQJONhQi5PADGQKHzSxOQnPnzSEZFUJounjInXatGMSqPOatbbtKkGdYrebnEBQ5oNFosRcaLVBIoZef3QG8wmg8NusdksJpMeUh0OKyh2mwUUyAexEU5kMbncDofdareaIKPDZrHbLW6XPdPv86V7IN3psHndTp/XnZPtz/R6XDab02Z32h0OJ3CvzeSypVqNCRZdittiyPZa87OMeVnJPqfKZkx22tLzg6HamqyiUKrdlOI0pjqNGq/JnG03+Ay2HLO3wFnSVDh5wdhdR7a+/9m7Pz749seH3z4C9hx+8Ojx/SfDD4cJ8Hr8aOjJI2J02xOoCIEjUL2I6sMniOaQAZF0TQM1JWFDRXuJ+Nd69PcJz4y5RAwoRuq/3SSRFM0S+eUxMVcE5SBumOgJJR4NbaFk9NhDRECd80NDaHLYk8ePHgG7P3744Ocfvv/2808/fuuNV1595fqVyxfOnDr2ys0rr7984723X/v2zhff3v70wb0fhh8Duz4eevzw4ZN794a+/+kR8CzRzf/r/Ty/yefxv0cgufB3DP+MpH+E/7Hw5G/PZz2hFiIymKL1LtAv9Onjx0+gAfT4px9ff+PN0oaPeMJvqeyvmIKvaIJv6eLbNP5bHPyaw/zalFHLuytXTW29sGXJya2zD22ccHrn9KNbxmxcWrJ+YeDw2vCZvuLzq8PnVyOOvLQucK7Pf3ZNxsmVGUeWeg8tce9f4Ni/0HlgofvosswzawpOrS48vTp8caDi0mD1xXXVZ9aUnVxRAsql9VUXB8sury+72F8ISHp1IHR2VeDQYv/W2d6VE+0TmtNqQoryUGwgRxUsMmcVufKq/MHmwtzaYE+ue4M+7YpE+hlbcJeBf48W8edB/DWD/4pActHne31gzfmLh/vP7Jy5t69sRndGd7WtJWxpCTq7Qq6uMOi2lhJHR5G9q8jUWqhtLjC2l9hHVWdObLM0l2WOajSWBkPtTVuOHLxz797eY0c6xvZMmD5hyqxpawf7N2zdeOv1V2+++oony+/PDXSNGZOs1UZSae2jRp+6cGHMhHGKGCUPw7w+v0IZKxbJU1N0UlEMhy3E+VK+UImJYgSyBFlcGiaJkaoStCZHstaIiZV8SYxIEceXxrBwKRqPSDi5ZBPucmhcIZ0niWQJI5jCF5mCvzL4I7mSkcAKscnJLl9mdfWkVcvbZk0t6WrpnD5l4fq1a3dtGzy469DVMydevnTk5rkNx3Yt2d43euHkYEdZeFR1bntpZnM40Faa21aa01KcWZuXVZOX11CQW5cXbMwvbAsXAJu25HmbMj3NWZ62gLst19keBHG05zs7C+3theamoKU5aG8tcLcDhpZ7u8vd3eWuUWXO0VCGYe/4Cv/kWu/EGsfocnNHsb2rzNtbC+LornCMrrJ0lTtGV9u6y+wdJb7uSqZO9X+xI2kqMUWMU8R8ugwUYYQAjxAJoiSiKLEoko9H8fEI4E7AUB6ylZIWU0SlPJJKCR0IlaBSiCPYSABJKVwMkBQQgcbBRlLoERR6NIMVSWNEU1nI2znwKOFaEqiUweJFRNKoNA6bK2DCAWK5UKTAMCkuUAJO4QRRYQIlLoiRyBNBAEkhBdLJsaRMAkl5QnhZyBQKHAncQJIlGkbJF5PcCTQJib/FUMgPpALpQKuwSe4is8EuENBBSCSFM5NHEUjKByTl8EWoXx4hKUGlbA6FBUhKrJPOwVgINNFJyKtADAgFhyPnmhwu4VSfAwIK4QFATNCnksVDVMpGJlJAUhlgKBtDJEpyJ8SE7/oYYM2YeA0IoCdskuSKCZXkXgBTSAfAIn3dk2wqkMaLAeWFyDjKh/MQhlIx7JUmSCTxUlmCUpmilCcr5EkKWVJynCZBlSKTxaoSEkcwKLWjWm689/qha6eXbekvb29w5vnbJ/aegJbhJ+9vPrB766F9h86e3rRv75YDB3cdPXnm+qsHz146d+sNUCbMmbd5/+FPvv1h94mTfTt2nLx27fqbb7/x3vuf3Pn26x9+/vq7n85dvFxcWZcbLlnW13f+1o2jF89XtjaEqkP1bVVVTRXldRVJ2jRcLIWHgqLARbEAjvB0XIEUPio6glE0CoIsavhw4I0gJMWFEJOLfkEK7OIK0RCISHhJuJLGEksVmuQ0FxdP5PETklJtilhtFA2HPwZqvQM+KlyYyMHiqUwJkytFbqF4GC6RAOzCqUghTithAvhiAgwux8HZHIwvEAOVsjn4r3PzEZVSaSwWG+MLpTJJbEqCDmjTpLcBkjptyLhp1JstJhCLzYLEajEDjwKAwj92wE271QL7LCa9XutyOdLTPUaj3um0gw7A6kB+TQmHywC2NrPb687KyfL6PFaHFfDT50/PyvK73U7gVshlt1q9Tle625Oenu70uA2AsW6H0etKcZhS7Cat16HxOABGE8zGZJPZkZEZCBV5cwJa5MffqrWaTR6r1WczugxGt05rTTW5NHklWT0T2lauX37myskPv3rv/uOfHw7fuz/00+OnDx8/BTwF9kId1cg6CJUfCkCmyLCI6kMCTJ/BKOFY8RmSElUlCv9eZPX/HP412wEB/nYTiBRiAkmhUv81Hf37K5I+Rez0jF+fPn2ElrwaGiJOMjT08P79n7/66vP3333rlRtXjh/au33T4LpVS9YsWzCwZtnGgVUnDu+7ePrE1XOn37x19dThfedOHPvonXd+vPvtk6F7j4Z+/On+7Z8ffPeYKCcywDl/i6T/foHkwt8x/NFx/z8biO8WxfDVPnnW+oPPhxjr/RjZ6Z8+ugds+tNrb11VxH5J5XzD4N+lC+5QsLt04dcs8bsc/BWbdX9DxYq2qlXjmo5tmX98x+yTO2ef3jPz0ObuPWvKj60uvThYebEfULLkbF/o9EDB6b7AmVX+0yuzji3xnVjhP9eXd6G/4HwfSOh8X/GlDRVXNlRdHAAArbnQXw1ycV3d+b7qCwMVZ9EZwieWBY4s8ByY7dzQm7ayLW5erXJaVczkmsQpTbqx9bpxLc6eVn9NjaepO1Q/oSanLZxVX1gfyhzQpN6SKD5nC76h80C+ZfDuMHmfsgXXceGVdO+RKaPHzhtfMLYhvbXU3lRiqM/XNuWZO0IOkJaQp63Y3Vnk7g47usKO0aWusdWucbX+ya227irf6AZXU4WtPBRsbzx4+dIbH3+0Yn3fwlWLLly7/OlXnw1sGpw4ZVLPmN6Sioq+9etnL1igiE9Qm61j0UrZ4cjoKJlKOW/JwiMnT5aUVUAVJJOr5PI4iTRWJI0VQ3Ubp5XGaRSJBlyegEljBPIEXKpi4lIQlkDGwCQMTMrgSYFBaVwJE5eNoGEv0fEorjSKK3+BLvorS/RnhmAkLosUKeNsbnuoKNjSNGtD/4p92wdPHDh669Kha+d2nDm66di+lTsGZ/cvGTVnYqi5wlcWyKsPF7aUhVrLClrKAg3hzOqCjPLcjLJcT8hnybFbc+z2XLu/JKOgqSDcXpLTHPQ15fhac9Pbg962PGdLwNGa6+zKt3Xmm1rzDK15pvYCY1uBtbPY3lPmGFXu6q1wjKmwjSmzjimzj6twTqh2jK92jqsxdZU6uit9Yxv9YxtdXdXm1lJbe4WxpcQ7prZ62aTOvrnxAdefxWxeahwzRkoBHpWKo8XCKKBSkeAlPjYCxyNAMN5IZArlReDIPgpISppISRkBDMrjRZGWVA73JTYbBJA0ksONZHNoPD5HKGEJRFEMFlAp4SueRQG2o3OiqKzIaEYkhUmhsxkc3gsvRUVEMZgcPnAqxpfgQjkPl3Iw1EMtAMwSKLmYjC9UkUgqksYT6BAD6Ty+Ag3sI6ykZLc7CPAfYCWAIJdY+J5kUNL2SVIpgCakwCYJr6BDHjgK8sDm85M83yQPAYFsZE44Fljneb88E8PpaKACYCuHxuGRxlFCiDGpCEmFJO8SJ0HDHwkkZT9HUnhSniCWg8cQhlKAUaBthKTPBZAU8gCWkWCqiE0DIe2gkAIxJiQdESAklSlT5KpUSBfJEpLVFoUqTShLkMrixdAkA3KFM+ByvkCBnL9K44RiFdBqjDIVqFQijhcJVCkJhkSVWoZ8S6T8w4t/LmmtPffG9Y3H98zsX9o4uTezutgRDhS21Kw/tOflz9+78M4rp1++dvLWtYMXz28/euzNT75468NPDp+7fObayyvXb167efvFl187fO7Cax9/9NXPPx67eP7IuXPXXnv90q1bb73/wdVr11s6urz+zIyc7Pae9gPHDi5ZvWTa7PGtnZUVNYXVdWVqbSpfIJLI4SbhM0BPysbRgFq+RMESiFGbh4BRKEMSFlkYvGWUQqzpBV/FM46ENid8JJgwlieIk8g1MXFmGlNOZylS1A5VggHoE0opNlFHZQpi4oyxCVY2T0VnS+gc9AnxxXKEpAIREj6kIBMsixgVwOXhqLOexREIxXCfsAlIymRhwKNMaNswOCDArEw6JsQVacmAghkOq8eos2jVBq1aZ9QbrGazE9k1QSxet93ptKFxokY9iaRmMzKUAlySkOr3+yARkNTrdTtcdjPRSW+ym51ely87w+F16q1Gs8OSnuXzZ2XYXXajBU2qsttsGR4PGoNqszvdLoPFbPe6XX5fmtkQq0lJ0Gu0Dps902/L8GlN1pRUvVYHjOxyu30Op8fhcAXycjKzM6x2o9mmR+NcLRqH1+zOthXVhSbPm7hl/6brb175+ocvfxr64cHwvaFfHjx6+mBo+MHDx/cfPbn/5OkQAaGPCWso4rZnSAr638UgiOV+jf8DA6qtifi5QsaAeo+JQIIpkfVZ9Kx/nojJ/OTxRBqoz+TRE5LQh7/9/vsP3n/38qULO7Zu7F+1DEh07dJ5A8sXbOlbumnN4u2Dyw/u3PDqtfOfvffWlx+8+/5rNwZXLF48Y9r2gYHj+/e9+fK1H7777PHjbx8/+ZE0vpJXe3ZLz2/g3y2QXPg7hj+Q9H88/O35HCj0kRB9FOgHiMD06d8eo7l0j8hZdcQ8u6HHr48Zf5WN32byf0CL4GO36cI7dOF3DP4bHOEZg+FUY82a1qrN83qPb1uwb3D6wU1TT2+ddHpDx4m11af7Ks8PVp/rKz/dV3yiP3xmbeH5NcELa4Pn+/OvrC+6uaXi2obSi33FF/uLz68tuTRQfnmw8tya0nNrys+sKju7uuJ8X82RxaF9C7J3zvZum2YfHKPr60rq70hcXC1d3Zow0KNf2a7bPMV/bHXtgZU1B9e2blvZvGZJ4/rNkxesm5zfVayvz/fWFXflZg7qdDdE0k842Nds7C4T7p/3NRP7hMN/VSDYrUvpzXEGijNN1UFjXb6psVDTGNQ35tmbC1ythd6OkKsj39EedHYVeMeWecZV2gGqRlc6xtQ4eqqc7VUZnXVpBVmB1oZ9589+/v3dG2+/smHnVuDR3oljmlqbe0b1bNu2487du4ObtzB4eHaoqHvSZEwh/6cRL0xbOPuDrz7Zd+xgZm42LuAnJCRqdQad3hITlyKWJ6oSDQJFMk+SyBHH0nEZA5ezhUq2SMkUKmk8CZUjjuKIIpnCF6kYxMgyyhBG8eQjuXK6KJ4pSxGnWuIsXluwOL+xffa69Qu3bpuzaXDbhdMbzxxZumfz2gPbRs2fWtLZWN3blldfUtRSHW6uKKgvza8tKmooK2oscwXT00OZ7oIMXbpF7zFZ/Hazz6qxa9U2TZolxZhuSA97g/WF+a3hYEdRbmdRVkcooy3oaspxAJV2Bc2debrWgK4jaOwJG7pDpp4Sy2hg0Cr3pDrHhBr75FrblFrLhGrT+CrrhBrv1BbH2Dp7d42zu87eVpU+qrFszsTe9Ssn716/6OyevlvHlp7Zk1aU9V+kbIlZI1An0pQyikwCQlOAIh0h4L8AxMnjjsRAgEcJJMW4ETzOCC57JJdDyggOeySPEy3AKQJBFM4fweUgKmWxRhJgSucLeFI5TyKj8XCg0igGm4pWNkII+FIk7a8jol6MoEbT2YARL4yMHhFFp7OwaBobrWbOE3Fx5B4SGAtYhIPLGWwRAKhYlgAvETgMISkx6R4yYAI5Gy3RhNbYJB0ewSUIZCSnqyMGJdHwOVCCQApBis+4E3TAU1LIA8kMEJMoSZ4HhDwcEokMzzr6iaOQHRRykj315PhR8jzEgXAedDhxDzxiAVIuUCkoLNTdjFxcATCxMSWDI6OzEYAyOEDYIiZXDDGNDRcFJFXgIsAyGcRiRYJIBjwKkIpctEIKhy9nQR7UFaCEUhLJE+AQmSrFZEtPTDEKZfEIScUqoVApECpwNM8JKB9OqMCFCqFIpVAkK2NSJZIEmTRBKUtSyZNiYpPkCQn/RInQ+R1NU0ZVjesoH9ue01QVbKvz15Xrg/78jvqxy+Ys3jk4Z/3q9hkTK7o7gtXVa7du++LON6+8++EbH3z65Xc/nTh/ef/xUxdvvvLlj9/dvv/DiSvn9p88Nmn2jLrW5ikzZ9Q3Ngby8uoa6jq72xoaqxubayZO6u1bu3DevLFTJne2NlclJcbyeJhCESdGY2FVuCCGx1fyhDFCWSwb2pAISckXB6QoBgaFt0DiKSZCy1ZBCi6Ww0sRylQ8ITI/i2QpfFGSSKpmcqBVk6TWuxWxWhpLrNY74pL0L0Wx45KsDndIKEmjMsWI9UVyOA95KsJxgYArFPCEAhafGLqK4SwWhwMcKhRzuBiDyWbDe2fyaNDQgnYOGkLNZrIxOo1HjeYJMEVSvE6nNqtT9WmpWk2aFpAUENPhMDvsZpvN4HbbHE6ryQSJZjSA1KCH2OGwAUwajQbQfT4fQKrdbgNItTltNrcDiddl8ThMLpvZZdPbzHqbyZnudmd4nekuu8fp8Dg9Hk+6CzhYp05Ns1iseqPBaDaZrRaNQZ+m16r1erPd7vH7rS434LFZ7zCorRa9PdObk+3LyfXnVpdV1pRV+NPTvS6ny2l3Aze7rUm6+FRbUrAy0DGxbe7qOYfPH3z/i3e/uX/n5yc/Pvrl3v3hnx4O3wNCffT0PrmmDKoJUV1IGEQJBiXGt/1CuKghJwMTlSbUn2T8HxhIpENE+atCxlBH/x2SkruQQv7zqwJ8SMTPkp/AA8JTwpMjJP/lq2/uDm7YMHPG9LWrVwyuXdm/fNHGNUt2bVh9fNf6c4e2ntm/6cy+9ecO7/jwjRs/ff3Zo2/vfPHu64unjp/Y3tq3YMHqeXPXr1h0/OCWt9+4cO+nL1F5DUORoUvB/8+p9N81EFj4e4Y/kPR/QSC/ThQRvRPQSCQ675GjB/iHWAf/6dOHj+99/MlrXT2vcvhfMwV3WaLbdP4dBv8uQ/AFg/8uV3jFYDzf0bymrbpv9qjtfdP3Dkw/MTD5wqbxFzb3HF5VuW127snVlVc2NZ3uKzu9Knx1oOzCuvD5daHLaCZ+2ZV1pRfWFF3oK760ruz0ysITS4NHF+Udmp+7d2bmzum+7VPSB3ot68YaB8YZN4w3bZpg2j7ZemCWd/8Mz/lloav9lWdXArxWXtnYenVzx5Wt3ed39BzfOW7vrqmzlrbntWbb63IdDcX+mtKmnIwNqYlXpKKPePhtBnaXBniNfcnCPuNiN8Wircmq3hxXXn3Y0xp2dpalj6oJjm/M6am0NeZaWwO2lmxzo9/WnusaFXb0FltGFes7QobOYvvoKltnpaOjMq0kkFyQmdNSd+DS2btDP6/dur6qqXb+soVnzp2BsH//ge3bd3b3jk1I07aMHt02fhxHIUu26nYc3TNv1SK1RcNAFMFISo6Li1PFxyfI0PBQqFdi2CIVA1eyRCoqLmMKlBSe5AUaNpIpGMkSvEDl/hOF848j6FRMFs2VSuK18Tp7stWn8+W788ureyZOXta3csf+9YeOr9yxd+upM1vOnJq0annHnOk1k3oLOxuLOhvymiuya4orR7cWNlWVttXnVRUV1pblVYT9BTmuLG+yIS3VqNHajLGpCamGNFu6A6oAjUmjt+rUxtRUU4rBo/eGfMGGcGFnaX5HSW57UWZLvrcxxwVI2hm0dOcbuwsMvWH9mGLNqJCmp0g3utQ6qdYzo9k2uc40uc4yvcEytcE8pd40qcE9vd04qjprek/rwNIxm/uWnNi//srZ3a/d2HDt3IxDm8bsXNW8ejbTnPSPUjY9SYmlJQi0qYxYZaREFC2XMlUxFKnsRR7vRSBOjIN4lM8bATDKAwAlBcCUOZLHeonLfInDHImxo/h4lIAfgaFD/spkRnA4VBxnicQcsZQpFFExPJpYCIrGw6jEQkQjoukvRFAASSOojGgm56Uo2ouRVKJfGzErnSNArkZxORcHZkLGPxYP9d4K0IzpeIE0juRRIAbIwxOi1UTJPnpAB9JcCjHJjoCVIICqmEhGIibEkE7SJygkU5KJZH4yHRLJGIAGbpik0uc5SSSFnBCDkFcHBfIAj0JmNCucOBskouciDv+VbjE2n88R8JkYj4FmOCEkhWckXNajvnsuX8XG5BQmFBSXSfgnIlxmStEiVSK0ThVfAkWhwkQKnkCOi5V8cQwIOQefNAcCsQGzwoESZYLO5IxP1uGSGKEoRiBQCPhyoUjJFymBRCEmRSSOlckSgUrF4nhkKxXFyaUJcQlpohgVvOV4uz6jMuStCnmqwobCHHdVUU5Lraem1FpRoA6mW0sDRaNaQh31WdVl7lBBSVPD0r7+tz/+9Pb3P508f6lv/eYd+w71b9q6Zd/uXcf2TZk/c/TU8fnlRd5AZkV99cSpk/rX9+/avfX6jUvrB1d7PdbMDPukcW2njm3fu3OguDBbCNTHw1TKBKk4TiZPksqS+MJ4TBDLE8SwcBlHAF8FFIuULH94xcSLRim4WAYwKpAqRfJYeE2ApEJZHJ0jkas0MXFGXJjMxRN4/ITEVKtQmhRF4xut6fHJhpciWYCkvswKZazppUgsNtGIPj8hFDKIDKgXXhybj3OFOFuAcXAMFyHjKA/jY9Cu4PAASZksLgvaVIChDA7wKGkoZTL4dKqAQcVZdIFQII+NSURrFlttZrMFkNRuNzmdwIo6EBcylDrdbrfD4dDrAUmtHg/SdTqdyWRKT/cBX9psNqvNanc53RnpHr/P7ffZM7wWj9PqddnS3Ua71exyWFwOUAxWi9OL+ustBlNaUrI6JRVwVK/T67Q6vVavhZPqdQa02LIJBODUanBme/N8jiy7weUyeXw2n9/mC2Xll+cX5/gyM1xej8PpsttdDrvalKrSKbVuTXqhp7ixaOriKdsObrnw8tlPv/34/tOffv7lx/u//PTz0x9Bf0KuvP3kETnGdPgx0CgAKJpsAfUi8CqKSSQl+eo57v1HhV8raxR+uwnAR8IohN/u+k0gNyEZATUBr5D1l4ePnjx+8hSedejJ8P2HD7ft2DVp4qQVS5fs2Lz+3PFDB7et3z248siO/ktHtl44tOnSkU1Xjmy+de7AR2/cuHf786G7X187cXje2FHLpk3ZsWrliulT186ftnrhpDVLJ505vuPb259DST169AguBVcdGoLiexbI+yDu539xILnwdwx/IOn/fEA99ehzRd336If2a7MQwHSY6Ln4G3y5T9D2k/uffPxmZ88NnvQ2TfgdU3ibgX9F591BneD4axz8msV6pKdl5ui6VYvG7R6cc7h/2plNUy9sn3RsbevAhKyd80InVtdc7Ks7t7bq8oaaC4Ol59cVX1pXcpEYaXpyad7RRVkge2Z6dkx17Jru2TnVvX2ya+tEx+YJdoh3zvTumZtxZHHg5LL8i2uKr6+vujpQcWOg+sb62pc3N11dX3++v+Z8f+3FDY1nNzXtXFE5f3ygrtqSW2rwV6e7G3KdLSWB2oKWLPtqdfwNqfhTFv4t4dDqaxbvNp37GRe/JRRuTkvY0NUwZ83s9nVze9bNHzMwv37h2KzeUmd7nqs9YGnOsHfkenqL7KNCpp5CY1fIPKrUObYaqNTUVmJsDFvqi7RleWXj2g9fO/v65x/sPXl41+G9r775+rETx3t6Rufk5BWXVi5dvfbC9euNo3v5CXG5VcWTF82MNST+Xy/8p5H0l7gCqlSOsTkUDOcIJSJcBNWVIpLFH0kX0AWKF1m8F6hsiP+JyvlTFHMkVziSI6CJFFx5vMGbrXH6w7VtbeOn985cNGvV4Ow1g0s375i1Zt3U5asnLF5a3tVd3N5ePbY3o7LcXhjMqa8OdTQVtNaW9DTlN1Xl1ld4wvmO3CxjutvkcemdNo3RpDOZLQ6n25fhy84J5AWtDltcYpzdZbc5bC6Pw+G2ac1atTlN7zU68705tfnhjvJ81Imfn9GY62kOONuDtp4Cw6gC44QS/fiSlFGhlFFhdW+paVK1c2azdUqdblKtbmq9aUazeUaLcWqzdVq7fnRtwaIpez59+8J3Xy07ebBn9dLe1csqp0/IGteSMaHJ21MXrYv7q0rwFylGjZOLTFosLTlaLouSSqlyeaRIPAIXIMsozo0SYCDAo0CfkbDJ51FF/EicA7DyIof5VxYUNFApdySOjeRxX+KwX2SzI3g8Cp9PA8H5aN18IFEeTsdhE6ewkLf5SDp7BIXxYjT9JQr9hSjqC5HUv0ZSIJEGIIgLGJiILZBxAToFSp4oBgQUrlDJgU1hDCZW8YFKxbEcvoKFyTnEaqIAoyRNggIAAYACOjAKCKTwJQqhLOa5DRWEzAkpAI5kCmG/RBwJu0juBJokIZJEUtAhG6STu8ichEEUOBWQUfKrr1AB8CgkohGi+DP3+HAgg0sgKRMhKU8k4omANTESSVlAnJgMkJSDA2ercFE8LlQBUAKaw5lBAeHwpSSPYiKEpECiXAEa9wwKKeRC/xAzgJjESoBRooM7Jj4VraKJiRUYLsVxGS6QC8QxQokKB7QVKYVoQaxYkRTNcCLHlQKbSiWAgPFxSVpcofwLkxZnM+Q0lAOPWosChlDAVJznri31NVa6aotNpbmGoqzqKaOaZozLbSj3FufbA5mOLP/EmTOPnDw1Z+GSYLi0qb27sa2rtL66prOhqK48v7IoM5xX19k8uH3T+x9/ePONm1t2bDx15ui8edNMhhSTIbm8KHvr4PJlC6bbjBqZUKhSxCbEpipkSTFKtUKeKhQl4kClwliuAAohBlhTIIXPA4oCOboCHWJIBBIVK+JIAV0SkxCbqIMSjk82Gy1ZqnhLbIKVi8dLFKk8QSwbU1idmTHxmigalphqN9vy4pPsL0VgBotfKEvC0OeHSJfFE0BDgicScIUYi8/hCXCBRCqUSDkYzuZhbC7G4fDY0N7goEWeSBglbaV0Bs5mSeh0flQkm07jYpg4OUVjtthsdofdYbXZzXanyWI32Bym7Gx/dnaO15vu8XhNJjPk8Pky7HYHwCvELvSXwgm60+ny+Hxun8+Z7rV7PHZgeY/b5vU4fekWh8NgtQLApul0qRqNyWK1Wiz6NI02JdWsN5gNRk1qql6tNukNWo1Gq1YbtaDpdZAhWWNSm71Wv8eSYdM6zGlWm9pmV1s9Rme2059u9bgsDrcV2XNdDqfd5zD6DIZ0g9atNfiM2aXZnZPaF/TN33Jw06sfvfLV/S+/Hbr7w9Pv7z/9+dHTB0+ePhweBop6+ARICgnQKKoREcghKiXYlERSgqlItAIO+XdirP/GgEDvX6Hec/U3ewBeiTlMTxAsQt0PSDr0+CmoQ0PDRw4fnThu4vXLV7748IOrZ09dOnFw78Y1W1bPP7R5xcXDGy8eWn/x8PpLRza8dfXYx29ee/T97aFvvt4zsGb1zGm7167ZtWrlujkz1y2Y0r9o4rplE/duXf7yldM//vDNw4cPAX/h2uhyxIV/e4cQflt0/1r57w2ICn/X8AeS/g8H8pXDDwuZQQnLPUoihfj1AZUSXDoE26jL4tEwssPf+/iTN9p7X+VIv2DygUS/ZnC+YfO+pnMB716mcT8Y17tn8bSZY+qXz+05PDj3zJZ5h/vHnV0/7tCSxtVj/WvH+M6tbri8vuVEX+XZwYrz/SWnVxYcW5RzcG7GvlmeXdPtm8brd0617ZnhPDDHB4lHFmQfX5x7cmnw3Kqi832l59cWXxmsuLa+6sbGmlub664NVl7qr7iwpvTSusqL6yqPLQ/vnRfYPS9ncIpnZmNqc1Ba7BcVBONySrSBRk96fYazLiuzLn9cKHOPWXtDJP2CLfiKgd1hYN/R+Xdo+OccwS1ccMnjPLdm4Zaj2xbsHxizeVHd0nGBMeX+rpB/VKG3Ozd9VKFvTJFjVKGpK6hrzzWPKvZMrPVMrLN0lxvbwva2Mn9vvas+lN9Vs+3Moa8f/Hj66vlxUyfVNNQBki5avHT9pm2vvP3uJ7fvlDQ2xRoNpe1NlaNaRCnKSIwSwXqJLYwWK9g8PlUs5XEFnEgajc7jv0BhvkTjMcWKKL4gksdnK2MYEiUvJi7R4rAHgtnlVd3TZs1bMzh7Zf+0pasmL1oxv29919RZBfWNo2bNGTdvfm5NtSOY58wPeouLPMVhV7gwUFPlLy/Lq6/xlBZq/B51ukvnT0+0mpMtZpVao7HYCksrfJl5San6QG547PipNbXN7R3dbR0dWp3e5Xa7PW6T2eREA8qsJrshzapJs2ntue6ChqLynprirrJga2FWW4G/O+weHTaOLjRPKjdOLk8dU5Q6plgzrkw3sdI2oxHENL1RP73RMLPZMKPFNLPdNqvLMrnNNqFt5ol9V+7dXXP2eF5Pm6e2wlVb7h/dZG4tc7RXxxX4XowTv6AUjYyRUhNUmCYVV6s5iUkjBKI/s7gRAglVLKKI+NFCPALnjSSQFASQlCER0cSCkRiym5IZRuC8F3ncFzlsoq8fMhPznzicCA4aVxrF5QKbMgRCiClsXjSLF8nkjKSzXqIyX6IyXoim/iWSAjKCxqQhh+cCGhAhLmHxATeVbIGCFNhEI30xKSTyZfECeQKgKpsPu+QcgYyDlil/hqSAob9FUjIROJUEUABEwEQyG5kTNgEZSeiEDJBCWjdJTiVjUp6nEFSK2JQQAFOik51QfjVqSnhwY2iGHKJbgnGJq/wLJOU967hH/keR4yHgUaBSICRcpJIqEwEr2biUxgbkRUjKFQCPKrBnCI6GVBIMqiT8j8bALsj8/OqIU0VKXBIDJxEr4mETOckHJBUqBGIVCI8vwwQKNBlfBJuxQmLqvViMvEFJUJwYE6/mSuXRArx6TFfnvKmO0qAplO2qCDuriuzlIWt5obe+LKO5wlkTCnbVZTWV2cJZ2TVFdb0dHRN7py2Ys/fo4f1Hj4+dOKWorKqgqKy4tqqsuaq0qbKkqTpYVZxbEZ69YtE7n3308ruvzl48p2dMV2V1ic2m1+uSWxsrF8+Z1lBV4nXYMj0ZTqsnXqVRKdUxSq1CrpFK00SSFKE4SSCO54vRWgAkkQukwKbIcgwCzytTJZEPDokQK+JSktUWsTxZB83E9LDJmmO05IikaQJJIjQAVAk6ncktlMbDW1Dr3Kp4c2yCBeMn6E1+qVLDwRHrQ5MGGhUcgUCslGFiPgMQFJAUTb2C5gTO4mFMDo/DJXn0n5EUeBS546VyGXQBlYpFRDCjopg0aGoIpTGqOLUW/jxYAEmtdqPVYbTYTD6f15+Rabc7gT7NZqvN5nC7vWazzel0e70+h8NlsdggzsrKycjMglwmiw0OM5gtWoPJYLaabXaIdUZiYRCdXq3RaTR6nUZrSNNAEiCpUavTpKQYtRqr0WTU6YnVQww8YuHWAAD/9ElEQVQWAxyg16fqDGlGk9piSrOipkGK2ao22zRWu9bmMblAN2lMDoBnuBeH0wbvJsvuyvUYfaZka2qSJdmWbStvKR83Z9yabauPXTn2/p33vn189+dffgIqffjk56FhNCt/+OkQchNFeOJ83oP/z0hK1pRQg/7aH/0/TFH/XYG8CsT/LYG0mMIRvz3oV//2xD8owDOijO++/d743nE7Nm65//0Pb1y/cu7wvkNbB7avXbR1zbwDG5ec299/7fjGC0fWXTq6/q3rRz99+8bjn775/tMPNy1fvHXZ4iPrB/f3rdm5csnSyZ0rZ3cf3rH05MF1h3cPfvzBm8S4P3QBuNzzGG6DeJpn9/Q8hYwh/OuU/8ZAYOHvGRCSwk1DIJ/hj/DfHIjyQissPEIDRX8hGi9oeh6aVvh0+G+wdwitgP/kF2gmoo/q8QP0+4S8T+5/+MmrPaNvyZS30Sqj3G/onG/o3B+o+BdU4Ztm5/szp2yd1jW5vejA6plnNi7YvWzMyfWTzm6c2Dcud1mb++iyurMDLXsWFx1bU3psReH+uRk7pzr2zHAfnOs7NN+3e4b95LKcc6sLzq8uPL+m8OLa8MW1xZf6Sm5sqL6+vupifykg6Y1NNVc3VF1aV3FubempleHDi/N2zc7YPNXZP864uD15Vl3M5DL5qEJBT4mos1LZUpdS16gpadCEm53ZLZm+1lBla/mE4tz16tSbQtlnbOE3FPwHqvgHuuRruH8m9irGv5SRvndid8u0jtwpDcGJNY6GHG9Tnq8zmN6d5xtd6OkpcHTnW7uCmqZMc2eBc2yFc0y5qSOsa823dBT7x9fbmwo1xRnZzaU7zh754u7tBauWjZs08cSpM1989fWVG6+s7B+cs2x5dnFpWWvrpKWLS7qak93GREsKBY+MZv+VK4qMov2VxnqJzomMYkQxcbQ6OT8mIU5vVBn0KoMxo7iorK2tY8qU3llzFg8OLuhf17dzz4zlq+es7pu2dMX4eYtWbt3aPX16cXNj385tV998Y9fpY+2TxgYqSz2F+a5gnqsg31dUHGs0qwzmWJNJmJKcbLMlWqypNnteaYXa4kxQm9u6x48eM9Vk8fqzCseOm9HS3F0YLp0zf1F1fRPUHEClBqPRaDBYbRaX12G0G1LNao1d5wx4SlsrakfVFbeX5HcWZ48q9o4u8k6pckytNk+t1E4s00wo106s0E6sNE+rs81qts1pMc9uMcxqNs5uM8/tMM/usM/u0o6q03dUj9+5/vTnH225erFoXI+9utQ/qsnUXGpvrU4tyWXokqKSY/4iF/xFImAmJ0jMJiwt7UW+8CVMFC2SU0QiipAfSZg/R3LYLzIZLzDokRiXJZHQxWI0cpTHZivkTLlspAD/C4f1TywmsCnRg48hMOVyI7jcSBAOJ4rDjebyonk8KnKsg0ezeVEsLgJTGvNFKg2o9K9RVEDSX5eVF5KODpi4DEgUYhCAUSpHROOKAU9xaRwgKSaJJVBVxsIlgKSAnkCTwJokU4I8t4OCDgppJQXWBAGFsHGiXWQiiaQkv0JMIinEJHeC8hxJSagFJEX2UWRSlSA3TBwRnQPcKWLz4XDCqIk6fJVAMwCIhLETXQ45JeXxnyEpziOQFO4E+Rzl4M9mONHZEuQXM06tBCgUKGhsIYdwTcrlwwljePDIUDJcMWyC8ARoor0IGP1XN6VsTAo3Q2MJiTlPMZACzIoGm2ISHi7FBHK+CC03wINj+QoMDcZV4sJYgQjxqFgULxTGAo+q4nSqJB0NF3BjlCt3bTn5xo3m6eNNBVnO0sKcpmqIHeUhd1XYU1uc3lDsby41hTOy6ooWbFy5/9KJ49fPvfnZ+x/d+eK19997/4OPBjZu9QXyQlUVtV3N+VXF+TXlocZqb1EwvTjYOX3i1iN7T1w9179poGNUh91l8WW4Dh3cc2DPzixfepwy1uNI12ttUlFivMqglGllMo1cDqIWi5PFkkSBOI5cPkAoixXJ46C0gUcBUoFBpTGJIKDApkAaI41JStXa4pONNsAoX7HWkGGxQyvRGROvl8WoY+K1UIxQpNIYYFYvJoiLSzIlpdrVOq9QkkJniyXKpPgULS6GLw0gXy6QiRkYh4VhPAHwKB+EwcFAoPnLIkykJJJSaSxifTJaJGAojUelciMiAUnRomUMJpfJ4mJ8XBUbqzforHaL1W42WYwutxMaqVarHUjU5XL7/Vnp6RlotpHLA0gKhGo0mkHPzMz2eNINBhNAp95g0umNySlpaRodgky0Sp1eo9ZptXqdzqBVQ5LeqEZUqk1J06amWo0GuJTNZCTm6xuIWf9mkx714xi1Jj1y42826SwmrcUIhKoxWXRWm8EGtKpN1Rn1JpvFbrVYdWaD1q43eS3mdKveZVQ7tMnmFI1DGyjL7ZzcOWfV3C2HNl975+qXP3/+0/D394Z/ejB8797QTw+e3HtEdGgTtSJUjqjHG42NJIeyPbPh/DM8QSCqVbT5v0kgb+b5LT1XHj1Cc+vhhn/68cd7P9+D9Du3b8+dPnPG+Akfv/7GlZMnDm7ZeHzn5t3rlm9ZMWfXugX7Ny46sXvV1ZMbzx/tv3Bk4K2bRz9778bwz3c+e+uVtXNn71q94tzOHUfWD+xcvnDNrN7+BaN2Dk7fv33Jkd0DX3z6LlyFAF8EwXBpEk/JO4FdpA4BNp8rpE4qEMiCJcPf6eTmbxMJLPw9wz8j6R/hfyjAix968vQx4ZIUvgOiF5/sp0C/u2EA0l8ATZGp/9Gj4ScP0RT84eGhRz988vHldP/7FPb3bME3ENOwb6PwbxmyNxmCV0yWV8a07ZzcsWpc/daFYw+umnpwzYRjgxN2z63ZMb3kwJK6vYsrN8/OP7yy/NSa8qOLcw/MzTixNPfC2qKrgyUX+0JXB4uvbyi9MgCbRdcGSy71hS/1Fd/cWHN9sOr86qIzq0IgR5fm7Z3r3zrdvXGKvX+8aVlX2oKW+LlNMfNbYhe2Jq7q0a+f5Ni5KHP7ysDAssCyRdkz52Qt62+ZtqorryvkrA2Gmsp7Ar51aSk3xcqvmOK7FMn3dOltquAOA/uSg72JCQ/qNPXpRmeh090StDcETBVeU43X3Jhha822twVcXfnunkJzS461I8/REzZ35Gubc/TtQUt32NZdbG0LeTrLrNV5odENW47tfevzj9768P2T58/t2LNn4dIVZTV1pfUNUxcsPHPr1uFrV0u7m3V+a3rIF6eVcgQjeMIXMeFIpYplsSdV1BZ1ju5Kz8nOKy0dNX365MULpi5ZPLh/T9/unQsH142bP3fR4Lq5a9cuXr8hWFPTMHbsuWs3th07fvLm9VfffefY1QubD+1ZuWkd1KCjpo03pjvVdrPW6UgwmhIMlni9RZGqt2TmBMoqiusb47TGNItz2rxlbaMmWV05wXB1a8f4krKmyur29IxQRXVrqLS6bdSYvKISRWyC1YFMHTo91Akmp9NmsRHzcc1qtUXjDrgLqvJLW4vDnaXZnWFPV4F7fKltYrlpUrl+YpluYoV+cqV+UpVhcrV5er1pZoN5brN5botpbqthdrN2eqNlVrtxfIOhp8bSUdu7YfXlO19uuHCqYuo4QFJ7e7WzrVaSYY8LpIucpr8ohH+RCiNjY7jqNHp8fJRMiSWo6VJVBA8nZ9mjifZs9ggmK4LNofL5mFJJFYpeYDL/wmJE4BhVLB7Jx/6Jzfwzi/ESxgUkjeTjaFIUjxeJYVE8HjqWwYTDkbkUEwB0EtzJp3AwwlyKbKUvUugRDDblGZIKqFygUjGdJyVhlPCBIAYkBR0wlCdWAY9yhEoGDrsAHxFW/hZJSZQEheROUIBHYddz+iSYEo3yfM6mJICSZyBTSHnOrGQGgkrJ7nt0XQI30Yx4BkdCZyM85QAiEwvNY0IFcBLQEjATnViDHs4DPMrCBICk5FhShKRoRg7cp5yNISspCIMDJ5TzxXECCSAXGi8LhAqXQLNthDGwCRcC4oQUDlApDoipEsuTJPJEgSQeeSfgKygMQSSVx8XRsVE0DGLCZ5aUxwckVQjEz/xqESdXQDYeX4ULYkXiBIk4USiIk0pTYgBJk/VUvhBeZfXozn1Xzu48d2LyykXZNWXOcDCrpiyvqcZTUuCrLspsLM7vqs6oKww0Fs/oX7h029pdZw5+8+Snd778eO+Jo5/fvvP6O++PmTyteVRPeXN9ZlF+XlVFTnV5dk25q7gg2WMP1JSv3Lrp5NVLe48fqW1uqKyrvHHz5p49u21WJ48jlAih+ahTKbQxcp1UlCYWpUjEqXJZqliUKBbG8wUxwN9QvCJZHDKRChUC5FgjHkQojRXK4oRQ/lLg9TipMikx1ZSYajFaM62OYIra48ssM5izVAkGRaxWEauBIqWzhYr4lDS9HRoYqgSAr8ykVAeDo6CxxKlau8nujUlIQU5PhQK+VMLC4UvgseArQjCKg0Jj8ZgcnM19hqSkfZRYG4IaEUmj0Ng0GjeawqJS0bIRhOmUSaMzOVyeSCJJSErUG/Vmq8XjTXfYXWaT1e1OdzrcGRlZWZkBYFC73WmzOQEjU1M1Oq3BbLYZ9Ka05LTU5DQDAktTKiBpqkat1qapNeo0jTpFrVUDkBp0ap1Ro7fqjWYgVHg4dSrAqNNqsZmNZgBMo8lqsZjRmlHQLDYjTNWbTAar1WyH21GnaDRpWm2aHs5jMqBdIHarA8gY7kBr1qfq1Xor/NmymDxmrcOQZExLs2kyQpn1PQ2TFkz+/7P3H+BRJVmDNvjs7sx83V1VGNn03nvvvVWmvPceeSGBDBJegARyyCCEJOQ9EgghkBBCeO/Ke1/V1WUpj5ED+o/IpPh6Zv+d/Xdn5ut5nr+DQyhu3Js3r8sbb5yIc07XeOf8rbMffv3+j4vfP3r24PeV3x4+efjoyaPHTxagvuY5lYIWEXo2+rsLSd3tpxueXuDRf1j6//R1L+rBX/exPfei40pgLchdDkeh+nLh0ePFhYX73307MX5ke0nxqSOjd87Pz4wM3J6bnh8fGOtoON7ddHKwCSDpucnDN+aHLp3uvnym7+1X57796u2VBz+8devK4brqqZ7uq5MTs4M9U12tJ3oaJnr3HunZOT1x4PaVqV9/+hp8I/g6gKTuA3hRcB3hcyR1He9/haH//eQ+R5C/KLiqYXJh4T8z/Wvg/n8kue8qHJMAjyqcwO2aTgr+u1e4tKUrT+CkbtBTXFx+An6dT8GfhaWFlZXljw913iLyv4Se80k/ISn3fanfI2nf4mnvYIlv6o0fVmweqsht2pox27nvZPvOk23lZ9tLLxwuOdNWcLQ+Zbgu/kxH1tW+vGs96Ve7k68BHh3KuDuSfnsg6VY/jIZ/qz8ByO2+xJs9CTd7km50J19qiz93MGa6IeTYPsfwbnPPdu3hLerObZruHfqeCkPvLuPIPvuJ5tDZQ9FXupJeH899fSL/zkTGxbGkmSOpZ09vnp2v3t9VElkU6syPjNmUFZOXUBDlP65UvkPhfY1i/Yhg3EczvkOT4NRSLOktKn1QJCh0Gu2ZEda8KP/CqIDSWOemWH8gpbEBpXFBmxMDyhIcpbF+pXGW4mhDUYS5LNa6JcG6JSm4Mte6KSVkS3bklpzg/MSJS7O/rjw+evLE+qKNm7fv6Ojt7+gf7B49MnXu3NDMyeSiHGdcYHxWVGyKMzxKExOjLi4Kr6rM3rkjq7Or+vzF6dqGvUPHRs7fvXHlnddf/+yT45fPZW0uDctIrelqHz97puPY2NTVy+W1Nfk7d9x+5+3D4+PDMycv3LzW0N0WkZYgMaksoQ5nZKBQKxeo5VqH3R4WEZGUHhKXYvQPj07NTMvbUFi+Q2H0EylN5TtrqmoOrssqMVvD9caQuKS8otI9UqUdfKygbEdmUWlgVIzZGajQ6kErYzCZ9QaDTqfRaBQanUJrUCp1CrlOanRqo9LDEjYkhm+Mc24ElyVKUxqj3hyv2pqg2p6srUjT78rUVWQAMNVVZhlq841163W1+aq9OfLdmdqqfO3OHL89G8xl2YqMmKyGqvlP3zv/3tsbOhoM+WnO4lx2mFOTEmPLTiObdQi52EPA8+TxfAQCrETBVJvwPIkPhYagUmCIJiIR0CQQLxzeB1AUk+lNJq/CYlfhsHAKKZWymoh/hYB7GY9dRcBB/SiJuAba4+M9wKcAmLqI1gOL8yWRUBQaikLH0pgYKgNBovrgid54vCcAUzR0to8gUcAGSBLNl0D1xdGQeEClz2HUrSJ9oTd1c6qr/jntuWnSLYAdATWCGiDuVW4kBZWAKQGSggLgTlB2gyzI3QX3x1/UAHFx5HM8BeLaM/g6sAEgV8CjoMDCwehKz701vfAkSqbzAZIyXIPmbn4Fu8JB95k0GBCIQgZIiiWTXRb3z5EUT+ETqAI8mYcjccGuABuBPUOvAi5bLlAAe3YZ4zMAQoEcLBIpcPCdzpZAD1lcGY0pIlG4SAzVF0XGgeMhMH1QZAye4fKWxcQRGYBEXfNHoW9X1+xVHpHCJ1NFFJqYzpSy2ID5pHSGnEgVUjgSikCC43GNYUHJJQX1vR0X3rw7Onca/F4csRGhaQkx2ekx+euc66IiC1NjNqYHZUbHbky1xAfs62r86Mcvr759d+by+fe//PLVd9+fPH325Px8c+fh2HXpAfFxIempfolxhuhwRXCAxN9ujorcULGjb+JY39Hxitqaw739nb0DW3dUZWYXSSQGNkspl9m4bB2NKqMQRUyanMmQ0SgCGllAAVRN5ZLo0FErlQUIHtAn9MngcssAF0EOVrH5co5AIZTq2Hy1Uus0mCNM1qjouHyR1Epny9V6p9URIQb8jSUTANhKVSAHnwKVfLHBw5tKpkv05iCDNUAk14Dnwcfl8wk8JCgcEYkmIjEEBJoAkBSFBWUiFk/CgA4PqHSpSIF4+6BcUXNBGYtAwYhlAElBJWBWIomKw5PWenqjsXixRGa2WIODw/3sAUaj1W7zN+gtJqPN6Qg0GqxKBQBNnVZjkMvVcplapdSp5GqVVKmWqw1aox5gpwqa8AMBPKpRajRytU6p1at1WlBQqP1MFofFajUaLXrwjlEBtHR7PNXpdKAnbDAZtQa9Gi4BMjWZwLsIUKhOrwE4qtaoVOCvzgaT3WK2+EGP+/4OZwAQGJYfbG63Guxmnc2otZlUVp3OYXJEBsRmxJXu3lTbVj8wNXDvozt/++2rn5Z/fPjs4W9Pfn/w5JFrCNFlmO6a3wZ1Nq6Be0hALoiCjeX/jsnNaqBtdyOp+1D/DvlwEc5GWHj46OnyytPlxfNnZtZnZxwf7n/n5tXjvZ3v3br09tWz0wPtRzvqTw4cmOzbf3r04KWTPZdP912c7r46P/jum+d++enTBz9/fWn2ZFdD3ezw0Omh/tnB7gvj/WePHDrau2esb+f8TPsbd2Yf/PodQIWFhQXw9eAbAQc/fvwYHscfF+1F+UUNSP9YA1e7kmvN//n2/5jcXPhPTP9C0v+B5L6nIHeRKKRSeJ9d/1yVQMDvEPwg4VgFoFI4Nxkg6dLDJ4tLy48fffXNh3v23yLzv8IwvkdQfkSSfsRQfkDhv8ES38fTXjMY75UXTu4u6tyVP35o28nu7TMASbs3XenffKIpc7Aq9kRjysXO7Ks9Gdd6Uq71pt4cSLvem3CtO+ZWX/zN/rjrPTFXDkeebw091xI63xxyvNJ+dI9tcl/AeJV9eJcZIOnIXttYnXOiMWjqYPjs4djzvclXhtZdH8m8MZxxZ3jda0cg4N4aTrwyEn9hfN2ZYxtamhKyCkwhadrQnIDQ/Cj/DYnR2bF7A60zQtEXOOZPUEVK/Q5N/h5F+hlN/BZLepvC6TQZ8orWFTdtr+iv2zJYU3B4R0rdhogdaYEASTfFh5QnBJbE+BVF2UuiHJtj7ZvjzOXRtu0JgXtzVRtjjUWJYdtz7ZnRSZvyZq6ef/vjD45Pn+oZGrz31ts3X31zW9W+rI0by/dWZJTkFJRnF5Wn19UXtR7Y0NFSONBZOjGyu/vQpqa6DaODjcePdp+/dGp8ZmJPa+PetgP7+w6X7tuVuCF3/rXb93//beTM9Ja62oyy0rB16ckbNwQkxIelJVnCg4R6hdSkkRoVbBnPFGCJTI61BvvzFIqQ2ITddc0p2RtUpgBzQLjO4szbuNk/LJ4j0pjsYQHB8aGRaWpdIIkutwXEZ+ZtsQcm0HjqkMR1jpi41IKN4YnJAoVKZTDIlSqlUiWXSxUKIBKlSqJQSaRKgUTFkxtE5gizJcVpygpSZgcJswMEeYGS4gh5eZxyS4J6WyoQ3c51uj0Zqt3pCiCV6yS70kQ7UpR7MiXlKeqyNPv2XGlGpCw1Inv/npk3701/9E5R90F9TjI9yKZOifHLz5BFh3EDHEi5dBWT5SMQkRRaokRNFCpIAhGBw0HT6WgqDUOjIykULyzOC493xRQlepJInmSSL4Oxioh/GYddTSS8QoCFlyGq4tbgAZJC36W+JBhoFICpJw7vSyShaQwMjYljsICgqdAYH8bEJ5LcIUkBj4INALN648g+WBeVEhhAQBmIuwwwFNS71yLwDAQOUCbkSzdKugUsgpzkMsF2YyVY6545CspA3JuBgptN3Ru7t3fLi725t3GL+7NuHoVRfCgul6hwVB0qMqEZuIsjKQxIQtA9E4QkMY0tdE30BFvSCZB6QQ6+FNAwCYCpKzIQ3AmBzMeT+CAHOEiEYAojNoG9Qe50jc6DHGAoEksDlRBMXRGbAGJSGUI4GZQpogMyYwgJJDaEUeIf4fJdYAqoFAdrIJKCzaCXKJYE4C9gXxJVQKVLaAwpgyVnsZR0OigoyQwpkSESaAxKPz9nfLQtJjwgMWbvoeZLb7x65saVbdWVESkJkWkJcbnp/mlRMRvS44sywvPiowuTbMmBEfkJrWPdb/71w3f/9sWdd985e/X6sVNzd99699rd18p3VwYlJFqiolTBQUKnnyI0RBzgYBoMNJXSEBq6vX7/gd6+lq6+0cmZgbGT+w90253RWLxALLUJ+EYqRUIhipl0KR3wKIlLJ/PodNflZYnhGbElLJ4cQjlLDOicxYNqY1CGKmQXpwIkZXKVKp2/3hRhtkVHx+VSGQoqUwrQ0+YM1xjtgESRODKVxaWyub4Yos4UAJD0lTV4gcSk0PgJJFoWXwIeFS8kFkOggscDCX2W4X0QOCSGhMIC7qcCKkWg8SgYxgmO2gNx6UrRoOACUwQoe/sgfXwBoaLBKgCvQEAZDZ4tKkutMQYHhdut/oBBLWY/tUovk6r0OjMAUIkIvBtUCrkGCFjUquEwuk4B0RNQqVqh0aoAgOr1Gr0OYKhSC0hUq9DoAZUqtABJLTo4YdQCFao6jVqp12mMRkCcKkCwavAJg06u00hUgHtVeiPkTIVKoQTfYTWb7VaQGy0mR4DD7oROAACwhoSExcUmxUYnOv2CjCaryQIjoUIwtVnlerXR36qx68R6WWBscPqGzNKqTYdGD03fmH7v6/d+efLr709//+3Jg8dPF5cgu7mG6t2NI7QHdoEHKMPK58TnhhE3k/z3yen/x/QCciD0/Pe5y70RyP84AHDYAEDB4YEy3MXS0sryIrTZWnq8CCDxw3ferKrYVpSfNX10+MbZk3fPnf7mg9cvTg4faaudG20/2d800VV79mj7lVN956a6rswO3L0y8cUnNx8/+Or+d59NjQ31NDdcmDh2qr9nbrhv/kjP2fHWY327j/TtuDB3+KN3Ly08+hHwrxtJ3UP2S64JA//NZQGLL2rcZfcpuBf/m8J/P7muwT8z/QtJ/weS+xaDHNxsN4i6XQPDR8Jd70ZS8Hflj/D3YIvFRRj3Ajxky4tff/dRxf5XycIv0dT7aOJPKMJPKOL3KOLXOMpbOOqbOuur5cXtO7KbK7NPDu2e7Cg5273pxpFdc+0bxvcm9u8IH98bfbYt9WpP+mUoydd7k+Zagi+2h19oD5ttcp6q9ztRbZmoNB/fYzmyw3B8r2Nmf+hMY9iZg5HnD8fNd8Zd6Eu80J94vj/x8lDazbHsW0dyrg9lXB9Mv9affLU37tZg4tW+uKmW4LGm4KYdpvXpvNgoemS8KChR4Z9qDCmIDc+Jy453tvvpX6Wz/4ahfo8m30dCAUh6H0n4Fsc6LZa2rU+dmhqYe/PSkddO7z/Ttb59e+TOdUGb4oI3xQeXxgeWRvuXRDk3RftvjrVuitQXh9q2xll3pBo2JxtLE/1KUkJL1/lnxCUUZJ44f+b733658+Ybhzq7apta1uWtLygpbupobGyvbji480BL+cjArmOD24Y6CgZbc492F491lhzYm9lWXzTeXz812dU92rWudL05InDPwf2X37rXMtjd0NM+NTdbvGc3XS7jgbe6w0EUCqkSCUspx7LptvDAvE0bI5Jj+CqRX3hAdfP+ku1bZXqDSKnL2VhetHmPwR4mkhskSkNSWl54dKpAamDxlFKVTW0MBA2NzhJucsTobOGJ64rFWgeaJUSxeQl5BVFp60QavUJvYHF5IrFYJpNIpSKZVCiR8IQitkTK5fAobBGVo+IwTTxdskOVGcBOstATTaL8IGVZnHxTrKw0Xr4pQbc9TbEtWbYtUbItibs5lrc1XrorXbYrnV8Ctkk2b8k0FCVbi9L4MY6A4qz+m5cvfvPFloHD7BA/TqhTHBUsiQoRhQeT9LpVLNZLABP5Em+WgChWMeUqllRG5QsJTDaFy6fyBFjAi2QKoEwvEglBo3lB96X4P2NQL2Gxr+BwQACP/gmF+gsavRbGdiIBKvUmkHyIZE8cYS3muR7ULS51KQ0gqS+R6DLMh1QK6jFU8BUMDzTBE03ywZARgDtxNG802QssujDUF/fvOajxRBK8kHiX0yXIjgAZAVtQWdDsGuSgDOoBSQDcpDDBIhyUB8TpxlNQdrOmu/IFhoKCuwzq3eKqB5UAQ6Fy1GVgBK2XiDS38hKOuZNoQgCOAIMAG7nxiMmFuXtGI5xUSqTjAQ2TaTgS2R3mHguNtalYPA2LZxCIXDyBg8NzSIBKyXCkHqKkS0DZPWSPwFB9UGQUjv4CSd1aUkCiL8IHQH+uJDhST6HCAXqwAeBRGHmVwCCQWQDOwLGRALnShHiKAE/hkxmA6mQAzhhsBZenZXPUArGJJzYwBEqeSqcNCIjMTI/Ly3TGRTpiwvM3lwxOjp+7cblzuD9jQ15YSkxiUdbGvVvSynNjNqTEl6TEFifbkoNCs+N6Jocvv35nZOpEVUNzQ+vhc5evn714tebAwZ21+5MLi2QBgZLAIElwqDgwSBoSJnYG6MOjIjNz6zt7esZPnDp/vXNoIilzA/gFUZlyhcqfx9eRyUI6VUolC4g4BoPKA0Kj8lgcKYevYHFlbnFDOcjdAjAdXAdYA4FVwearpHCGaJDREml3xgEkpTAAqhrAbeJL1CyeFPRt8BQ6jc1d64OmsSTgsmAJXL05GGxDZ0upLAF4uuCEYzgtmOLhg0Xj6Wu80D5IIo7EQmLISAzBF4VHoGFkUTePusboUQgk2sPTx8PTGyCph6fv6jWenl6INWu9QY4DPRI6VyhUMJkCkUhpNNoAFqrkWq3GoJCpxUIZAFOt2qBSaIEo5Rqlq6DTuuZ9KrXgfOQiGch1Sq1RYzBpjXpwywChupAUACvUkqrURo3WoNHp1Broh1Sn0WpUKpVCDTDWqNMY9DKNSqxWACoF36DTq2x+Fj9/uz3A7h8SEJMYGx4TYfIzG20mvdmg1qjAh4ODg2OjE8KCo6xmh8los1j8AOuarVaT3a4y6XQ2k9aqlxtVKotO7zQHJYbkbsvd2141cGrg2js3/vbg659Wfvlt5cEjl2E6QCq3xYVbOQqSqwV95rITWn4CFanuxhNmMAYUDFDq0vPANvb5xv+TEtjfk+eNtGvRlT9P8OvdlAxBEMD0wpOn8AgX4Ugn/NzKwsoynI/w9K+ff3qoqb68KK/7UMPEUNfVMxP3P3v3szeunexvHWypnB/rAEg62V03N9Z2/fTAxZM9l2cG3r0z97fPXl14/O1fP393fKD7zNEj5yeOTvf3nBnumeo9OD3ceHxgz/GR3Vcv9Hz713tPnzxw21C5YfT5Uf1xQV4UAK2Cawi9G7gK8JBdVOoGWbjZH5NQ3R9xpf9z8HNh4T8z/QtJ/0eT+/L9cRHB/f6vH27YIQQrwTPx4ve2+OzZ4lM4u3T56fKTpa/vf7Sr9jUa/68Y0g9own009XsU5Tsc8Ws8/U1vylsp6a9NdB2qyu1u2nC0bdNc3/bTPZtPtxaeb10/siu2f1fUqZZ15zqzz7alTbfEnD4UNVHrN9sceOZA4FSd/XiNfbreOVMXcLou8FJb7O3+9Jt9aVe6km70Jd8ZTb8xnHRjBMrVwYTrwym3xzJvjWTdGFx3eyT7clf8zIGgqUbn4B597XrOnhxWYTw+O46UmchMSeSHxnJDUpQxeSFxG2KjM4PLE/2HzNqbLN43WPoPKAoEUxTpJxTpByztLTJjTqed2blpanqwdepwae/u5Nr1QVsS/YqjbYWRfhtiHCXRDoCkpbFAbCUxdpCXxdk3Jzq2pQbtyAjZkhG2aV3YxjRDbEBkdtLQyWMfff1F/5GRxpaWQ+2Hd+7a2dV34NTpgYGB6v6ubUcHtx45vP5YV96J7vzjh/MnOgqPtBWPtm3pbd5yuGVnw8F9G7YV2cP8k3LTqlsbUwty+OCF7PTjabQ4Nk9stNgjY82hkQGxSbHrcgOiYqPT0jdu21ZasV3rZ1GaDeW7d22prMzeWKqxBCiMztyN2yITs4QyvcUZEhGX6giOUhudYoXJ7Ix0hMYLwQfsYZaAaF88OyWrxBQY7UvjriXTtQEhAbEJArWOIRDROVwBQFK5VCoVi8U8iZgrlXKlMi6LTRTI2AwxHcsnqCLNmhR/QbyFHq3jpthFucGCnCBpYaSqJE5ZGs/fECkpT1TsSGcURQq2Jkkr1om2JgtAfWG0tDBOuyFRlx8vTw0jBxgCSvK6r56/cf9vuwYPMxxGqkUjjwxi+1sZdrOniP+fCMRXGKy/kBmASkkCqVhjkOqMXImMJ1EAAa0nkc5CU2i+FAqCTvOkkFaTiX/Gov+MRr+MQr+MRr+CxvwFifozArkGi1+Lw6/BYAGJAh71wOLXoDCeOKIn1jWvFI32wuN8yQQfEs6HREBSIeaCzRBkKpbORpKZHmiiF4roiyL4oEm+aKIvmuQNCZXoi6XAmaZ4IBSQe2OIHkiCJwLnjcQDnkBgyQgMGZAikydhC+Q0tpDo8tbpci8P/XeioZMmihtJ3TzqHuJ3UykQtx70BZK68ZRIY5MZXBINCIBaDsBQt29U1+g8jOGJJ3OhupHGB7THF2t4IjVXpOKL1UKpFuTgYOCR0DjQwolERhOISDwehhXFE93WMBgMCY2m4LBMIp6Nx7JIBC7JFb4fR2DCoKkkNqBPt8YUjsijKa6Jj3RfF5tiCSzoPZ7Cg1NCSVwcgUUAPEriUSh8Bl1EowtIZA6ZyqWAI4euXhngyEksEYrMw9BEOLqEyJYzhVq+1MQWaLlCnUhiFsusIpmFI9HzFUaF1WkIDg1OSXYkxNhjwgOSomyRAekbs6fOTf/1/ldT86eyN+UnbszcvH9X9s7C6MKkuGJIpambs4IzomJzk3c1VhduKfcLDt1QWjYxdap/5MiW3ZW94xOHxyaicjc4UnKc69aHF2xKKN+ZsrmisLJ+c31LU+9IWVV9U9fgibOXd9Y02YKi2SK1QAL6bACXlUKRlkTkUsg8Bl0AhE4XsDlSPl/B5koZLBE4RyKJTaJwSFQuEeY8Kl0EdcBMyNwUhpjBVrK4GpHUojOGCsRmMlWKJwm8EBQsgaPU2EUSw1pvPIbEFMg0OArbE0l6xQvcMaHG4OQIVBKFkc2XIbFEBOBONN4HBqGlCKRGbxTlpTVoLJnj6YNHYEhIl4CCL9I9lxQDlaO+aC8vhLc3wsPD56WX1rz88loEAuvjg8bjqXw+OH6ZQqGXSjVCAVSFysRKmUgBurNKmVohVanlGo0CUCYAxueilms1SqgKVcuUKinYUq6WKbQKlU6p0anAxmo1NGNyDd8D7FSqDTqdUa8z6ADmAv7U2mxmm9Ws02tVaoXWtU6l05j9rDZ/h9lmCgp2rstMyc7LjI6PdAb6xcRHRcdFGSx6tR6qYdUaQLtKq9XqZ/c36mxalREgKRCNWm80WkxWu8FiAXRqsJr1VrPWZFAZtDK9yhJiS8hL2rSvtHn4wNHLx+58ce/HpZ9+Wfn1t6UHj5YeA/CEZARBb3lxadFNUQsLi8uLKy59DmAu2EiCtPRkZekpoLBFaCL8fznB4e3/NsGR9z+aZjjLztUWLz99sgjNPKDKCCyCr3BvBgVSJzwOeKCLKwtLUIUEkQ8gKTgmsMnSg8Wlh4sLv/0+2NVRVph9uKX61LHey2ePvX3n/A+fv/XOjTMn+puOddacHjoA5NRA09yR1huz/ZdOdl062fvpG1e/+ezthQc/vPv6zcHDLa9dnLt68tiZ4d7ZoY6TfU1Tg7VH+ypOjlffvjry0/fvPPv7govMITqAowEn8/zq/PHXncA1dbkvBaS8BJj0CbioLiqF9QBJXae0ALZwTYGFlwR+CGSw+N8kNxf+E9O/kPR/eXLfd/AAwH/wYV8Ej8ezJ0vgOXOZHz5Z+vaHjyqq7jG4n2PI32FoP2Ao32Lx36FJXyOY9xS6zzqb3zzR2VGZ01NTcKq74mhr6bGG3MuHi08fyJ9szj3RnDvVknnyQNrR+sjx/cGTDUHnWsPPHQqfPxRxti3qelfinZ7UW9ALaebrR3LvDmde7Um80ZdwdzT59kj8nZG4W8Ox1/qjLndHX+qKmTsYeWp/0Onm8PFKS1upqGkDrzqXsTeHWVsoqi2RH64O7G6Mqt0dtHmLc+ue2B112Vv2F8SXxCRkBm5OCug1al5j8D7H077Dku6jyD+iyN+iCd9jKJ/gGDN6bUtmdG5BbFBBBABQa1GEKT/MUhht2RBj2RjtVxLj3BQPxL8sKaAsya8YBnkK2pwctCU1bMu6iM0ZEWXrwjakGuMCc7cXv/bxu1/d//bzv35x5/bd3NyszKyYwaH6C/O90xO1J0e2jbZlT/XkT7Rl9tcnDuxf112b1VSxbufG+HXxztBwqy3YYnaa1Wa1UC0VqhUcmUSo0WodAXEZ+SUV1cUV1bv2t7f0Hm1oH1xXUCbRWQzO4KrGpsDoGJ5CYQ0K9QuLytpQHpGYyZObTM7IjPVlgZEJYrUxKDI+r7jc7B/uCItxhMWaAyOpfJlQZQyNS/fC0gG/mgOjuBqTL5MrtfgZg8NYEjmFy2fyBRQGUyqTmkx6mVykkAs1GrFWK5UrhCIFny/nkkU0pk7IsstlsTZBrIUbZ2XHW8hROkFGID/dn58RyM0LExTF84viGYWRsu1p7KIYbkmcaFMiOy+cmx0uzoqQZERqc+L5sf6ypEjHxuz6yZHLX3xQ2dtuSIjgOgwsP4Mg2EHQq1dxWF4i8X8m0VbROCgGn8aTynUWmdqg0gNS0XD5UjqHj6czSVwuhsVaQ8R70Cgv4bF/QiBe9kW95It4GYF82Rf5Fx/EKiRmFRINZA0a44UnAnFZR4EC3gMDkBTpRUD7UjDeJLQvlYBmUpE0mi+JgqIycSw+kszywdGQgD5RBG8EzheFR2HJaBgAiYTAQfsnBAGAKQUUfEENrKcAckVgqd4oojdUWbHZfDlboKBB96XuIE9uXSbbF0DtP4QSdRvRA3GDKah346kLSRlEGpMEfdm6fX/CSFEECozbCRCHyZXTWFJXgEqovAS8CHIArHS2hCNQ8sVaoUwrkmslSj3I2QIZiy+lsvh4GhNDISNgKHwcEktAAxjFkTFoIhpFQCIIGCSZiKUTsQwqkUuFfMmhUODYNInCxeKhotQtLpskaOHk6UvwQZFQGDoGx8JgmVg8C49no9F0IoFDJQtoVCGdCqBNSAU8SuXS6Dwai0disvAMDp4lJHLldKkRz1UR+GquwiJU2XlSk0hulapsKq1TpvETqswSnV1lDzCFRRgjIgJSEtdtLt7X2dJ6pKfz2MD8zQvv//X987cubKwoDUqJytq6IWPr+rDcuNCcmNDcmLTN2aW1W8trtm/cWRadmqizWCKiY/fW1rV0dm7fWz00eWr09PnyukP5u5py9jQX1LaVNvfk72tZX9lQ1zt2cHgyo2RbYl5Rc/fg3PU7Q8dn0vKKeFIt6GlAEyWFgc4QMdgSKjwvAYcjg45UWSIGQ0AkMoHgsFQ0loIjMggkQOpcEkVAAHTOENFZcjJNQqHLaEwFk6Pmi4x0lpJMlRDJIhSGxeZq7I5oqdy6ygNHpAlVJqdIaUKTOf9llS+SQAe3Hjw5BrO/RK51K0E9fFBrvVFUttQRkkigi//TX3y8MXRPBBGJpaGwVBSWggA9KF+cpxdyrYfvqjXeXl5IL08giDWrvV76yxo2S6DXWfig4ylSqFUGkMukaqlEJRSAPqkK/PoVAEklKpVUrZZpXghYdNeAXClRKsRyhUSmUSi1SoCtCrcopDKFTK4GNS7RqNQ6tdag10PDJbPRbDbabJaAAGdYWHBQUAC0Y7JZgkOCIqMiUtNS0tPTEhPj0tOTNxatz87JCA0LstpNfk6r3WHRG6AC1mTSaXUqg1FrBISrBUhr1KqNer3F4BKzyW6Cdvw2kJstdpPFZjJbrXY/vdEsVanUVl1YemheRc621i2HThyaf/3c579+8dPSz78s/vbg8YMFF4kuPVlagOENlwAnPXr0eBk6M30KWkU4zRQA4bNn0Br46eIijNMJocrVhv5/T5Da/iG5qAvw2HPahWW4dyBLT5+6kdRFpZBQ3Rj6Bxe7jgPQ8CIc1VxceLLsQlQYIHxl4cnKw6Xfvvvp/PSpnOT4vduKz54cunZu/P03Ln7w5qVP3rl659yxyf76UwP1c8PNZ0dbzx5pmx8/eOlE+7mJg1dO9v3tnbu//u2Lpd9+un1hrr1u95VT45cmh+ePdM+NtM8MASStHuvZeepo/eu3J3/76aNnzwAquC6Hmx9cpwROClS5aMK1AOcSLD9+/Ghx4cHywiPoH3VpefHxAmDR5ZUnjwGjwlN6trC09OjxY6g0de/CdXFcf5/n7uTmwn9igkjqOi/I4O7Cv9L/5OQy2HM95DBfeba8/HRx5dkS7HiBFTC+0/Ljr7/5oLL6DZb4axz1RwyAOQIMj4RhfICl3NWqv+psujHU3LEjp7+2aLpj++SBosmm9dMthXPtpScO5I/vTzvamHyiJXH2UPz5tpjrh+Nvdide60m82Z92bzDj9YHMV/vXXe9Kugb1oymuOPixV3sBg4ZcOBw01+o41WiZqDaNVxr6t2q6NskHt+t7t6o6t8h7KvTDNfbJlrAz3Umne5KvTW68Ob15amj95JHSqZNVo8erDvRsySiPC8twJGU5yiINnTrpTTb7axz5PoZ4H0P6Dk38CU3/Acl8i8KYkPHKgwxRqUH+BWGWvBBzZnDw5hRHWZK9KMlZkmwrjfMrT3CUxVs2RvoVxzhK4wLKk4LKU0I2p4VvXhe1Jcs/P764cdfktbOvffbepTvXzl++MDQ0lLkuVaMV7tqV/9brsyfGapr2Jg8czOlvTutvSGutjN290T83XhMXJAu2iAwqjk4vk6hEMq1cqpEL5JKQ2LjibdvLd1VtrarbVX+wZGd1WHJO7LqNOZv2pORusgTFiNQWllSdmJUbkZxqCgx2RsQozQ6dX2hqXmlUSr5E53SEJWQXbXZGxiqMtrzSzYlZ+f5RcZaQCKHaKDXYpIDnNGYMnceRa/X+YVyNcS2BbAmLdEbHcWVKs39gQGg4nc2RSKV2u00mE+l1SrNJo1XLtFqFXC1T6ZVSo4IoZuCkLLZDxQ01SBID+PF+hCAVK95GCNHQYszczBBWdighyY+eHaLdlSUoTWAWRAqK46SlibLiRGFOhDAjXJAaIlsXoc9JEsWFkm3qktb6W1980nFqQhcbglEJKWatIjqM5Wfzlkj/RGO+TGF5klkUrkSoNHAlarnGpNCY+BIFDNXIYLGlMrpU6kOjraWQ/4xB/Rdv77/4+P7Z2xvIX3x8IJv6IkDNKwjkGgzGxzWd1As6gSL5ksneBLwXHutLwSKpWB8yGs0g4jkMHIuFpjGwDA6BBWO9IuCANR2DJcNhUCwJS6DiXLyIJlHRZBoQLJWBgwH0GQTomofhiyG5wh2RALsQqByuUMERKlzzOKGZCwm6kedgiHSApD5ovBtAAZu6YfQFlQIkda9yKUcZ4EypLC6FyXN5/YT26QBJyXQRgyNn81VMroLKlLjciLo9NEEtKRy158q5QrVACkUo0wDhiZV8iYorktO5AgKNgcDivZEw1j8SAw1iUOAEUXhfXyzSF4dHkUk4BoPCY1AFNAofCJXCI5E5BLB/gLxUntuSicoUgW8EAITAUNE4BhrLQGPoWAwdjaYhEGQ8nkUgsIlENsgpNAGdKWCyxSyOWChTCJVKlkRGF8lZcgNFovWk8LzIPKpQy1OYJBqrTOPQmYOUWj+ZxqaxBtiCoyPTsor3VNV29/TPTB+/dun07RtHL851HR9tG+krr9qRu6kgIS8jOBn85BMjspMi85Oj1icHZUSFZMZsrCqvbm/YWbc3t2RjTGJyVGxCenbOtqrK/W0dveMn9h7qLd7bUtE2UlDTkb6zcWNDT2lzf1Fdx77uo01DJ6oO9RXuqglKztxS2zx7/d6FO2/uP9SltQSgCHQ8iUVnCTlcKZcnd3lRFQJqp1A4JBILi6WCHIUi+fjisDgquGLgckGjLiKHTBXSmABJpUAAlZIAiVLEgE0JJCGDrdIZQ7SGYL7QQGXIUTg2jSNnCtV8hZEr06Og3zGaD5ro4Y0VitVimQY8h0AAmAIkZQlU/mHJBKbkLx5YIkOCJXN8UGQkhoLEkH1RBC8fjIcnYvUa71dWe61d67t6lZdbPNb6+tkDU5IztBoTIFEgAElVoOsilANIVUjVgEcVYqUbQN1gCnJQA/IXohCDbSCSAgwFVOoGU5ADJFXK4URQkLuRFC7COKJmf39nQIC/3W43Qy/IfjDivc0aHh6elpaakbEuIyMjPz8vJycrJSUpLi46INBpNOocTrCNWQvY06gzmvQgN5kN/gEOJ5xUatRqjBqVQa8zWy0Ouw3OfwVlwKYAgI1Gq8UMPU0ZQNlgNRgsgJ2FeqE2VJVQEruxdkNlV+X4uaP3Pnz1h4c/Liw9frT06MHCg4UnjyFxPoFUurwMUGpp6TFgKJebb7e/GgCogLWgD8X/KWTi3gnI3eJyRgXp83nhD/5xr4XNNAA/0EYvgCMEFLoCjhLgM/jzZPnhytOFletnL2TGxxWmJ473HLx1/viHr81//v7VD9+6+PbdM9fPjMyMNJ0ZaTo3cuD8WNv58Y4zo41nxhpPDddePdX79Tt3f/vblw9/+P7qmVNtdbunhzqn+lqnBw6eGTk0M9x0vL9qpGv79ETTe2/MPvztM4CkTwFEQoRw/3t+iPCagIsEap6bPUEt6SK4iI8fuYNmLQPshzZlTxeWVgCHLoLr+eTpIjgH12m69gM+/yL9e9nNhf/E9O9I+q/0vzpBL6UQSUFXcHnZDabPdaUroNO48M23rydmveuL/QVL+AGJ+xFD/gFJ/BFL+QiJvW0xfdy491JLVfv2nCP7S441lx5rLpls3Hj+8Ob5ztKRfQldu0KmWhKvDWRf70291ZN8uy/lZn/K3cHMu4Prbvem3uxKutwRe7Et5kJH9Lm28NkDgVP11mM1+uM1hvEqzehu1cgu9XiV4ehe67G99umm4NlD4XOd0fM9CZcGU6+PZd08mnt+MO3SkaxLR9fPjRZcm62Yn6ns6lxfURmXlOsXmWlLyHcCctsYpR/Qy+8yWF/hST+iCPeRpB+RjPto9rdY8ltU0qhatjs6MKs4KX1P3rqqwozGsqyD21Jqy0K35pg2xllKY+1lsbaS6ICyxIDyZGdZkv+mpKDNaSGb0yO2ZFmzoip6Gt/+/rPPf/q2fbC7dOumXVV7SkuLNFppQUHK3OxwQ82G9Vn2A7UZDZUJ9RWx24uDYoP4ThMjyC41aniBTkNZeXFRWYlfgD94w6v0xujktLqW9t4jx+tbe/I3VRj9owgcJUduVVrDrcGJQTHpGRu2OCLihRpjUGxCSEJy7qatWcWbqQKlf2RKbklFdFqBGLzAI+O3VtfZw6P4Gn1yXmFIYgooMKVKW3i02uaPZnIwTJ7WPzg0Od0cGkEWigJi4yNT0+2h4fnFpZu2bLNY7XKFwmw2i0VCs8ng72c363Tg7a7RabUGvcZi5CjFFCkfLWahVXxhhJ84LoAcoKOFmejhFlKokRxtpiU5cLEm5rpAy5485dY0Zk4otzBKvTVNszVdWhgnyonipAWr8uOFyeHC+FCcRYVWC3Mqtsx/8FbX7AldQiRGJdXERSuiIlEKNUKmfInMeAVP46mNIq2ZzJUwhTKhUsuVKfBwrieFyhcwpVIsh41gMl7GoP7NRaJ/9vL6k5cXKLyMADzqA2QVCuWJx6NoNDSdjqBQQAFJpfqSSb4UIiBRFIPgQ8GgGQQCh0nkcFFUBpEtILNFaDLHF09H4ah4Ao1AZuBJdDyRhnVNCcX/gaFEJgcIicVlCiUUFh+FpyJxUF2KBh+hsll8KUcop3OgbyAXUEJv51gSA4kjI7BQSwq4E4ElAvQEZTePAnkxcO9GUjKDTWO7AwLx4ZA9tHkXUBgiAKMcgZrFUwIkdZkiQWAl0/mAFBkcKYMrZbAldI6Y4XLYzhOrhFKNSK4VKXQ8sZzC5CJxRE8E1q399UHiECg8nHHoi/H1wWBRRAqJyaLzWQwRnSogEdgEHJNE4oDLDQ6A6jJjAt/ijqcKcpeClonB09FYKhpDRSDJSCQZg6VjcQwUhgqEROWyuBKF2gSAmC8Dd1AObhyOzcVzJWsI9FdwNB/AbTw5V26Q6+1qk7/OEhAcEZ+Ru2Hn3v3dQ8cmz16cOHdxZHau8/hk88jwvq6u8vq63YcOdhwd21CxM3JdWmZpyfpt2/J3gL5oUXh2akBatF9iqDrYbI4MSNuYU76noqalubWz58Chzh179u5taOwcHjty8uz+rtFtjd3VfSeKG/oz9rSWHxqrGjy9r/9Uw+jpgblb/Weu1Q8ej8wtMUYkpW7c2jl+8p3Pvxk9cTogIgFLYq/1BE8fRybTcblSUACkTiAxMVgKDg/OmuaLICCQRBzAUzKHSheSaTwimUumCMg0MYUupdJlgEoBj+JJQsCmKBwXYKjJFqHSB5JoEl80yxNBxVEFa5Hg0ipVZn+mQIHEg14KzcMHi0CDHooAPI0YPAXcOG8kjivWaCxBWJoAQ+GpjP5sodITgfeBen28NwLr5YP28kZ6eiHWevh4AjZ18eiqVzyBAPq0WpwCvhTwKABTKTQs0gEwBTWKf6BPN4y6AFT5otJdUElVGrlaJQNUKgW5Xq0xaqFnfLVCCUgUIKlCJnezqUwqk8vkBoMBGszDKFBmBUBYjcYdrTQ+Pj47OycjIzMxMSkmJhoQalBQIEBVg0GnVivtdivoIet0WovFpNNpgIDF6OhIsKXd7gBIqlLoTEawudNsskMYdSEpEIChoAYInPOqs/jZA3RG0DOXSSxCmVPiSHFkb8vaun9bx+jhS3cvf/X9Vw+WfgdU+uvib78tQ0dRgDtBq7i8tAyADyLpczWlK+ShS3UJ0PB5C/r/f4L6v38Hr+d/XwCeqwAzuJlrS/DVK+B7FyAqLy49e/poaXlhETTSrhZ74clfP/qsYXdVZmzMkY6WVy9Ov3Fl+pNX599/7ez7b5x/69bMjbOjFyc7zo0dmBtqvHi07fzR9qn+6pNDNcf7Kq/O9H71zq2fvvj4208+OndivKe5+ljXgcmeAwBJTw+3nhpsHOvaPdCxfXaq9ZMPLi48/OoFksLjcx+v60jdVbDOhZgrrlBS0Gn/EiR8CBmuqbjghABkPFpZXoB8Dy2sl+EFBZ97geAggYK7DHM3F/4T078G7v9j0osfBTTeA52yJ/CXt/js6SJ8psAv8fHS08Xlz8dOXGcKvoYzSnH3UfgfUaT7KNL3OPJ7ONI9ne7dXduutO5r35bZtXv92a7qUy1b5zu3Xu3fOl6deLDYPFwZerE389pAxtXe5EudCdd6kq/3pFzvSbralXChLWq+NWy6IeAEnGBqPbrXeGSP5ug+w3Sj36kG++lm/9kDARcPh98cSLk9lHatL+nGSNr1I2kXB5Lme+KuDKdeGki+Npx+aTh9fiB1rj/jzHB+f0tieYEmNZ4bGs2PzzKl5zvic+wpeYFF4aY2tQxQ6Xco4k9I6s9I+o8o+vcYwpcE/Ns01qRSWZeb0HO0bfDqRPWJrgPzo1XHD6fVltmKkgwFMdbi2MCy1ODNGQHlac7yJHtxYsDmNEClYVsyY7flRpVmbGnZ+/7fPrv3zpv1h5p3V1cVlW4MjQjNX5/d1lZfuacoJys4I82atc4SFynTawgSoa/NKoyMsBsM8oAA+76a6q6+gdz1G9R6k1ihlWlMMclZe+oONrT176xuyS3ZlZhTll++N798X9H2upKd9c09oxX7D9ojYzXOQK5al5BTuL+jT2YOEOsdzqi0Dduqo9Ly1X5BSfkb/KJilXZnbFZeUn6h3ObHkCv5er3EZDWHR5LFEqJQZAwOjUpP1/s7baGh4UlJ0SkpqVnZialpZotNqdRYrXa9FrzRbSadyaIHaGpRq7VqtU5nNNuDgtR2G1kiRPJZLKteGhFAdRhIDh0n0kEKMmL9NbQYKznWTI41iddH0tf5k1MdrNxQUVGstDRBvDFeVBAv3ZAgzIkSZ8aIkiPEieEotWgVHRu/eeOFT949cv1SyvbNbD8bSa9XRsWy/Pyxco0vW+BD52LYAhSTRxVJyVwBV67kyZVENgdDo+MYDDSDhmLQVmNQr6CQAEABj7oVpS/5Qo0pWFyNRrudRkHv+lQqik5H0mgIGhlJJ2PYFCST6EVCIahYHIuOZTDRNCaBwSOxhCgCC4Gjo3FUApFGorKIFCYehtx0mcnDsW86QFIygEWuAIhQqeFLVdCkHYZKogPBukK9u4P3gILbNB4Ov1JZbvQkunzmAyp12T9Bz1D/QKLuKaRw4N5FpRw4ixTGTIKemMiAcugiOlvG5qtADspUppgOARQ6e2JyIYlSWULwXYBQwfYUhgBAKlcIqFQrU5nEch0dADee6oXEefviAJUCATyKQrscVfpisBgig87mcoQclghQKZXMI+JZRBIbICmR+tytPdgtAeQudSnIsWR41gDfEWiyL5KEQAFgImPwcBIqhcFncMQwAj6ThyHTkEQiYFRPHN6bQkWzBVieFC+Qk8UqvsZkDAxPzMrbsa9uf2v7kcmTJ2fnxydnekcmWroHKpsObtpXU167f19nT9/p2ZGzF8YvXr383kfXP/x46PTZ5v7hqoPtVa2tFQeawzPStSFOW0yIPTYkNDW+aOfWpsMdh3r7BseOH2zr2VlZ3Tc6Pjo5PT59fmDyXOvobMPw6V1dU1WDZw5M3Wg7fadz7l7/hdePXHu37eSV1uPnd3cMR+VtDkxZv65017m773z926MrN+5srqgBF9bDG0sgM6kMGKOfSONiweljoW7SB/AomoTBUnE4GpHIplIFVBoQPoUKva5SaBI3kgJxK0oxeNDNEFGYcpZAJ1U7sGTRS2txJKbEA03lyvRGZxiFLQaXF0dmgi6Ehy8ajSOjsCTQQUKgCWg8RaIyi9QWMkfKkeqsAZFipWGNN8YLwCgUjLcvdInv44tes9bbxxvt7YVau8YHFACSggJYBD0QgKSATSVipXvsXgzQE0CnSCF/zp1q0El0k+gfi2oXkqo1co1eqYMj9S4khQZMfyApwFC3llQuhdaScBF681DL5UqlQqXRaAGSgleKTqc3Gk1hYeHx8QmRkdEhoWEAWKGrfYNerVZrNOCNo7NYzABbTSYTyFUqlVqtcjodgEdDQoLBZ3VaOHDvVpFazH4AQAGeuknUYrKDepvFAZ1N6fwc1kC9wawxaTR+aoWfVGwTGcL08fnxBdsLqw/WTJ2fevOj17/9+ZvfV37/deXXX5/+9ugZbPzgILMrsAwck4Y06BpddwGpq+V05f8zkntPT6DTRlgG4h7r/4NH/w4K4B9UQgIeXILa26W/P3u0BCdnPll+uvRw+cevfzjS3b8lv2Cyt/vO3MnXL06/eWnq7tkjb9049eFbF964cerydP+Vk53z482zg/Xnxw7Ojx2c7N07Nbjv1EjNzfnBbz64++j7v37y5qsTfR29TXtHDlVP9TbPjXacHm45ObB/8NC2gcM7Ls33fvPVvZXF7/6bgfsXf1wE+e9pYWHhwYOHrlHXp8sLywAnniytLD5eWF6BoUgXniw/Wll8tLK06EZSqGEFm0L2B2fvIlF4Mdy5mwv/ielfSPofkZ4/7a4CfARgATwa0M4JmvKtwIncK48WHn37/aetbdd4gk8w+Pto4vdIsstgiPIdhvo+jnxbrf58z/aLB6oaizLG9+8801F1qrV87nDJdGvOUGVU1zbn0brIS70Zl7tTz7fHzbdGnT0Yce5gxNyB4FP7Haca/I7tMwIenWkKmGnyP9XgmD8Ueq03DsjNgYSbA4n3RlNfHVt3ZyjlWl/87bH0G2NplwYSLvTGXuqPvzqYcKk3brYtYqIhoG+XeX+JYmsGOyeKmByKj46kx6WII+L4YemaxE0RMenOjVH2IavuFpv3DYb6ky/pRxT5B3AiWOJ3WPIbVPqkyTBTW3H6yomW6f7q411b+xoSdhba8uNM+XGWgiT/onWBJRmO0mRbabytJMlZnhK8dV30rvzYnfmRmzKMSSF7Ova//cVH73/5ad/4UNGW0oqqvZ09vUeOjeyrr8jIiUldF9zQVJ6c7sASXsKSVim1fKNFY3NYwdvY7hdQsGFT2ZadsQlpZr9grlDJFqqiErN37jvQ2DZY2Xg4vWBrUm5ZWGKeNSQxLDF7T2Pb3gMd2+saskvL6RK5ISCkurUzLCnLEZEk1DrsYUmp68vis/OjMrLsUTHhaev8YxNAnlywgSaVeVMobJU6KClJ5XDgeFwcl6vxswk0cpFapbXbDHab0WZTucxhNWqDVm3QqY0GrVUt1+vVJrVcZzZaDaB1sDhS0jJNfv5ClYYkFLDAdrFRkrBAusPEDXPSgq1Yh5IUqqNGGpABclyEFh9jICZYqKkOTk4Id32kcGMsb30MJy+KkRkqyYsXr4tmRgfQgiwYnWQNhxq1IXfm7devf/JR0tatBLXWnJQiC43g2PzJKr0Xk7eWwlhFIBNFEpZCRREI+RqNWKcjsNgoCgXHZPgQ8R44jAcW+7Ivwo2h/+bp+QJJV6FQ3oCEGAwgCArFh0r1pVJ9qGQfGgnBIPrScJ5EpBcRhQKQSqFiqIA4OQCzUDgmGsfAE+g4PBVHpAEIIJAYeLf5EYXuHrUHVErjCQGSynRGsVLLcClEiVQ2Dm7JJFBYNJaAyRWTaBwEhggokM4GpMgF3Al2ApDU5R+UTmPzSXS2u9LNo24SdRfABqAeFGBkeRp0w0RhiFxm9QBDobkMKNNcDpVYfBlHCCNYQn0qnQvnnrqQFE/mkKEfe0ilMpVZqjCxeHI8ie2DJnn64Dy8MZ4+GNfMBAIChfVFYnB4EovD43D4HLaQz5Nz2VIajU8is2GkJcDEdD70vskWEeg8IGSmkEjnYyksFInhgyV7oQieCIKHL8EXTUZiqWgYTQpqjn3QxNVeSASRjCDgfQgYLJNBl8gEBosuODI8IzezdOvupoNd48eOn5mbmj9/dOZ0e//Arr01hSXlORtLdlTXHxoY6TsxffzSjYnLt6ZvvXbxnU8H5q50T5+fvvPWjY//dvGND2rae/K27KxoPFC2b1/+1i1Fu3dUNNZWH2zuHR87e/Vac0dn+Y7KDSXb1uWsP3C4e2B8srVntLX/eOex8/0zt/vPvjF285OR6x/1XXq3+/ybDROX9g5O7+g42nX6evuJ80W17bsODdZ0jnVNnBk6dfbc1RtvffK3Qz1DjuBo0OvAkOB9AQIKaALNF0v2QRJQOAoGR0NjKXg8k0ziUshcOpVPA7eJKqZQJGSqBMAoiSIGOZ4kRGE5WLIQRxHhaRK+1AxyDFmgMgb4ElhcmU5hdGDIbDyV64sh4cgMgVSJwVPWeCJoTJ6nD9oXTdSYnUKViS3RiAFtmZ0ihd4TgfP0RfugcD4orDcChYBIilq12gPhiwXy8ktrAYZ6eSLXrPZevcrrL39eTSLSRUI5jysGVCqXqkUATAFxil1e4KTPqVQtc88ffUGloKAElRoZKD+fQgqoVAPQUyZ3zyV1q0hBDqhUrdQAHpVK5CKRVAq21+hUMISTRqnQKBRqo9FiNlnBIqiEY/FanVYLOsCAXDUG6CZZB/AUFACVAiQFlTabzd/fX6/Xgy0dfgGBASFOR6DF7HhOomY/K2BTAKZQ7C4rfYtV53CYg8A7TaFW6mw6jUMts0okVrHSqbJF2VMKU6tbq7vHO09eOPHxtx/dX7r/27Pff3v2YOHZ48WnCxCjQOMICMwFpjBf/jvMX6T/K6jyoq11JTfdvGAcwHPuJhiA2pJbNwRbYlD79ydPAIzC7cAWLuUjrIZzXlfgXMwFOKP1GTjA7//63cWZuT1l5XVbt751+dzr506eH++5eKzz2lT3h3dPf/rOpbuXjp8ZP3TuWMvcaMPsYO35sZbTI01TA9WzY3VnJhpevTz27Sf3ln7827u3ro20Nw0frBlrr57qa5of7zhzpHWyv7b/4JaR3j33bh7/9ecPnj358emzBYCKz4/9jz8vThGsch3ns+WlpYWFxaXFlV9//uXj9z58+/U33nr91Y/ff+/XX35cXllcebb8ePnxw6VHS3AqAuTqp0+fj+S7LwOUv4MLvfL3vz9xc+E/Mf0LSf8jEnyGXM/R8x8E7OmAf8tQlQ4ep6cu83vQSXyyuPzrz++2t13nCj7DkL7FUH9A079D0r5HUr7HUT5B4d5Qq9/du+dk7Z69hWlHm3fOHNox1pg72Zo3075+pDp2vC727pHia92ZZ1tiZhpDZ1vCzraEzDY4zzYHnD0YeKYl4Fxb6NWe2Cvd0Ze7Ym4NJt8cSLrRl3RzMOnOcOprgEeHk6/1xFzrj70+BGA0aq49ZLY1cPqAY6rBPlqp7d0q79gkqc1h7kgl7UhnVBcqdq+X7yozlm0ypufIMkv8iqpS4wpD4zMCilKDDlrU9xisrzHk+1jSDwjiTwBMMcS/4cnvERizJktX6fote0piN2fFbMqKKFpny4kxZMaY8lIdhRnODenOsjTbpiRTUZytNDFke2bUrny/jYnp+0ojSzOsaRE7D9Zcf/vVt774sG2ge/zU9LuffP7RXz+fvjAzemL4xJmxO+9cXl+ehiCtxjFQDAGdKwJtsU1rsEkkarPZPzeveOu2yvzCcrXeweDKdZbgkOi0xIwN9tB4sdZPYwtlSQ00vsovLL5sV83u+uamzu76to7QhESJ3hQUmxwONt2y2y8sQW0JCo5Ls4ZHZZVuyi7dpPZzshUqa3jEpsoqnX8AkcejS6Vio1Ht58dRqXBsFonDBC2mTKtSmw1CuVRrMGr1RqcjSKM2Cnkyvcaikhv0GptOZZUKlcEBYf5+wRqVITAgTCJVK1R6sVrHUiit0dHOdSmCIIcgLIAb7k/y15BDNMQglY9NhAlScFKcjCQ/SqKVke5kZYfy1kfxCqJp2aHsvCh2Rjg3LZwS408IMjMjnN4q0Som2ZqeMnrh/NUPPyxtapYEBXHtDrbVj2tzci1+RIVqNZX+Cg5HV6pocjlDIRfp9UyJlMThEtksDI2KJEM7+tUoNABQgKH/xcMDFF5GQEIFBQ8czj1k7wuQlELxIrki5pNwHiS0FxkNkNSTgPQl4tFUmg+ORGYJAMNh8SwMnonFUrGAMPAULIEKqBTnmuiJozIwFDqSSAFgSmJxAZtypQqRQsPhS9g8MVhyBSiCQqaxKXQOgcxAQiSlUBhcUOmaJ0qnMDlUFpfG5tE5fJdaFEAqk8xgAwGFfyy/QFKAmNDJJQMOmgMYpbGkboEj9RwpkydlC2BI+hdISmEIKHQhkcoF21OZIjpbIpBoBGIdgyXFEVk+KNJaL+waTzRAUl8kDoHBIzA4l5KUSGezyTQ6hcZic8RcnozFEVPoPDxAbSobD/bMFhKZfAyVhQenwxZSuCISV4Smsdeg8WvQBA8U4c9rfV5ei3hlre9agEFY8lrAQEg4mkxisOl8Hl3MNwQFpBcV7zrQemjs6NDs/NjZC53jEwcHBva2NG2v3rd1b+X2fVVV++sPdfdMz587felKa/9QQ/fg6JlLHcdmqjqGDxyZqRs8uamhp7i2s3Hk9NELt9tHJot315Tuqdmyr67qQEv78GD3kZH+8bGT8+cu3bxz/PRc9+BYRWXd+qJN+cWbWjr7Zi/eOtB5ZOz0zTN3Pp249mHP7Kt7B+fqxi7sP3Zhc/v45kMjWw4O1w2fqh88sbH60M6DfYcn5vb3jqcWbYvMyG8bPvbaR5/PXbtVuqNKpDJ5Y0lI0GOhc9AkBoUjwoJ7jQNPCx2JIRMILBKJQ8KzqSQujSqg0yQ0qpRKlRJIQhyBT6ZJAZIisGyApGSWHEXio0l8H7AxT2X2jyQwxVSeVKQ2wVgMOCq4pyq9xR4QAp6otZ4ImHshfVB4hd5K5ogMzmCOVMUWKSQq/WpPBEBSbyTGG4XxRiB8EUgfX+TqNR5uLelLf1kDciKBhkETQQFQKcBTJAKHw5LZLIFIIBMK5QBJ1VKVWga4E/zMZAqxHHoelalAwe3sCcAoWAUWQQ4EYCgkUYlUKZXJRGKpWAJI9IWWFIhCBmBXJZUopFKVSqkDqAn6vUqFViGDLk6ByGUAWBUyqVKnNZpMFgCgZrPJZoPKUYVCIZfLAaQCHgV46ufnB5AUFMxmc2BgUFBQaHBwqJ8fdOmvVunhGL3eYtCZdRojHLvX2Yx6q0lntRv87foAo9oCY5yadHKjTGlVqBwqqU0ms8u1QbrI9IjiXRtq2vb1THSdf/38Nw++/f3Zg5+Xfv5t6Tc4tRTaV8DpjnA6qWsQEfLScxem/93kxjTYvLryF4t/JPcMAPAPrIdz5pafPIYzQmEDDKkUrHAJ/IzL4dPS4mMXuEInSouLS8twu2f3v/n+3KnTjXuqWqoqZ0cGrk6NnzvSfaqnaaqr5saJzo/vzLxze+bq6aHpocbTw/VnjzTOH2k8f7RldqRxamDfzFjN+ZMH3rk9+cPnrz389vNXL8wPttSPtNZM9uw/NdB0ZrR1dvTg8f66wfadE6N1b782+9uvnz59+jOAYXjU8LDcOTiKv7tK7uw5kgJ6ACf26YefnT09N9zTd6CuZvbE0TfvXH/r3s2/ffnxytKDJ08f/f74l4WVxwBPHy0+WFr6/dnfwVk9XFx6CKn0+YUGuwJU+k9O/0LS/9gEHiS3wLsPnn7wQ1kBD/sy6I9B+74lsLT86++ftHTc5Im+RBN/wtC+Q9B+QgIh/oImvInCvBoT++308UO7i+rKs442bpnr3DbRmD/ZlD/bVXyyLeetE7tudq+fb0k4eyjuUk/i1e6YK21hN7ujb/TH3OiHCtEb/fGXu6KudMfeGki50Zt0tTvxak/C9T6oKAWrLnaEn+8IOX3I/3iD6Wi15kil8sgexeAOaVeZoLtcNLhTN1hhGN3nd7wpYvZwykxX2pmRvImBnP6u3OEj5R2D5fnbYsIy7VG5QRsSnT1m9U0O72sc+QcE/ic06Uck+WcU5QcU+Q0K66hCuS3cGZoS6syIsmXGGDOi7PnJzqIMU3a8OTfBsSnNXpZiKoq3b0oO2LLOsSnVUZoatS03dnte6IbU0LzEHS37rr5377VP37/zwQe333v/rS8+v/zW3VsfvHbz3dujsyOWMNMq9CsMMYvCZdDYXL5EqdJYHI5Qg8EvODg6L69k2/a9mbnFQqkegKlYZRYoTNbgmIqalv2HejdVVJduqyqv2Ldp557S7TuzN26MTkkJS0gQqlQMgSQ8PnVXTXNu0ZaC0h2pOYVsuTI5L3/rvmr/6FiNn0Pn9E/IzrGEhLCkUiKbzZZKeUolVcBnScVULpPBZ1r9bbYAh1SpMJlBS2DydwZrNWaZRGM1B0hEGoXUaNA6lDKdUWcx661apV4ikAMBLYpMqcPSmXKbLaFogykxVhDqzw11MENNjHA9zilH2ESEIBU7wc5K9KPFWcgJFnpaACcnTLAhhlMYw9sQx82LZmdG0JODCZF+uCAz2mFYJeGtFnClEWHd09Nvfff9zvZ2oX8A02wVBQTxHf40kxmnUPqwWK+QiHyLUWyzUsRiqkgEToevUJCYbDKbjWeyvPAEDywOkKhbOeqmUpCvxWK9CATAowgazYdK9SKR1pAIq4mY1UTkGiLCg4DwIqJ8CDgMje6BAtwFHUlCHiWyMRgKzsWjOCINIBWOREfiSG7bJl88yQdHBDwKCgQGmyOScoVSjkBCY/GIADHJDJhT6FCxSqJiidA0ikBhkKDnUejXCSApiy9m8kSAOwGSkugsMoNDcrnKd8Mo9JfOAmTpJlQWdAIFfUjBeZxAAInS2TK3QB7lygCSsvgQSd2zV0FOY4tpTOgtn0SD6lIg4IMUughP5KGw0H+TF5LghcB7o6A7IW8M3geN9cXh0SQSkUEnMukkBosMg7MLKCw+gcEFAIplcDBAmBwsi4dj8/AcPpbFRZDpXkSKB5n6Co7wEgr7ChLzCgLji6N6IvEeSAKaQPNGEehsoVSpN1gckUmJRTu3HujrHT4923fqzKHxiV0H20v21iRv2FiyZ3dlS9OBvq7BqaOnLp0dn5kamZx4/7PPbr75VumuyvSNZb0nznROzO3rPFLfP7W5eSB9W2P2rkPJ5XV5O+obukcODR3buLMqJD5lS2VV18hw3cGWfY0NnYODRyZPXL597/Nv71+8caejdyApPbO5vfPL735pbh/qG5sbmrpW03l8b8dEZdeJvb0ny1sGN9R3JW+pCVhXFJJVkrV1X2lt286WnoOjUwdHTlQe6ovIKLBFJZXXNJ25ee/ex19VH+pR2wOQZAaCRAMsDuiQwZfiKRwckYnG0eAEXAoP8CgBx6RTBCymjEaVACQlEoV4goBMlRDIIixJgKeK8XQJmiJEEHk+BK4HmkYXgP6gU28PVhjsHkgSgcZVaM0KrUlrtNGYPNDDAQ+kly8GgQFdA6knmhgQGUfmCFgiqUxj+PMqDy8kxguB8kIivXwQgEe9fRBrPDy9PBE+Xug1q70RvlgGnYvHUTzW+rps8KHGFAgAUwqZyeOKpdC2SS4Xy2RCqUwoARjqxlOpQAJqAJJqFZBQlRK5SqqAmlQpRFLAo0AAmMokUrkLSV0qUrlMAnPoWMrlZh/GfFLqAD5CUeoBmIJ6gKTQ9anGYDLaLGa7Xm80Gk12u5/JZFap1FoY0kkvlyuCg0OKiopzc/Ng8CaHMywswm53WCw2kxFOHoXDOxqjHlwl1ziP0WA16W1mg92st/sZAmw6f4vOD6zV6DQg09q1artKG6A1hZolFqlQL7BHWtZvzdtau6XyUNXRc8fe/+aD+4/v/7zwy3MqfbL0BIAgNG56+sRFSi76cqUXhf/35F7lblhB/mIRZK7cpQQFFRBJV2DAmqcASRdBiwsA1GWZDr1SLYGvhNMwVxYXlh4/WFl8uLTwcHHh0TJg2KXlJwuLX370Uf+h1spNJTPD/a/NTx/vbB5u3jPVVXuqp+b6ZMebF8evnxmcn+g4NbB/eqD2wtGmS8db5scPnBltPDFQdWJkz+XZQx++fuq3b9777etPrs2cHGyuGzxQNdldNwMR9sD0UNPRnprhzj1Txw68+9b5Bw++fPrst2dQiwlP4B+Q1F1ynRX4C0ddnywvgs2e3bp8vam6prWubt/WTR379/a37r90+tj1i9MfvXPr0cPvFpZ+frT489LKo8cLvz5+/NOTZw+XVx4CKn3ydOHJEwC+Lvb/F5L+3ys9f4pchSd/h7NJn4Pp0xXwM3Etw5/IwtOVH3//uPHgO0zut1jqDyjaLyjaz76kn1DEL7GE1wSir+r2vnNi8OCW3H0FcdeH6672V45UZU+1lZ4d3nptZPvZg9mzzcnnO9OuDWfc6E+83RN7ZzD+an/Utb5YN5Je7Y6+2h13vTfpWk/ypcPx5w5FzrWEzLWGzB0MOrXfNrXfdKxWM7ZXMV4lP7ZXearecKbZNt1gmz0QcKEz9kpfyo2RnBujeZcHsm8cKbx5bOPlo8XzR7eeObHr8OG8vCJnTLYtfH1IbE5YVqS5Q694jcX6Eke8jyL8gqD+jKDdR5G/wVDeJ7GG1erSiMDEjOiQgqSgkszobQXxOwoDi9KcxWl+JanmokRrSbJtU4q1JMm8IT5oS4Z/SUrwpvTE7flRJesSNmXvOFh957P3/vbw4fDs7IbKXRv3VXSdOjJ0dmJg9khoepQvDcOU8RkCQBUcKp3H5cocjhCL2V8u0+n1tuKSrcOjk5ExKQZLgEiuk2ttCevyWjoHu0aO7qptLC7fmZqRFxIZ7QgO0VvNUo1CZzXLNGpAtvaA4NSsvJR1udt319Q3H3KGR0Ymp+SVlCZn5wbHxnFlCpnewJXLyFwOmcXiSiR8mYzO53MkIiafzRVytAatzqgHTQZ47wMkdYVpMei0VqPBTyrWyWVGjdqm05h5HCGfI7QZ7GwqR8gW0cgMEpn+55dXY1jM+A3rw9bnKKJDmUEWgKT0UB05SI33VxAClKQQDT3aRIkyEqMM5AQbKyOYXxDF3xDLLojmb4wTbUzi5cWSkoKQIWZvp95Dr8BajauEfLbTOXj+3L1vvtnX329JSaZbLILAIGV0NMtuZ1rNf6GQUEIeXa3A8rkUiZgLkVTFk8r5MiWVL/DGE1YhkGtcutKXfH0Bj76CQIB8DQbjgcc/d61PJq8lEdaQgeDWUtBrSMi1BIRbS4qh0tci0EQaF8AFCkPDEzlYHI1AoD0fuCczAGiiCRQEgQww1B0fH5QReAipZCaHI5TwJXImTwj40jUxlOoemgcFIBBPKXQXZXJcU0UZVBaPwuS6B/FBAeTugXsXlcLNwH4Aj7pzsIpIBfAKbeoBmDI4cgCjVKbENZcUakAZXDGLL2EL4Ng9k+suAGCVgO0JFBh7CQgOmiKxMTjoW9QHRfRGE3zQRB8s0QuNB5fOG4vzIRDRVCqexSCwmXgWG8fgAiFxhESekC5R4HlCLFeA5vBQHJ4Pk+1Jpa8hkr3ARSNR/oTF+XK4oN6TTEPS2QS2EM/g0/lymcbsFxi+LqugpGxn+bbd5bv2VOyvr2lv397YnL1jT+qmbdlbK6raO1uGh4dPz3QfP9rQ3d462FW+d2dmcUFyTsbmPbsn58+duX6zY3Si69jM2PyN9mNzu9tGNzf2F+49nLql0S+11JGQl1JYvmVfY1XTofVlW0q27di+t6qqvjZ3Q0FhaXFbT8/clSs/Pnz83a+/3n79rQNth1sP99x89e2+4ckTp6/MXXmrpXeqruNofe+J9LJ9yuBEbWQa1xRMkRt5RqfYGhSdU1RzeLD/5NnBmQtj89erDw+FrVsvAvW5GwdPX7jw5oe9x6fjMnMZUsUqBBZBAijPx7j8EuBJLm8DFD6DJqSSeRyGlMdRUkliEkFIoYgpVCl0/0QRE6hiAk1CoEswVBGSzEdRhasQ5DUIEkussQZGiFWm1T54nkStMzv4IoVIqiLT2GgcGYOnINDQNSl4WNcgcRKtAUWmidRanlTx8hpPHzTGG4n2RiI9fXwBj3r5+K5Z6+kNENUX5+nh6+ONJhHpWAzJ0wMBeNTbCwUKq17xXL3KC+GDAVTKYfAEbIGYJwIwCgQ8026FKOBRQKWAQWGYUJVOI1eBslugd1KZ3G16D2BUKpFKxRIltLjXyKVKCKZSpQs9oZt9JdgByBVawKYgBzz6B6fqXJZJZo1Gr9GAt6IRiE5ncJfVaq3D4V9QsCEvb31AQDAgUavFbjRaTCYL3ExrcpvbQ/2ozuzWleq1ZpPBZjX62Yz+fsYgP1MA9FZqsljtoM6kAq86q8oaZtcH6sUGEV8NbrshPidu/faCyoOVQ6eGbr9766ufv/pt6ddHzx49XH64CAjrDyegcLgcjitCdSAcXoQw9l+VXQ3qH20rADd3javgSq4P/1EPFqAGCGLos8dLKwBJ4XD3EhyghN+58PjJ0uOVhUdPFh8+XQL5g+VHvy4++vXRb7988cF779678/Eb9y6cnBhtP3BxcvTy5OBIS9VwU8V0T+3sQP3lY61XT3bOHTs0M9w81Vc73V99YbzhwrGm+fGms+PNp0arp8aqrs63ffrOmUf3P/rx8/cvTIyPHWo80lZ9vKv69FDD3JGWk4MNo517Bw/vPjV56MP3ri4sfvf02UOoqQWHC8nz+YmsPEdr11kCdoD60afgHJYeP56bnNq7ZfNEz+Ezo32dNTvXxwftLlo32F596czIO29c+vnHzx4//uHho/vLy78vLf/yePHHlScPnj5bANdgBSCpyz8r3P0/O0EkdZ3q89v8r/S/JsFr63qqnv/CXBpS13xiODjwDI5RQCM50FdZebawDM3kfvzlkx27bvugfyDSf0SSf0TQfkRSvsdSP8JR7sgUX1ZXvjF4cH9JUsuW1EuD1We7dg3U5F2aqD07tHNsf8ZoTeyx/dFnOpMv9SbCkfqBmPM94Zd7oq71xlzvi73WG3ulM+5iR+z5tpi5lojphsCpOsdUvf1EnWWixnCq0Xy62XymxTJ/0Hqu1X69O/jVkfhXR5PvDKfcHEq7OZJ180j+lYGs+e70Cz2Z1wbzrgwWHu/IOVAZU5xrTEiQxGWYItaHBa6PCMoMKE509ju0t9isbzGUH1HU+ygqOIWfEZQfUPQ3abwxhbIuObZq/87dAwe29zXv7Grc3tOY27wzZGu2sTDBtDHRuCFOuz7aUBhrK04IKE8N25IZUZYZtzU3cUteVGHa5gP73v/5+1sfflBYs8eZEZ9RUbKlparn9JHUsjy8kE4WsFgiIYnGJlPYDDrf6Qix2wLZTIGPD8ZgtFdW1RWXbo2OSxXJYAtkcQY7giNC4xKt/sFavdX1wldp9Dqj2WC2G/UmrcPfz+pnV+t0JovN4R+cmZ2/dcfugNAIa0Cg1T/ALwh8PESu1Sn1BqFcTmWzqUwWg8tl8QRcoYjGYjE5TIGILwOthEZjMpk0Gi14uYNmQyxSGA02tdokk+pkMgObLeFyxVgcgYgni3hiNo3FprJoFHpiYgqbL1iF9A3NTA/KSffLShFFB9JCTeRgLTlIQw3Rk4K0eKcC4CkpVEMM15HjrKz0QG5eBK8wml0QyS+Jl29dxy9OwqcFeYabVzt1vk4T1mlD6HXecpkqLnbf4MC1zz7pPjNrSUulWi3quBhJeCjVZEArpKtopD+jfDyZNL5Rz1GpiGyOTG9UGEwMkdiXSPqTh+crvoi1GMxfvKG5PeDRlxCIVWj0GhzOk0iEo/Zk0hoycS2V6EkjetFxHmSUG0l9CDgcjbHWB42nQG9HvkgykcglEJl4PNU9cA/AFOea8Qkw1BtHxLmMnHxwRBTATToLNOVckVQoUwIwBdxJoAJ4JWOIFDePutkU5GQG1IO6AsrTQAGQKGBQAKMubSgM3fRHGS6Cj4D9vEBSPAXk0CcooEwaSwp4lMIQAyQl0+F0Urd5k1tRCgpAaCywgRBP5ro+IiDT+XgKF0diYQnQFAnAqBcK74nCeQEkxRJcflsJPiQSkkbDsljQRSuNjmby8FwhWSzHC8QEoRQnlCI4vNUU2stE8stkiieTjeAL0CIxUij04fLIKjVZriBJFQKDxRgUHpOWm1VYvnHzri0V1cVlO9OzCpMz8sMTUsJS03O2bN/aeLCqs7935tyNt96Zf/3tXS1tJfv2ppVsDEiMTirICkuPi8/LiMlIsUaEFu+qOH7+wo13Ppy6dKN58PjejtH9/Sdqek8U7uuIK95rTSgMXbcxOqMwKD69fHdNQ1vn7pq6HXv2HD811dDSdKCt5ear9y7fuf3J11/fffudSzdvv/HeBxeu3nzrvU/uvvb2tRv3Ts/f3l55MDl7c0RqoUAfIDYH2WPTrVHJpuBIhdUpNTmABCeuq2ztPHnt3vyr7/VPn69s7w/NKtSExYVkbeibvfTxzw8uvfbm5n21PLX+L16ov6z19UCTSDDKqJRCE1GgIy0BgyZiUEUshoxGFlOIIjpNxqDL3VpSIlUCJ5K6kBRFEfgQuTiW1AtLf8UbT2aLiQwBgcqhc8RimVZvsivUBtA18vBCAjAFzyQK5wrcQKRgaPTVSLREoyMyWas9vZGga4ECVIrw9PH29vHx8vFZ6+Hl7Y1CIfFuAAUFJAIH2NTXBwMKCF+sx1pfaPDkgQCVaF8sjUgTckSuKaRqMU8sE8pdVk0KIKBGC93ma92zSwGMqmUqgKcaBcBMlV6t0SjVUpFEIhJrYaAmg1yqkElkAEmlUFGqVsgBjOpADl48bgGLapXeXQk1nVrIoIBKAYy+ELvdYTZbJRKZ0Qgdjep0RrCNWgU41GYwWLRa6A3KbWsPkBRUGvVWOEKvgagKqNRu8XdYgvwsARaT3W51+IPXo7+fzqKX6uRqq1br0MmNcolOLNGJFBZFcGJIfnlexf6K9pG2uRtzn373yW8rv/2+8vvjlUfQQT10RAMtw2HT6Uqg4OKw/5ZV3JUgPd/sBY7+w5bQiNi1CHYIG94ncOx+eQWGRFqBg/NLK0uPn60sPF36/cnC7yBffvjTo1+///bz99599ca1+Znulv0t1RUzR/pevXT6+umjc0e6Tg8dPNaxb2Zg/+n++une6nOjTXNHmk4N7T/RWzvVWz3Tv29+tGb+SP3cWMPc0abTR+unj1XfvNT19aeXHv/48VfvvHp6qH+yq2Wqt+HY4crTw/XnJ1pPDTWMHq4c6Ngze7Lz00/vLC3/+OTZIzhw6jpgOL0V5k8BkoKy+xTdZwJPaeXJr99/P3iodf/2rWdH+q9PDl8Y7eit3rQtK6Ig0a96W+bJ8dbX7859/dU7jx59v7L865Onv/3y298Wl39ZefJwcQmA6RL8Imjw9L/HXFLX2f0r/S9N4NkBCdxyQKDQX5i7SwJVpMuwAA2dYE8IzqB+urIIuojPVp78dO+1s1LVJ1jS9xjqTygApowfUIzv8Mz3MeTXxLIvqra/OXKwIjNw/9aUq+NNE23bZ/oqTw/snundeqRp3cDeyBMt8RcH0i/2J57rj7k0EHt9MP5qT8zlrsgLHZFnW8JmGoNPN4XMNoeebg6eaQxw2d37z7UGXO4OvTUUdW80+u5w1M2+0Ju9oXcH4+4MJV7vS7rUk3RlIPP6SO7F/syzXWmzhxJnm+Im9ka2bvbbmMCPD6AlRokjE5TB6/xCNkZGb07I3ppUlhXUqZPeZnC+xAMkJf+EoP2MoP+EpH2PorxLZk3pjcObCo9OD0/cnus7d6LxxEDhocrQbXmG/Hj9+jhdQYwmP0q7PkpfGO0oSw7dlhlYnBq9NSd5Z0FIYYpfRkzL1OjtLz+++9Xn5YdqNfGB8eXZmbuK7MlhLL1EqFfy5FI8mU5n8tgsoZ9fUEhwpNnoh8ORyRSmwWjNyMzbVVkdFB4lVWrBm19nsoK2QG0wm812g95oAtxqtzgcZotFr9crQ0MCHA67Xqc1my0Ou39YaLjDESCWKcx+Dh14LVusFruf1eEwWm1ypYrN5ZMoNBKZQqHSGUw2kUhmsVhSqVQNdm80Wa02tUoDXvQASSWg4VFoaQwOicxkcSQ0Fp9MZfL4QqvZSiSQuGweGU8yaA13773W1N4mNek31e2LKMw2psTIE8I4kX6EADXeqaIG6WnBBmqABm+XEfwVlHA9Pd7OSvVnZYdyCqK4G6J4ZQnCLSn0jTG+Kc5XIk2rgo2eQRZvh3mVRkkP9OeHBLP8rGUHGm98/ln3/JwlPY1o1AlCAhg2M8WsJ2oVqyiEf8OjCRKRyulU2e0ijU4JeNpgBHgKePQvXt4v+/j+ydPLrSiFOQr1Akm9KWRPGsWTQfZikL0ZOE8K2pOEhN7ySQQsle6FxNFdA/fevkQikUMgMDBYaOOMwpGhdopAAWgIkBSQKMBQgKTeWAJAUjKbR+cKmDwhkw+4UOBGUsCjbir9RzAFfAlIlESHY/QuU3qOayIpVI4CDAX17uF7QJ8ugyfABtAPFPiUazOwDdR3ur2TurxBiV1g6ppdyhTQ2QBMXW5QWUIaNKVyuein8aBZkstXP47MRuOp4ETQ0BMqxQdL8MTgPXFACDDSFZ7oTaZ402hIJgvFYiNZHCRbgOIKfNl8TwZ7FZnmzeGtZXHWMNleXD5aJieo1L4iMUoi5YLnMjExqqBgXfmW9RWVBbuqcjZv37C9KjWvNCg6JTQ2NTAi0S84Ji41JzW/qGRvbfPg2IGR47V9R9snz9775MtL736cX1Hln5TsTIyPyctMLynI2lJUWlORv3NT0oa8yMz0xIKCQ8Njd97/ePLizZ3NXbsPDuxpGymobE0u2xe/cVdKyc6k/E3RabmpeRvzS8prGppGjoy98dabkycnJ04c+/zrv77/2ad/vX//3c+/uHT33tuffHrrtTfHJ2b2VNZlZW2IiEwXiE0ihU1nDQ+OSd/X3LGlqja7uCwlZ73OYtPbnCK1kavQOmISK1s6Wo9MNg0fbT16aseh7swdVXl79rdMnj5+9eb5V9+4+ta7Lf3DEoMdUOmf1iI8ECQGR84X6lhsOZ0molGEBBybShKyaHIWXUGnSClkMRnwKEVMooixJAGaLECR+EgyHyApmibEUPhoEhdDZqMITHAfwS3DERkmq9PPGUyhscHTKJapGSw+6COt9cUgSJS1aMxL3r40nsAHh1/j44PEASRFAyT1Akjq6+3lC+OIurWkgDgBkoIcCMBTkAMeBVQK2BQsensi16719Vrjg/HB0EkMEVf8j46fAJVq5FqQu2uUEmh9D6gUiCtEkwqITqlSyuXu6aRGvQEgqVQsk4hkcokKvGwAkgIGfcGj7kUAoyo4gg+RVAlIV6XTavUucyY4lcitJbXZ/NxIClYBKpXLwZcoNWrwBVajwQp4FHwQqkh1JkC3AFIBm4JKgKoqlR7U22xOq9VpAf18EzR+8rP7BwYG+QX4a80GjUmrNKikGpnWrDE7TDq7XmFSmgJMcZlxJRXF1Yf2jc2OvvrRvS9/+vKXpZ8fP3u0/Gzl8eLi48UF0E664Ou/lwC2PU+uphb+/aMe5IBZoYv4P2oA6i5C1agL5aAmdnll8eGTpQfPlh4sPfjhtx++/PrTd968ce7cySNHe1p6mva21+5s3FXWvKes/0DV+eM9V08Nnhponurff6q/7uLxtlP9tdP9NefHD8yONkwP1U311YDF2cF9s0NVZ4arz4zWz4w1zIzXnZ1qePXm4A9f3Xjww4cf3L4y2dVxoqtldvDAscO7pwdrLp44ND3aOHK4cqhr7/zswF+/enNx5ecnUIW59MfJw0l+oPAEkoMbUF0ZPAOoSf3rRx917a8fOdB4aaz/VMf+uZ79N48dujjaUF0cF+cUZsRb+zoqX7tz5rNPXvv9t69Xnvzy+8NvF5d/Xnny4NHjX55CHv3fCUmhCvhf6X9tcv0sXIpxqCZ9Po3U1dVxTbt2mxhC7xeg8/Zs4fHTBRhl7eefPxs4clek+hhN/h5D/xHF+R7B/AFN+wFL+xwNqFTyt6odN4caK4ujm3dlzY81zw/UHzu45eaJ5rOD244fzJ7tzLo6uv7SaNaFwZRLfQmXu6MvdIRdPBx+qTPKNVgfdvZgxIX2mEudsRcPR17qjLzWG3ujP/bWUNzd0fhXxxNeH0+4Oxxzqz/yVl/s9d7YS90J8x3xZzqSplsTJhojh/cFdG7WteQIqhNoOxNoZQmsomRxUaZ5XZopOsMakecfsyEscWtcUnl0QaKtzaa9zWZ+iyXdRzJ+QjChrhRJ+A5LeofEOK3Tj1Vu6T/Ssad7f8a+8pCyHEthki4n1liQYN6YqC+MVedFGDbGmDdAXWnYtszIbVnBRanhpRlRm7JiynNL22pufvXRxU9eL2urDt2QHJgbZ08J55mVMrtR42dlCgAxcEHTolBqrRZnXEySxeJwOfUzgVd64caSjOzcgNBwv4BArdGk0hlMNjugSxNAUr3Bz2rysxlMBqVeKw/yt1tNOovR4PTzA71+sNaoNyqUalfMEpvF5gfe3uBDCpVGIBRx2DwajcmgM5kMNo1KJxMpHBZHLpXrVDqNSiuXKiQiKZcj4LAFZDIDT6BgCWQChc7mi2kcPpPL21hcOnl80mq1IxCgGfOlU+nXbt7+4Msviiq2n7p1tXa4x5wep4gPkySEUoONRKeG7NRQ/XXMIAPJriT6K2lhRkashZ7kx8wK4RVG84piOeUJ9E2x+MKItWnOP8eYXomy/SXIuMpp9HFYuFFhosgwmtUoCnIW1uyd/+DdsZs3Iko28oP9SUYt02HhBNgpRs1qJvUlEp5vNgYnJRkDg3V+TqneAJDUh0AEVPpvaz1e8oE8+o9I6kEg+FCovnSaN4PmyaB40kledJw3FeNDRSOoOBSZCJAUgSUKZVo2T+6LdPt7Z2BxZOhM/h+QFE2mAQyFcZvwJPeMUreWlOiylHdBJ8uNoS5zKDISBz5OQhHIeAqdDNdyXJ5KYex7HBmQKx3kLtxkg0q3+1I8Ba4Ce3NNJHWP3cPppNB0CcAlBUa0dyOpm0pdSCqEbvlZYFHkMswXuAM+gY8AkMVTwD7Z4BvBPvEUGpYEnfN7YXBrUZg1aMwaDO4VDHYVoFIi2YNG86GzkGwugsPzZHBWU+mr6UwvDs9XIPQRCNFSGcNspZktNItFGhZmTk3N31fdODbeMXWy/fiJ1vGJqvaejPLt9pgkv6hknTPC6B+5rqAsOacor3THpoqavPJdOdsqCyrq0sr2xG3Ymb6lesehgfk3P7zx8aeNgyNROXkx+Tlx63PCstNSygqSN+XHF+VG5WX6xceFr8usaGg5e/v1s7ff3lrfFplVkrll3/o9TYkbdySsL8ss2lq8rapk2+7UjJzMnLy6uvorVy/fffXO6NjI9Ts3vvnp/r133h6fmTnY37dpd2Xxlor4pGyHM8puC7eZw+Qyi1rrsNrD0zM3NLS0ry/ZFJucGh2faLM7QsOjQqJi1Ba71GhR+gWAkyqtbdzXM7StpaO86VD1wNjhmfmSusbYvMLqw90XX3t76ORceHKWD4725zUoJA50T3QSqVEo0EhEejZTxqBKBRwdl6WmkSVkkohIFLiQVIIlCxEELpLA9cazfYk8bzwLTxfReQrQOcISWeAmwvgLSIJCqbfYnAQSHYkmyBSAzSwcnni1NxJFobm8oTG9cXgfLBCMLwbti0b6oJAwjCjS1wcBx+69PBHenij3SL2bR9eu8QECCBXCqEt76rHW19MTifRG+wJsBbTri2VSWABD1QAfhXKQgzJgU1CG4Z1cnkoVYsCmSo0c8CikUrVMJpdKZDJArEpXHHutVAwIVQGQVPYHhrrFTaVuATAKqBQILAC41BtBNxvOI3IN3EulcleNFbApWFSpNGDRYrEZDGaAmyajTad1kagLQwGDAhLV6c2gh28y2dVqA3ivmmx+RpvdCGedQoFU6ufv8A802e0mm1VnNuqMBpPV4h8QYPGzSVUyvd1gC7FZQ6yJufEle4oaeurP3DzzwTfv/7T44+NnCw+XHj1cfAxbxj/0oC+Su8a15r9a9V8vPi+DyheQChJE0oWFJ27r8ydLi49+W3748/2vP3n31at3L8+cnegf62rqadrTtm9La1XZocpNvft3TA+0zI93zgy1nDvafmGifWaocbK3+kTvvvPHDk4P1s0dabx4/NDMcP30UO30QM2Zwfqzw7Wzg1Wzw9Wnh+tODNecGNl3cfbQ268fu//N7Z++fuf1S3MTh1snOhpnB5snOndP9VWdPdp8crh+sGP3UM++KxeOfvft+8tPfn3ydBF6HwBHDPEA5qD4BzY8Px33wP2TpaXXb9zorK0+1nZgfqB9ur32VOuu6bbtV47UXZto2lcaY5GTUqKMp6d63n/3xvvv3fr94TfLK7+swK+AU0sBbED1GBy0/ZcTqP97JHCJ3b8e+AyBf5A/l2EZ1kBShdXQkz54vpaWn4GO4eLyk4Wny0tPfv3ti56B2zL1h2jKfTT7R1/6jwBJEYQfMdRP0ITXJNK/NddfP1y3JSe0q6n8TP/+iQM7LgzUzA3tmu0vuzKy6fp4yfnh3HP96873JJ/riJw/FHyhPeJqT9y13oSr3fFXuxNu9KXcHV53azD5OuBOONk07s5o0o2huKsDUdf7I6/3RVzuCrvUET5/KGz6QOhYjX/XdtOBYlVTsby5RLE/n3cwn3W4iHu4XDqw1z5yILavKa3r4PraxuzCbdHJBUGxmyJjKhKjisILUv07TdIbHNZXWOZPCOoPKOLPKNwvKNx9FOktKvu4yVSfFBmXEuyXHmZIj9TnxBry4vV5cYb18aaiBF1htLYgyl6aBJA0ZFtG5PbsiC1ZoaXpMVtywzdl2HNjyg7XXPj89Te+/2JD007rughrShhJwaVI+dbwIIXRxJcpGBwhk8VjMXlOvyC7PcBs8bNYHTy+2GiymK320vLNNfX7A0NCjRaryWLVa/U6tQa8pJ12s8Omt5nVeo0syGk16ZVOm9VhhR82qDVOl0GAHLqh1vkBRJMp4Fi8TMHhcClkGo3K4LJ5HBaXQWXSyHQmQBi2UCqQcpk8Mp5MJQNOpbFZPMCjSq2+aFN5Qlo6kUZD4AlIHG5DScnDR49r6/b/5aVXPL28//N/+s+FxaUfffXXjNKNnSePXf70vYr+Dkt2kiIlUhATSAsyUZxail1D9VPT/bW0IB011ECO0JNiTPSMIEFRrKAskbk5jlgahd0Y6Zkd/OdE65+irf852LA21E6MCWNEhvDCg2VRodKwQK7DkrKtfOatNy68907G3l1otYztbxOGBbL8zGSDGiHgejJobLU6ct26qNR0kUaHJFPxTBZopAGSrkKiXkFCT6V/AWwKkRS/Fo/3JpMRDDpEUjpgL6IHFetNwfjSsGgGEYbSpNIxBKrGYJcpTb5ICoHAJpFYeAIVakmxJICkWCINzulksAkMtltX+kJRiiXT0CQKlkIjMdgkBgtDohBokCmRBBIEBQwegSfhAWLSmQQaQEM2IFE0gYojw7F4gIxuDHXn7hpAri4MBQIwF6pUAbC6XDsJXKPwbv0oHLgHBRpLwuBI6GxYcFnlC/FkgKEAf7kAf8lMHlSvQg0ry3UANDwVEDMFQMwaNHoNBrsajX0ZjX0JjX8ZT/SgMTyoLF8WD8kX+fAEvnwhVq4ga3UMi5VptUlCw/yzclJ37ixpaakZHe0+d2748uWOk6d2tx0urNyXtXVneum2tJItKRvLszbtTCks21p9oPfodEbRFmtYfGhydmBiljMhOyApPzSzNGr99uTy6tiNFbvbh05cv3vtg8+6Jk9lbdtqjYsWO6zOtDhHeowuJig4MyU8KzMgMSkoMa1wR+XI9LnhmfMZpTsDErMyNu+OzN6YXFi+o7Zld93BhtbDldV1CYnJyUnJu3ftvHbtCkDSptYDbT1dKblZGj+7wm4ncIXJOeCw9mZmFZeV7m6sPVy6YafDHqZUmAwGu93PPyktbXtFRUZmRmRkZNXefbsqq9RGi1RvVNn9BQZLWEZuzPqN+XtqKjq6s3ZV7e7qL29sCVkHTiqlaE/11KWb47MX160v48kN3hga6DbwBBqhSGcwBBr1AWKBXsw3sOgKKklMp0iJJCGZKoEx7qliFIkPBEHiwbF7PJvMApX8td44131k+aKJOAKNxRaKxArwNK5e400kMzRak0yu9URiCSyOymLV2v3+4uHliyegCARvJALyKArpg0QgkEgECgXE0wNGbwIM6usDAyIAAF2z2hssQgz1QLh5FCyCSoQ3GumJ9HjFc/Vf1oCCgC2U8KVA3B6gAIy6kdQtLipVqGQwepMavHqkEoCkcplEIZcpZAqFTAmLgPIAkrowFORSd1mukclgjUSihP6nZBq1yuDSmMKwHDqdHqCnUqkGOaBvwKNuGAWcCgjVaDQHBYWYzTa9zuKOJmp2+cmH+lGDFXTsNVqjwxnkHxCs05s0eqPRbjf42Y1WK4zqZLACJLWaHRaLn9FsA5xqtvk5HAFWC3yPghemVqe1+dtMTpNEJ9E6VNZIc/KGxOqOfWNnjlx/+9rXv37z+8rDx9ASCbSMLrr8ow19kVwVMMGya4LlUzjV8nlybQH+g0+7AQ4WQP2Tp5BJlxYf/v7z/a++/OS121eunD05OdzZ3by3s76iZU9pw47CjprNY237Jrvqp/v2zw40XTrafuNUz7WTXZeOt50ZbTw71jTVVz3RU3lxsnX+WMvM6P65saaTAzUn+/fNgPZ3uO7caN2ZwaozIzWnh2vHu3dPDFVdme/44J2pn79/9ZvPX7s5d/L44UPH2vdP9++f7Nkz2bPrFHSkv6+vrWKot/r29ZM///T5k2cPoZMm1xg21I9CTIP/3YAOTsuVu6yjwRZLS9fOzh2qrBg/2DDbdeB0+76TB7adaimfbtt8YWTfhfG6HQWRWjG2trLo4w9u3bt77vO/vg2QdHHpp6Xl35dXHq6sPHa5goI84ubCf2L6F5L+h6Q/fkzwpsMBBNAdWQJPGny8wFMFVfLLLm9Qy0vQW9jyCly7+Gzp8dOlxyuPfv98YOimRPsZkvozivYDkvI9ivg9kvADjvIxmvy22PBFxe6z7Xu3F8U3bs89N9A83b5nrG3T2SMVr07tvTK8aepQ6nRH6vm+dZd7Ey4cjrh0OOpab/yN/gSQX+4CGJp0b2Tda2MZt4eSrvXGXO2JuT2ScqU/bqY16MR+22St6ehew+ge3VCFtne7rr1cfaBE0VKq7NxhGKl2jtf4nWn1uzYYdHko9NJI9NVj6y4dL7h+Zs/cdNXIWEXbwM49h8szarMDikKjN4TnJtlbrco36OxvocYX/xMKB6j0Por4NZb2Hpk7JpEU+Wkjou3mtDBLXoJ/cUZAWYZlY5JtU4q5JFGVF2EuSbBtSrSXJAaXpcfuyg8sTnEUJsVXFAQVJxszwovbqi598MaZD27l1W3VxPjj5RyqUiQy6zgqBVehECrVXIGEDNCQyeXzxUqlVqcD79lws8XGYnNz8ta3d3RmZucZrXaDyWIyWixGs9Vk9nfY/B1mo14JxGbRq5VSm9nksNkNWsCpVpvFqlKplWq1CbzCbTapDL67wQudTmOwmRwSgQwEoCcWifdc40VAEel4Op1IB42N0+ZvMdoA3XE4fCabFxYVc+n69amzc0QG/U8vv/xvq1ZJVWrwgMyfv7hqjScCjf23P78EWsi+o+P+8TGB65Lbp4/PvPfa1p5W+/p0TpiDGWRhBZnxRjnFqqQ61NQADTlYhw1Wo8LUpFQnvyhWsi2NtSWBVBaDLY5GboxalRn4n2Is/xZh8Yh2egZZccF2RWqcPC5cHhUsDPajW/SJW8um792Z/+j9vPp9wvBAfqg/P8jBsBqZRh1ZIXsZh5NabXFZOcaAIBKHh6ExiGyuD564Colei8ECHv2Tp/craIwHgQioFOQ+NJeWlE7xoBDWktGeJDSShidwaCgKCQU4ksKUKfRUpgCDY1AZIjKVTSAxAIwiMAQMnoJ3aS4JMJwpGw0dv0M/UF4YPIpEQ5OpCAIJSSTjwAEw2SAnMFgEOhNFJPviiWAV2DmezsBQaGgizcWjNCwJ7I1NpLKh0hTGr2fjyCwCBVrWgwOgMvlkutvcHnQfuHSOgMYWAMQk0mB8eSJV4KJPt3kT9EtKZ0MSBVTK5ivoHCmOzEG7PPaTAMWCXUEwFZAZXCKDSWTQyEw6uLm+ROJqNHoVBvMSCv1nJObPaPwqIgXAqDeLR1XpsFIZSiKh6vV0o9GWmhpfVlbS3Fw/PtY5d2bw8qWO0zO7e3tKDrTEl5eHZudmb92x++Dh5qHxg8PHDh05UdXaW7SnPrGgLLt8d+XB7vXbq2zRSabwhND0wviC7XEF22MKd8Vs2BOav8OcuD6+aHf+7samoWOX3/vo7Guv5ezYztSptdEhhoQwSbDNnBAVkZUZlp4enJRqCYsOiEveVte8v2twU9X+uPyN1uiEvC27D/aNbams315Z29TSlpScGhcX7/Szr1uXlp6R5ghyyrRqIpsB+FBstoiN9owNZWnZxesyiw629He0Dm0r35ualBMaHGM2+YnF8oioyJrampyc7NjYmOKSkviEJJt/UFxaRkJWjtxiF5v9eEaLOTZhZ2vHrvauys7ejuMne0+ezt+5R+kfkri+5ODAePfYyR01LSb/SBSejcQyUVgmh6c0GAMNugCN0sFhKLBoNgHLI+D5ZIqYQpOSaFIsRYClColsGRoiKbhlYhyRg8BQaSwhGkdBYYgEEg2HI1MoTCKJ5u2D9vHFUKgsKo2NJtG8cAQVeEX4B/6XVWu8MThfLNYXg/FFo3xQKB8k0tcXOoHyRT63YQLQifDF+nijQQGIW2kKBPCom01hvtbX1xPptdp7zctrvdf6ohFYIo7MoLJEXLF71B4gqZtKYeE5lcrlYqlcLJGJRTKZGJrZy2QyKaRTqUQml0HDpn/XjEo1in/Qj8KoygKZWKhwOYSCWlK1WqfRaDVqrUqpUau1ZpPVZDSDvalVGovFptXogfjZHSaTTaXU63QW8ObUqAFzBjj9g40mm1Zn0unNoIfvcAYA2gTQqbNatDaLwWoxGmFUJ2jzBJEUUqnBZDVb/Ow2f1AD6002h5/TYoWBSE0Og8qqEBn4mgBVTE50RfPOQ8MHJy+cePuLd3978mDhyeLjJej1HY6zP4Vj7cvLoOyGSxexwZlwoBrWQep05SsrcDNXTKNFV4MLJ8k9WVlcWnj8y88//vXD9167NH9+Ymyyp6Nv/96W3Ztba7b3Hqjs3r9j9NDeia76qb6GM8MHzh1pvXys7fxo89xgw7mxpssTrfNjjTNDtWfHGmZG6qYG9p0/fvDc8YNTw7Unh2tP9O9zI+nsYPXcUPXp/t1w+H6k7khnxYmR6qvnuj9+b+b3n9764oPbl6cnJrvaj3c2nuyrnx6qOTlQeaK/anKguvfQjiMD9XdunHr44Julld+fPF2CzgBcfADPCTKjC08hgi6B0wXw4Iot9XTh99+nj4x07Ns909N2urPxbGfNdOu2+cM7JptLjh8svTp5YLh1a0yQMiZU399dP3/26Nlzxx8++n5x6ddHj3998hRcW4CkkEtAcnPhPzH9C0n/g9Lf3b7Vnj77O+yKgP9/OLdw9YOg0vTZyvKzlZW/Qx3q078vg6cOYOuzJ0CePHnw+Mv+0bsC1edI8jcoyn006Qc08Qc0+Tss82NvypuWgN+vzA3Vbdu5PmG0ueLqeOuJ/p0n+jbfnqy5PLB1oj51pCb69OGUa8Pp1weSrvTEXemNudITfb4j7MLh8Ku9Mdf64m4OJl3pjTvfEXn2UPippuDjdQEje8z923WD27X9W9U9W5QDO3XDeyxj1Y4TTaFnOmIu9CZdG0q9dSTt7tHYVycjbh4NvToafHk08vJY8s1TxeeObz41sWv8eM3BwV0F1TmRm6KDNkZEl8RvXhdyVCl6g0L9Bke6j8L/gMb/iCLfR5B/xNLfpnKPiCQHNmRvOrA7b/+u4oPVG1oqMhrKUpvKAndkqdfHaDbE6IpjbSVJjuJU56Z0Z1mGsSAxoDg1Yktm0MYU//z49fU7zrx3+8JHrxU3VnLsWrSEgxSyiXIxRsDl6rRau0OuMVDobDKZwedJlDJNSFBEQECo3mCx+wWER8YEh0VpTRa1zmgy2W2gB2+02O1+fna7UqHQasH7XSoVS81Gi78zyKg368GLWGvU6mHEJa0BjkOp9Vq+SCiTK1BoNJsFkJSCRmI91/p4rfHFILBkwFBoCpfGM6nNBxoOnpo6Db7Fwwvh6YuksLkn5+e//uUXc2Dg//NPf/6zh5cvhnT39bePTJxc7YVY7en7lzWevlh8XVtbXHY232QIy8tqGh+Ze+eNXQPdirhImp+R5W+h2/UMh47qp6YEaCihenyYFhmuRieYCel+gvIEztZk0qY4ZGGEZ14oQNJ/S7S/nOj3crRtVbARFWbjJYWJ40P5oQ5esI0f5uSG+fsXZPdcnL/+3V939HcCKqXDYf0Avt0mcTrpag2WLxSBixMeqTBZPDA4IFgawxtP9CGQXkGg/s3Day2e4EuleRBJHkSiJ4nsRaP6AColEdfiMZ54LJJCwjPoaDIFS4WO60VSNY7EwBKZJBoPR6ITKKBMhYPveJLLvImGIVGxFDqOQofhiPAkHwwBsCmCSPHGEsCXgutKBFebw8MzWOAwUGQqkkRBwotNcy+6YJSJJwMY5cJ4SCQOiy3mcKSuaOl8Gk3AZIiZMHi6iErnEV0D+uCoGFwhhcUjMblEOgdHYWMpLBKDT2YI8FQOBTrkl1JZfFAGlTSuhMQSIslMNJmBobIITC6ewQGCo7HwdBaJzaZw2WQWC00me+JxL6PRf0KhVxFJ3gymF521lkL3ZXFJCiXf5se2mGzJCZkV20sb63tmT3edmTl4YgJIVX933t7K+E3FKVvKN9TVb2tt65w4PnzqzMDUmYlz1xq6x/a1DW3a2xKeWWKJXqcNSQhOLyytbdnd0ZNcui08uziqYGtY3pa40uqUrc3RxTX21E3J5bXrttQmbtx68Mjxmx99cv6NNzbV1gRnp0uCHZIghy0xNjQjPTA5KSQ5JTgpxRAYbA+LSl2/cWdd0476hpiMrI3b9rR0Da7LL05Mz84t2KhS6xxOf6vFIpfLFCq52xtmeGxsZGJyRlHp9vqDJRU1QdGp4XEZ23ftz83fnJSSv3NnXWnpzrLyioyMfJFY7vQPMpttuXnr6+obA4NCw6MTKmv3F5ZtFukMOmegLiAIwWT7xcQ39A6cvnn76jsfnL55r6F3ODKrQB8SE5CQWV594OjctY7hEzEp+TSe8t9e8l21Fo2n8jkCpUrrp9b40WhilC+diOdTyRIKSUSlikGXiEDm0jiATTlI8GxQOHgCE09gQL9jBCoGi0dhMGgUGoPBYrF4LI6AwRJQaIIPAnRt2H9e68mTylUG80seXj4YvDcaiwZdIACmaIwPCnqD8vBG+CAxXt6oNYBBvZBI0CP1QoKyhwccpgd46uOFdiPpcwN8WPbxWO3t5eHrolUfjzU+SASWSmQIOGIxXwY6sXIRDOCkEClhQQQhVSqQSkUSqVgM/ruckYKr73YJJYULcjUgUZVMqwLQKdeqlTqoNwUsK1MrJCox/KxCKVdDkSm1Gq1BbzDo9AadQavWmvQmUFbK5HoNuAEGjVKtUqhAwai3qFR6DXjpaU3gjWi1OS02J3h5AtHqjCq1Vg8nPTnMVrvWZNaazQaLDQAr6F4ZDFaD0WYCJOoMtDgCzDZAt3arxWkx2i16S6Dd32H3g3BqN/oFWqxBRrVNrvKTR2VFFFYUVLZW9p3ov/HerW8f/vD7ysOHiw8eLzxYeArVm48fPQJABttIty97GOcT0CasWl5YWXgEsHNpaQHOFl1eWFxZWgZM+9uvP375xcdvv3n31tULF0+fnG9vndpSdry8eHpb2fy2zeebqs+OHT45fGCiu+bcsc7r00MXj3ddnGi7ON4yN9Q401sz3Vs3O7R/bqTh9GDd7Ej9mdH9Z47Unx6uPTO2f+5o4ymAlYPVJwf3nRrYd3qwGpJof+Xpvt2z/XvPju6f6K6cGW+8erb/o7fmH/380cdv3zg3deR4X8eJ/oNTg02nAeMeqTsxuHdqpLa3bdvR4QaApIsLPyyt/AaAE0Ydh1QKeRwiKRywh+z4+PHjZeg38tmjB4+h2cl33w4caundv3d2oH28pfLCYMOp9p0zHduPNpcMN2yc7No9PdSwpSDRqGBtyEmYOTl67Fj/B++9trT0AAZ6Wnq0sLgAScSV3Fz4T0z/QtL/8OTWmP7x548EFl2jDC5xdf9Wnv59BcIrNIh69uzR4l97hu6KVV/jGD+jSN8h8d8hyd9hmN8gqW8xBZ9WVv7t9NTRpspdBQkzg3XnJuomuzfPdm672L1z/lDxUGX0cE3omcPxN4fTLvXEX+iOOn84bL4j5Nzh4PmO4NMH/aeb/U/sd0zU+k3U+I/stg5XWI/stk/sDZjeH3aqPniqPuhce9zlnqTrg2l3jmS9ejT71fGse2MZd8bSbh9JvD0ec3s8+tZo5JWBiPM9UWd7EocaY+p3hGwvD11fHJqQFxiRHxRcEBa1c11mcUJVuGlWLf2ESPsOQ/oeRfwZSf0ZQbmPIf6Apb+BIL9ds/fO2zfG5qcGL0wNXjzaOte363hL9L5CXWGcbmOiviTRWpxs25hiKkwybkw1F6Vb1scHl6Qlbi8IKUwNK0wrathz84v3r336XtaerR48+p9pBKJW4SPk0vRqXWCQzu7giGQUKptKYvKYAplQoVWbgoLCwetSIFEYLQ6dxa7UQid94KWp05lBDl6pUuiUWiWRKtRqg59fIKjR6y3gvSyTg/ezVaU3KdRakUyKIxEQWCSOgFu9erWPtw8RT6UQaWtXeYGGITs916g0EnxwQrYYjyZU7q5+/Hhl247KV9Z6/5eXV/+/Xl6170DL337+JTw55f/x8qr//LLHf/mL56Yde2ua23FU9mof9FoUlsTlT507X9HQoHD4WaKj4gvWHzo6PnrtypaONlFoIFol5Qf78UPsdH8tyV+FC1TiIzT4WD0m0eQbp6UWhDDKEoilCb754S+nO19Kc7y8zn9NRuCaFKdXgh86wUFLCmLF+jNCbewwOzPSjxsXhLaqhbEhzbOTt7//ZntXuywiVB4WqomMVIaEKQJD2HoTUSwTG8xSvZHA4vgSyauRaJBjaAxPHAFQ6SoM1odCRTFZHiQ3lZJ8qDQfEtkDi/MmECEvQj+j0MkogD9ncLjJHoAjMxBYIhJHAgxKcNkqIQAH4EnP7ehdU0VBAaCqL4aAADmO6InB+xJIgDsBj9IFIgKTjabSwc4BsCJJVBRgWRoDgCkaxspn4IlMIpkDw6CDrTlyEV/JZ8vYdDGLJmJShEyKgEUV0elCEpVNpHHgFFIGF09jkdk8IpNLYvFwdBaKTMdQmBgyHdQDHqUyeTi4yMABZmVyfch0JI1F4AoxLA6WzSHxBEga3YdMwTDoJB6HwGIjyBQPAsGLTl9LZ3gyWb4cLoYvpCvV2tCwyPy8nD27K7vbB85Mj16Yaz02VtvXW7B3T2LJxqwdm4trq7YeaGgcGTxyYX7i6tUbH3/y9YOH/cem4rMKdta3VrX0l+1rz9vWEJRWYo/PN0SlK4MTgrM2FNQ0bG/tzN1d65e23piYF1pQkbLjYNrOtoyKtoK9nWX7eypaenY2tdcc7p65cePGB+/3zpwKz8vWhAVb46IjsjJSN27I27KlYNv2rOLi9PWFAdExlqCQ9WXl5bv21Da37a5uSErPjk1K0xotDBZXJJYqVSqL1Wq124xmU1BI2P7G5r21+7fv23+gd2xrdXNaQZnU4NDZw9LzNmWtLzvQNlC6ubJiT8OOndUymd5ocnA44viElPaOHpDbncHFZdsKijeZA4JCYxNC4hO4SpXcZPaPij7Y13fq8rWR0/PHzl+r7hyIzi2OW79pW0N717HZgRPzfcdma1q6nWHxPjjqv63xAVzKEMokSpNCZRMJ9CQcH4fiUAlCOllIwrOJRCaZDnoUHNAvAgCLxdLwOCqRSCOSKDgsBonyxWIQBDwGT8BhsBgXmxLQGAIKR3zZw1upN0pV2pfWeIKn0RsJ+psEXwzeBwWoFAcWPX1QCLCIwAISRSBxaAwR4KmHJwLkAEk91yK8PFy6Um80QFI4iO8JgRXqSn0wPjBKPmotnGOKQIBuKIZMITH5LKEMkKhUrZZoAI/KBQopQFLRc50oZFA5EJlUqZDIZSKpRAK6xYA1XeZQGoVODZAUgCmAUbFCBv1MyRUSBTTbB+8zOXQmZYCYCWOTglyrVIFFkEuFIrVcYQKo6loE36CFhp92tcYAYDQ8IsZgtMoVGpCDGhgaSqlWQ5emBjgh1WDWQbWnHTAqeIWCXAn660aLX1BIQFik1REA3p9mk91ucTpNzlC/oCBHQIDT6bRbgoL9QyKDHCF2jU0hMoksUdb0kvSymrJ9nbVj54+//tk7Pz36+dHSw9+WHzxcegSQFFAUgDJopLT05MkC5NHFR0uLD5dAeWkBhstfWVpZWFj46ccfvvnk009v3745PTnd2Tq2Z8fw5tLJbWWzKcmzFuulkMAbEaH3QsPeKC786GjfrZGWayONl4+2X5rsuTB5+PJUx4VjB2YG60/11p3sq58ZaJgZbJgeqDs9BGC0DsjsSO2Z0bozR+pODuw90Vc5PbTv1NC+2aF9Z4D0VUIZ3HdutOFUX83ZY63X5oY/eu3io/uff/DG9dnjQxNDHVOjQA6eHm+ZnWieGqk5MVLT277t+JHme7dmlpd+fPL04dNngEfd4kbSp1BJ7HKlurgIzhkiuAtJV77+4pOeA/X9jXtP9raMNFfM9ddOduyYBEjaWj7QWDLUsn166ED11vU6KXNdfNinH7zx5uu352amHj/8Dezywe+/Q5UroFGIHc/cXPhPTBBJ3XT8j/N//5X+acl1G1wKevAHGgPCkXz4JK48fbz4+cH2d30Iv+Jp36AxP6CpP6AY36Opn+Iod7niz3dXfnpirGf3hr0lCccOb7t6tGG2dfuZls2Xu7dNt+X17g2eaAy/0JM0dzjmbEfUXFvoXFvw9AH7iXrLRK3x6F7jsWrLRLV9sjZgpjFitjli/mD0pe7kW4MZ1/pSr/Qk3xvLvXck9+6R7LujWbdHMu6AfDTzSl/qha7kC/8He38Z3laWJwq/c87MdFd3URKTmBlsWcxsmWS2JTMzM0PMzAwxc+yY7diJw0zFqUpxilKppKi7INx3bbtnzjnve5/74X6ZOc9TO//sLG3JjiVta/8W/deR0DNHQk/0mIFcJw7rWtMERRGsJDMtMoAdGMTzDhS7Bsm9Elw9cvxMuUFl5SnrCeGXqfS7WPJ3SOKPeyT9FoH9HoX/AoZ7y+j65dbizsZs+3T3+M5s02JfbGueW2GEJi1AlRKsTgtTJkMDTDUpwaqkIJecWPecGJ+8+ICCJP+cRP/MeOeowOTKkjO33zn1/jsBWakWtszXSHg4j0OSSxhSKUsoZvFEbFs+k2ZHJ7HoJKYtkxvoHxocEimRa3QGV+BRKNWJxiCXq6XQwica8OkJbCrZy+QHrZ7n4MLjisBNoVDG5Ypo0PQXOoFExeCxDBYT6m3GoXV6HY/LAyTFoYkWr9s4aJ37e45kp+VAwsKS//SnlwCC793/fmr+2AFr+EsHLP7lz38Gl9uNM2e9QkP/x8uv/ulVi3//q4WHOWx2eUuscTyEwtlJZNZ44ujCwoV33glITNSZ/AKSEl1CQ/I624d3TybUVXG9jBSDimnUMT20JDcFykUIdxOiTHJsiBYf5YiPcyakmUi5YfgsoFLfAzHGV6JdDsZ52CR6IeO9cLFepChPUrCRYnam+7swg92ZQW54dz3KILfz92hanj/1yZ2e9RX3pESKWq30MwGSil09pUYPukiCIFOpXL5I5wCY94o1DAYu53SmFY7wZ0urV+AIFINpTSYfwuEt8ARLAhFGIINnAeRqA5RJAryjEhhsNlfoFxjqbQ6y44tQeDLgJthDLaM4EnSZR2LAVR9IFASw6f7UpT254oFKrYES8GQcjUlmcWi29gQ6C0OmA+wiwYPxZPSeHTEkGooASErBYCl4PI1EZFCIDFsGn8MW2jEFdnQei2JPJ9pSiWwamQNISoRS3NviyWw0iYki0gE38Qw7IouDpbMQJCqSBI4w8XRbGpvL4ggoTA6WwsTRbcn2QjiNjaCzsRzeISLZhkbH2nNtGDQ4i0nk2VOFPAqPj2Xbwhl0JMcWLxbRVSqRq9EjNDI2t6Cgsam8t69udKxmaKCgsSHlcElsfn5EVlZhc1P75Pjo+vLSud353eMTm2vds1MZVZXgMcdOnT5x9UZFa3dhXfvU+tnm4WNxBQ1eMXmG4GR9UALP2U/i5a8wBYXlFhV19iVXNrpGp8vNsd5p5Yk1g/kds7lNI2Wd4+0Ti+2jM20j4y1HjvRMT528dXPz8qWi5iZjSEhoakpdT09DT29lS2tWaVl6QVFkUgpfoQIRm5bRe2S8ub2vrrk9p7AUVBXINIYdh8vhcqVymc4BuNQAnllCQnJOXmF8em5S7uGguPT4rGL3gEimQOUbGhcQkZSWezgsKi01syQzpzQiIjkjo1CtdpIrtGb/EJXGEBQalZ0PkTS7uCwxIzssIRH8diidnO1lcoWjc3BCclVn3/DSZvPoTGpFQ1FrT+/cSmlrnzk2Na+qcffyre3zV7KKSyl2nNcRSJIth8Lmc4UamdzF3k5NIfBpJD6FBCUuJZFZBKgZm44gEKElSdFkLIaEx5MJBAIWi0ah4Xg8kkLBE0k4BAIGtIhEgl9tgoU13AKG1Du52vGEf339IDghbZCQRIFHIZIiMDA4GgQKg0cgcTYwNPAoCk2wskaCADy1tkEdOmRz6BAMDsfAEVhLS2j+EyDpfp8+HIYBx2EwtJUVwtISYis4CLNG40HFlGbHtRMAjIrtJSAAT6H1mXgQRQV7PfaApEIxlCOfJ+CDI2IRNENfwpfuT5YCBbVMo5apxDwRiP1Ep/spTuViiRp82MkUSqkMWjFfJAZ7UAa1cHAX1CWvUoMjXA5HIpKBD0Dwkehm9IqIiAGVc7FYoVbrZTIV+GxUKqHZUUClMqlCrlTL1XqlxgEEeIASVNqh8fYacGa4eng5Ohu1GgeNSuekd/YwuLvrXIxObh6ePi7u7hong9pJr3bS6Iw6ubOCp+VLXOQekV7xJcm5TSUt4z1n37z09c/f/vz4bz/88sOvv/79MWDn78Cee4sePnn2+6+PHv32GFre/dHvv/z008Nv7n1+58PrVy9vrC6uD/SulJbOJERvhAdtq9TnFcqrWtVbPOGbOMpbFPpbFNrbOOo1e9HHycl368veaCq4Ntm6PdO+Nddx8lj39nzb2mTj+ngLICnUyT4OAtyE5jBtTDZsTtWD2JisWxmtWh6pXJuoXpuq2ZqCSLo9Vr09WrM9WQdIujXRfGqp/8ru/Ie3zvz87Sfv3ji7Ojd8bLJvfX5wdbZnc75r51j3+mzT8lT9WH/pytGui+eWnzx6+Pz5L0+f/baXq+r3p1CCSGh4ApDBk2fAj4+ePHkMjWCAIP7oxbNn771xvb+peqarcW2kY66rau1I9dGe4sW+ksX+kvne0qmusqmemqbDmQ5yjotW8vbNS3duvzk1fuT77+49e/r4559+hsQB6LE35mHfhf+F2/8i6R/bf5MNqhk8g+Y6QRPznz9+AaqB4J+9forfPr97Sar+EIn/Dkf8Hk76Hk55gCB8i8R/gSJd5QjvFBbePTrSmRPZURyz2nf4zFDNid7ird7sk+P5S30xG/3hx/tDtvoCN3pMm93eq23GpSbDaovTWovTRpvxRJfvyR7Tqd6Ai8MRF0dCzw0HXRgPuzIVdXky8uJ4+KWJqEvj0ftxdiR8dzDkRH/QZmfgYqN5otxjtMh5MFvTniioi2SWhZJKwihlCfa1hbqqw26FxR65pf6xOV5R5cExdfHJdWmN6REzOsV1lu0XQKUIyvdw8gPwdBCYeyjsu2j0LS+32fSoyGDXyPwYv9wobZyPLtlPEe8tj/GVxwbIkoLUqaGGtBDXjHDP3Fj3rBiPrFi/nET3pAjX6BBTSpw5JaFlfPTCh3e237wVXVR4gIA/RKVieDwCl8sBl02tg1SusecIWVRbEoaMRREBSbOzCjQ6JzH4YFU5KNUO4CNaKddoVFAuaLVKr9c6atQOUrFCLJILeGIG3ZbN5NBpbDbLHonA2dpyaTQWnU7PzswUS4QUCqm+vi43J5dCoh983er1Vy3hNqiqyvrh4VEWk33I0toGjiASKTOLS2NzRw/AEK9Y2/zLv/0rnkHvnZwIiI39l7++iiYzLRAEF6+Az+99l1VSTmDZufkHCNTqkMSE97/5ZmhxwSMq3C0iVB9o1oYGh5UU106Np7c1iM2eBK2EZlTRvTRkLyXaU4rwlmAC1LR4N0qiOyHFj5QZTM4OxWUGWid5vxrjejDewybZG53ih0v2RUe548KMxFA3tJ+eHeFNC3IleBt44X5Mk5ud2TN/sPvCF59Nnj/D9XBj6nVybz+dOUjn5y9ycoZTaK/D4LZyhUCje9Ua9qoNHM+yBSo9iES/bAO3IhBtiORDGBwgqRWRBCNRkBQagkSx3st4D0jK5AoVWoOnX4BS58gVyagsDqAnAkewQWNtUBhrFNoaid4nKbj277eY/rPdlEBC40hILBFLoBKpLCrDlgo1W7JBGU9m7C3gRMWT6WQam0Bm4kg0LBGQlITDk8kkOplEo1NYDJodk8Zh0zgsmh2DYksjs6gUNtR3D61ob4clApKCYCFJDCzNDs+0xzE4aCiPvR3Zjs/gSuz4Unu+jGknIoLjVCbBlmdNYVpRmXA2x4JGt2HbYsUijEiA4HNQPDuCkEuTSbh6nc7PxyUsxC8pIa6oKK++Ma+6LjG3KCgh1Ts6MTgjJyqvMKGwuKa3f3pze2brxNT69vDScuvoSH59bXhmShiIjGRjaKDW19svLnZsbf36x59Nb51qPjJX3TuZW98TmVPtm5Cv948ROPsofQJlXiaZp29YZm5V32BpZ79bVJrKPza5uqtq8Ghe40DH5NLg0dXFnVPn3nxjeGE+MCE2ubho9dTpC2+/M7KwWFhTV9ncmlVclpZXGBIT7+UfHJWYGhgRExARnZ5f3NF/pKWjH1SoKmob//raQTyJwmLbUWg0GoMOKKTRaNVanUKpUqp1elfPwqqG8sbO0rr2srp2vbtZoHSUao0ihaN/cFxFTXvJ4YaklLzKqubMrHxXo5fR6G1nL4yITigpr45PycgrrfAwB3oEBMn0jjSeQO1stBXLRHonF/9Qr8j49Iq6uqHx7Nrm7Jqm/LoWv+h4vYdXdknZifPn3v/kw66BPq3RFWo+t+Xb8hVMO5lU5qpSuAn4GhqdByoeOBK0vII1NNoEj4Q66wk4LIlAIBNJRDwBi0LDsDgEBZxEZDwSBYMBGKLRWDzB2gaBwOC1Okcay+6QpQ0a1JGQWDgSAwOBgJSJQGKRKBwGnKWg4oQEBRIaQ7QAvrRGAqSCB4CCpRUClIFWgVAhle7NvodIaoNGwLH72UxBWFshwV1WFnAbSyQGSQBVKXC6ctl8EVciFSnEUP64fZKKwB++UCAQAosCnoId+Ee8T1IptGI+RFKNXKtVaPeT8Gvkaq1CIxNKoMn7YoBTqUIMpTjdl6hGoXR2MIBw0GgVEql0b/1SIY8vFckUcmiuvU7r6OLsBj4bJSK5UqEFH4wKUJ+Hlrx3ABoF30wKYKpQKbQ6mXIPqdAKTkoZ+HBVa7Q6PZR1X+ugBueHWmc0uBj1zm6ORicnV0d3d6PJz+BplDtolI5qtbNWZlCKnBQyo9rB5ByQEppZk1cz0Di9MfvWnTd+/PuDx09+fQr4+eiXZ0+fPAMs/f3Rb3/79W8//PzNV1+8ffPyzbX1y6OTZzp7JnNyh+NiVqIjl12cV6Wi60LhJxjKNwj8F2jcPQThIYL8HZJ0H0V6iKR+jKDeZkvu6A1nHJWXSlLPDtUeH6/fPNqyCqQ4Xr821gw8ujxcvzJS/7+TFGB0faJmdawakBTs90hafXyqdme6/uRk3YmJuhOTDbuzLdvTrRfWR964sPLp2+d/+Pr96+e3Fib6jk0CjA6uTnetz7RvL3RuzLUAkk4MHl6e7zy+Mf7zj1+8eAFI+uvT579BJIUSRwKMApK+ePz0EbRsPXjiwOLQuktPn/z2++nj6501ZUuD7ZsjHUsD9auDVfNdRXNdBQt9JSvDNTM95X0NBdWFyX5GtUzA7Gitmp8e6Wyr//TD28+eAdn/9r9I+t+klfSfXcd/bP/V235fPthDI7Ehl4Ibz0AFCSLpC2hs9pO///3u0splufYukvQDgvqDDfEHG/RDGPoBlvIJlnqLyfm8qOCDmZG+ktSKZPNqV9GFyZrNgZyd0fwTk7knx5I3e8LXugLXuwN2BoJ2es3bvX5nBv3PDvpfGAm5PBpxZSzy2kT0VUifYefHgi6MhVyaACqNuDQRcXoo8NRg8OkjIWC/3uEzVWk4UqQcLtT05Crb0iVtKaK+LPlogWr6sOZYo/NSu+vqgM/J+Zjjx5Lnp5Pm5nJGp/KG1+qrxks8ko3GIHVepOeYRnqVRv8ER7sHrU1FegiDhpZ+iyG8h8av8ewyBQxPk4O9p1Ie5q5NNEujPBQxXurEAE1mtFN2nHtmpEdGuHdutFNKmGNSWGhpTnZbXc2R/iMrS1PbW6mHD8cWFG7fvHXm3dtBqekoW84rSAxQkZ1EptBDGbDtbPkcJpdnK0Aj8FKRMjoi3uDgCpyqVjlAE1FFwKQ6B53z/sfu3oLREp69EICGSKDQqCyYNdKWZc+gsgkYctXhmr7ufjcXVy8PD2BVC4uDZSUlQ4NHhALpwdctYXDMv/zL/zT7h/QNHeGJRX898BqRTv3TX/6SlJXVPz6OY9Atcdi/vv4ankGb39poGRxAkKkSnSOZzVPoXW69d3vt1Gmj2ewTFppeUiR1dhhZXvzwwf3Sjhalr7t3YqzM3w8tlzjHRWd3NSc3VilDfLE6Ed5JQvPVkE1avFlNCnFgxLnZZ/gzM4Mo6YH4ZBMqyQee4muV7G2d4m2T6gNP9kEkellHuiIijLhoD2SQEzbAyTbGlxxgxHjopAmhdD8j3lkTW1d9/qvPp06e8E5NtnN0krh7qn39lF5eeHv7lw4dehWFghFJNkSSBRprjScCleIYLBiBZIXDW2LwFoCkWDzgKYpKxzHZaCodOAB41BKFxdGYOidjWna+OTjclicCJMUQKTZoDLg6WwMIYDAwNBaB/Wfj6H8GuIklUfFEGh54lESnUtk0ui0FwJTGBmUymQkOEol0CoVFZ9jtz1AhECnAoyDA2wfqA0ClFDId1BnAnkZh0EGNgsaiUplUuj2VISDRuFiyHZpki6HYYai2GKodhs7BMLgomh3YE2wFeAYXS2LhoDlP4DFsKzwVSbdDse2BR5FcPk4qA0FQK0kaFcNJL/Rxd4kJD83LyqipzK6rSakoSywric7L9Y9PdDUFOXsHmiISY4Gk2vsHFjeWz145efO9W5/eu/bR16Vt/V5R8W5h4TqTryHQ5B0b5p8cG5QW5x0bofbzdgwOqhs6cuXjz4+eupBYWhuReziptDG+uC4oJc8xMMItLNYvLtngH6T38wtOTc5vaC5t70mtaIoprMqoai1u7j3/zp2bH36yde78xtlTPRPDibmZboEBwXEJo0cXbr1/Z+X4qdLqhuDohJik9Mi45NikjPzSqoq65urGtrySyqyC0qT03L4jYymZuS+/fohCZ5LIVCQKhScSGCymWCpRqqHZLiKJXCBTJ2Xnl9Q0pxeUl9W2RqfkKPTuGidvJlfu6GpKyyzJzq1IzyzOL6pMTM7w8PRLz8jVaA1KjSEgJFLr6OplDhbItUpHV0dPv/CElLD4FK5cLdAY2HINWSgzhkSWd/XV9B8pam6r7Oyq7ezKKS129fZITE84eWbrs7sfr+1shicmiJRaEpOHwDHxZHuJ3EmmdmXbS8lMHopIP4RAW4P6D45gjYQoicYQ8AQigUQgkrAIhBUMDk5bJJ4AKIpAoRE4PBaDwyGRGCI4P+yFJDIdicRisUTwvBEIiKFIsAffBwWVUWgcDImFIXFoLAno88BB6/1O/P2wgaH/s2wJhLrffX8I9v9IpL/fpw/uBTyFgfoZAlCZQqewOWy+gCcV8iXQOvXQsFFoAyTl8ngCgUAsBgeFAp5w36NgD0gKCkqJWiFWCO0FQKVqmQqQVCmBcu9LhdCi+fttovuz+IFNgUeNTs6ApOAuEcCoUATukoqkeys/7Y9MhYalggLAKNiDCvw/x9bL1HKZCjAUWFWh0chUKolcJlUoFCqgUoVcCr5EqlWpHXV6aJSqTO6g13m4ubo5GDQKhc5BH5MYHxoVYTC6OnkYlVq12qB1NXlo3Q18lVDiIvWI8YjOicgtT+8babt45eRXX370+NEPz5/87ckvP/3yzdefvfnWm2fOXlpZXx0ZXOlqPhqfeDIw8rJ34I5AfpkreocvepPBeIdI/BSN/xuK/KM17iGC8AMCXEApD2wID6GWHfK3CPqXKNuPUdSbeOKWWnq77fCliYbj803HpuqWxuvWxqAm0qUjdUtHatfGGjYmoF57EICkq2NVwKPrE7UQTydr1qdrt6frTs42nJpuODVVvzvduDvXujnZfGVn8oMbO19/eO3+52+fPb4wP9q1PNW3c2x4dapjZaJlZ6FzE5B0sn7mSOXSdNvsRNtXd9958eLvT578/dlzqKH02V7OAUBQIEaIpM8eP4GmbkGtqC8eP//5/oO5saGu6tLN0e71I60rg3Vrg9XHekqn2/Om2vOPDVXNDVS3VmaUZMeG+DkqJOyi/OS25srWxorb79x49vT3x49/h1K07nXNAnvsu/C/cPuDpP+Ntn2Sgm1vYh10G/zzj726y2MoZ+nTF08fPfv99y8Xlm/JDJ9AmCP/DYb9AYG5jybcR5K/QpBvsviflJVfnx5oKIlvyQ1a6c6+OFux1pexM5Z7ejJ7ozd6qtZrvtF3ewCgM/ryZMyV8ahLo+GXR8MvjYZdHY+4Phl1ZTwcYPTsaOC5saBzo0FnjgSc6Devtrkvt7gda3KdrXGYrNCNlir788RDBbLhMvlsvX651XWnx/viaMD1mcC3joXfXAi8shh0dTXy9LHoncWE7eXMC2fqZ5YrMmpC3GI0zvGOfsneaT66NpHdWQbrUywV1Fa/hxEeokjfwgnfounvk2jH7Nj1vq4xcYGaGF+njDD37Ejf4rjA6vSguryQmnxzYbJbSqhnRoQmxj+0PH/y9M727Tdndk+Mra0NLy3n1zeGpmXm1jYtn7108tbbmZV1djI1isFG0xhsgVgk14DPWB5XrNc68bkSOzbf083X6Owp4kNDrxRSjUQgFfLEAq6ITmGi4Fg8hsigsuxYXBKe4uNlKi+tlArlZDyVQqAhLJDtjR1//+nvXa1tFgcPWh06+NJLf3J0cBgYGHR0Mr7y6kEra+T//LeXbLnCmKQkiVb1suUhNIX0r6/8JbOkaHX3JPgJcCwGTykncWznNzc+/vILo3+AwtFZ7+ZpcPfKLi29/NZbvRNjxiBzbHa6V2RwWnnxO/fubr9x1Tc5WhvoKzZ5YpQSC66tc3xE6ZHu/L4Wrp8LSsMjeSjwngqiScMId2VEu/EyAoQFkdzCKHpmEDrBC57ohc4w4fOCsLmB8FQfWJI3IsELEeeBiffGxHiggp1I4e6kEDe4h4Ya6AZUSvF0hKuk8Q0122++sfPWmzElxSydTuHtLfVwx9jbW9OoBwmElywsXkNjUDT6IQzWCkcAJCWy7VBkKopCg+GJlli8DYkMqErmcLF0JgxPwlIZ+xmdFFpDbVNb0eEqJoe/P1oUXHwtEQgYBosiEFB4AhJHQGAJ+8P1QOyTFEemEUg0EnAnmcmg2TIYHFCgAZtS2aAAjhMJAJ1MBt2OSKDicAQikUwEPwCBCJmDCIoUEpkM6IEHACGAWzQqlUGh0mkMLpUpItEFOKo9hmyHo3FJtiIiS4Ci28PIbDjFFoQlnmGFYxyE4w/aYJEEBo7JxbB5eHshRSxH8QRIgZDj5q4JC/PJTE9srK+YGG0+Nte8MF0x3J9aU+GbECPzdAOgdAkK9AmPjEjMyCyorGkZaD8y2zJytHl8uX1ms7RrvGpw/uTbny2dvZxW3eQVl+ISFeWXmuifkegRH+aVGO6dFOkWHaby95V6euQ1t2y/8dbg8kZYVqF3dEpUTmlWZUNQcqYpOjEgPtk3MsYvOsIcEx6SnJhbXVPXO9Q+NlPZ0Vdc3/bJ/YcfffV159BgYXVlYfXhvIri7LKysNjE0JiEnqHRW+9+uLR+oraps7SyoaqubWh8rrii3hwSFRGbonfxshPITMGRQ2NTfoGhr1lYo7DgFaXgiUQ0MBsevMlsiUyqVKm0OgeZWseXKhIzcus7enOKKxLT8xPTC0OiU6VqVxE0h8VBpnIpr2ptau0LCAoPDArt7RsMCY1gcwRqvZNEqVU5uITFpUQmZWQUHp5d2cwqrlC7eMgcjTy1gad1tNca9H4BZW1d42vro4sLx45vDk+NBYX7+wW45RYkTU73v3vnzZvvvlPV1MwWSP/8mvVLrwPv0Uksgb1UJ1A6kO0Er0NLkpKtcUQoEZMNEo5Eo7AYFAaFI6AQSGsrm4MIlDUKA0fhEGgcGo0HJQQWS6BTWeBfPI6MRRMQ0NBxIgqJAzBFIQBYIdoioOZSjDUcbQ0HQsVbw9CvvmZx4JCNhRXC2gYFGAp131vAAFKBTa1g6H+2kv5HRn0QB163ev01y/35T/sToYBKwa8ECoHHYcG5y2QzuXyeWCKWi4EnhSIgUeBRHp8nEgolIjHUl88D9IQWfwIh4UMLPgGY7qU4FQg40F3gCPCohC8W8aCR8tBg+T13KqUyUFBIpBqFEtwU8wX7VJVAA+rFUpFcDt5buUYhVSkkSjl4k5R6rUqvVmjlEpVMrFRK1SpQnVeoVCqlCjBVo5aDAB5VKoBRlXsNsdBgAI1Gq9GAB2gd1I4uoPKv1MglGqXc7Ovtb/JzdnFxcnV2c3VxNuhdXAwurg7u3i4ad5mthip34flHuWeXJtW3lC0vTb77zuUP3rnyzqmtqxMju031GxkZx0zBS2bzqdDg41LldTvJh3T+p2jaPRT5GyT+ayT2AZrwEIH/EUF8CCM+gJMeQKsJkh7CiT/ACACm3yNoD+DMhzDKVwTKFoP6ZVPZW7Pt27NNR0eql0brV0abVkYajx2pPXakZnWsfnMSmt60Nd28Plm7PFq5Mla1NdO4Od2wNlmzMVO3PVO3O9d4eqbxNFDpXBMgKSDstZPTd9899/DzN7/44NqJlanFiZ71mcHTqxMbM11rEy0nF7qPz7ceG6+bPVJ9bKq1s7now9uXX7z429Onf3v+4ncoOQ/UXwqN6AMwAB6Fklg9fvr73x89+eXJi6cv7n/y+UBr42BD+cnJ/rWBhmM9VSt9FWuDlQu9ZZOtebM9hxeG6utLk3NSQv081HZMTOXh7IX5of7eho/vvPns6W+//PIz1Oa61wT2/I/pTX9s/69t36XQ6bFPUmiWHbTG09On/3gCTcB/9Pj5L4++WFy9rjB8Asd/jyb9gCR8iyTch4MC40sE5Qqb+8u5rTd2Z1sLQtsL/HeGCzb7s9f7Mtb6ko8PpUw3+A+WuCy3B+4ORe0OhF0YibwyFnV+KPjCcMiVsdALRwLPDweeGjRtdHmsd3qsdbgtNDrN1OjGDiumq7T7hZkah7UOz9U2j81uz90RrwuzvtcXA67Nma/N+Nyc870173dz3u/KnN+Vo0Hn5sNPz0VvT8ceHY4sK3H1CLA1BHD90ozmTD+3KNdQb/WEo/oyk/UZivwdHHxAUO+DQEJrAdwh0s4pVXPpSdE5cYVDTSVjrTkjjSVzHZVHuzJ7q/2Lkt3TIjzTAUkDs3paPvr1b299f79terJ9YvLI4vLq2Us7V24GJWUEJ2XsXn/7/NsfTixvVrR1JuTmyQ1OQlCb1xrs+VKpTCOTaaRilaOD0VHnohCr7OhQTy6VSOdxhAygHBJDIVYCgNoxOQwKCw3H5GcXfvHpV0O9R/DggmSNfPXPr6kk6offPnzzxk0CHvfaK3996S9/xuFwyampTq7uf3nlwJ9ffv1PL7+OozG8gwKVTgYLDMpWIv6LpUVRbfWX391PyM7iqZVhyQlyJ0NcVtabt293j425+ft7BgbFZaQHxkSdvHLxq4ffFTVWu4WafeJD3aOCKgfaNt+41DwzFF+RH1aaF1iUY0yK8c9Lj68ty+yokwZ74gxiklGOdpEgjRJasJNdrJcwM0hSECUvT5CWJ7DzwnApvpg0H2ZZFKkwxDrJ3TLOHZ7khUr2waWYkLEeuGgPRKABFehIjfAiBhm5MQHC6EBbsyfd3cU5IXbt6pUrn3ySUFHOcXTkOhlIEhHSzhbP51uRyX+2sYGWa8ITQaCpdDyTTWDZ0uz5GCrdAoOzJBCRe/OQsAyIpDYYApRblExjc4XhMQkBoRFEGgvQE6jUBo2xRCIQ4EWkULBkMhIPDcEFJLVCoAFJ9x8DpWoi0gh4KtAnnWbLYtoDgIICMCiVwgIeBVducBe4SQIPA+gkk4lEIg6Pw0OJuYh4EpEASAqCBI0WJJCpJCqdSmMSyGwciYOncIkMAYEhwNIAoHlIqr01kX0IR7MiMi3w9FeRJBsSG0kF1RtbCleMYdmj2FyaTKX0MRljYiNKSg8PD3dtrA2dPDFw8kTHxmp2b3tMTZlbYgzHSY/iscgyYWROZnFzc2FNXWZhRXJWSVpeZXpxXWppc3xFZ3LjSFhpu1N8cV7P7Nk7Xx6//UnN5IJPerYuPMQ1IcoxNkQR5O0UG6IO9FEHmRQmb7aDLrq4eObkqa6Zo1E5Bc6BYTFZBbFZBQGxiQnZ+Xnl1WUNdbUdTdllRY7enq5+5qHpuY0z51MLius6ussbmnRGo2eAf2RKfEp+Vu/I2OTcUs/g2NHlzd1zV9aPn1lY3q5v7knJLGroGCiubHT2NMel5Tm6+/3lgI1Y5VBSUSNRag5awZAYPEA/gURCYdAIBAKPx9PpdDabLRAI1Vq9UKqITUrNLTlcUlHX2Tvc1T+WlV8REpGsNXjRmEIynR8WldrcPpCcmhkZFVNYVOJr8vc2Bfj6B2sdXUUKrad/iH9EfFv/6MzyZlh8mjk8zis4UqBxVLn58HWOJJ5YafQsbWqZWDo2c+xoTWNVSLgpPjE4NS0kNS24/0jrm7ffuv3Jh52DQxoXjwMI3L+/bvPSQTioZkgMRnuFnsaV4BgcGzz1NUv464egdUERWIw1EhgUaYMET8wS1IBAoPFIDAGDwmNgSPDsoBl5MGskAUcm4iloJA6PJQGbYtAENAoPAgW+eE+lMATGBoG1QeIsbFCvvG55wAL2ugXsoAVsf1zpflc+RFIbFHTEAm69P650L5E+2AOV7rePQlr9j4KFBRwJ/kcCFY+nUClMHlcokykkEingKIfDEQqFUrEEeFTA54v5IpG9EAB0f938/WGjwKZApf+R3xTsgVCFAg5fxIXaQWUiMYj/7KkHZeBREY8PCns3gVPlKimwo1qv0muBRQFJwTuk0IHQyMFNNfj8VEnVEEKVao1aBcyp1qoVGijUGugWYK5OqYLmS8llGq1a56TTOKn1rmqDs8ZBr3TWqY06jYeTwdXJUaNR+Lg6+zjqDVKhk1rq6eng6CHVePJ1XqLQeK+q2uye9orxnvr53sZjLZUbJdkzAd4bnq5X1Zo3SbZ3qJw7NLsPiIxP0JT74JoCJ32HIt5HEb6F435AEr+D479FEL9Dkh8iyd+hyF8h8feReODUh3AQpIdApTDClzjCLpv2dVPpG7Ptm9Mtx4brV8aaloYbjh2pXxjcI+l4w9ZMy/Zsy/pkw8p49bGRCrDfOdqyNde4MlG1MV17Yq7+7GLLxYW280dbzhxtOT3ffmKu7cbu9LcfXv7xy3fev3Fqc2F4dWbg+PzQ6eWxEwv9x2c6d6CVn5o3Z1uXxpuWplrb6nIvn1v9B9RK+uOTJz8Dkj57BmUPADJ4Ai3VBK39//j3x49/e/Ls12cvHr/4/O33Bhrqxpord8a61gcal3qqlnsObx6pXRuuW+ytGG8tnuuvHe6sKMqO9nCVoREvV1Vmfvrx9dWV8U8/fvPx458ePfo71AL7B0n/2P7f2947AZH0H3skffriH9BpAlWQ/gEqRhBJwXFw8jx++uz3R18vrVzUaN9H4B4gwS8eBZAOwO4HJPl9NP7zkpxHN3evLg00F4R0lQQfHyra7M852p6wMZS+dSR9otZ8pMxtocm81RV8bjjq8mjkmb6A031+p/t8jkPLihpXWp3m6/VzddrFJsNCo2G+HoR+vctzu89vo8trdwgANPbSZNSlqfCrC8HXlwJuLPpfnfO7NOlxddrnyoT3tSn/i2Pm00Pm3SPBi23eg2W6skS7+BCatxfewQXvGSzxT3bXxzjHFEcdH2z6sLrkFtvuCwz1IZz6PYL+AEH7EUb6Dkm4Q6Iflyt6IkNm50bA727d2kjlUm/lbGtiU65nZoRHepRrUrgmNshcnDV5fnfjrRsDK0vds3MD84vLu+c//vaHma2dzMO1yQXlC9vnvvzx1yu377z35ZepRcV0vlDp6GIrBNV+aAwVlyuWSdQivsyezacRGXgkkYgliwRSPIbooHNeWlgeG5ng2gstDli89Ke/OGgd33379tdf3FMptH996eXX/nrQ4nWrlaX19bU1Fpv16msv/9tL//66xSGjt5fWyeVPrx141Rr+p1dfp3K4ZQ31kSnJBFu2q7+ZZG/vHhT44d0vxpeO+UZF+EVG+MdEO/r6Ds3Offjtvc7RUd/IsIS8rIT87IbB7ttffLJ980J6TZFXfHBQVlxZf9Px966c/OD6zPnNrrWjBQOdAKZuydHyIB+ejxPJICU7SUnOMoyTGO0qYYa4cON9FTkR4pxwcWGU/HC8+HAsMzeYnhfMKolklUURcwNtEj1s4t1Qyd64NBMi1h0V7YaNdEeFOONCjaQwT3a0iR3mK4+P4AebraUC18T4+XNnd957J6mqiu/mghMJcAI+kmOHZLOBSv8Khx9EY22IZASZiqUzKfY8cPWn8wRoGsOKSLLCEQBVUVQoMdN+unsbLAFIVKzQ2PJE0CpNe5PrYViMBQIOSIqnUtFEEgILZYMCATwKHgA8ioFWrmcQyQxATxKJTqPZ0ul2FAqLwbBjAx3SbMlkBg5PAXeBIwC2WByBTKESSWQsnoAhEJAAu1AuBCqOTMWRKCg8AUsiE2l0gA04howisPFUHorEgeGYBxHkAyjyATTVAgd+fhaMYodg2MNoHJydiCKQ0cQyqYu7o39QYGpGSVtnz+Kxke3t4Z3tloWjleOjWZ3twSVFitAgqpNOEuDN83ChaxQ0pZhjUCeVFXWMj5U1Nbv6BBrczOkFVbmVbYXNRxLrhwIO9wZXDmriy4TB2dE1g1NXbu98cr97YzewqFgREigLMqnDA7QRgRJfo9jHzSkiWOThwnHUe0ZHlbV3dE1NR2Vm+4RHBcUkJmTl9wxPdA2OHq6tKak6HJ+WLJBL2XyBX2BIbmm5ytGVxOIweSKKrb3axUXp5BiaELd58syHn35z+frbu+eu9gxN1Lf0tPeOtHUfSc0pCYxMzCmtLqttGZg4mpZXBsNSYFiSxuBCprPhaPDi0pBIDAaHwxJwaGhyOhLswS0KmSIUQOtQGpyNIrmqtKJmcWUrK6/UzSswLinH2xQhU7kKpQ5cocYcHO3jF+Dt65uVnZuemZ2dX+QbECySqw1uXjypBkvjVLf0NnYNBcekRCRmpuSVxWcXuZhDWRIVS6ZmiGRad8+o5KSk9JT4xKioSP/U5NC87IiU5ID8wsTO/padM8dvf/rh7oWLybkFJI7wX1+zsiExSTwpmSuVOLjbSfUktgiGIdkAWVPAGYgDJEXikNYoK2h6PRFCJtAmjoRH4bFoLI5MBvUcW4BREBQSHYchAqtiMUQshoTDkEBh36YAjtDIUSQekPSQNfK1g9b7JIXaSvcwut9cCnXcQzOZEDaWSJu9pUcP7c273wco2IPYz7QPCgcP2Rw8aG0Dx4AfFPyINjYoIoHC4wmEQtHe1CaxEGCUy9sPIVew71EJH+hTtE/SvcVI/1dXvpgHCjIZcCxPAPQpAd+JywMAVUpl+zzdbz3dLytlMjk0ZUpi0Bo8XDwctY6ApODLwV4hVoC9Sgo8qlLLAEkBPVWApFpoMTu1QqnU6LRApHKZTKtSO2i0eo1WpVTIVXKlXuXgpnXx0rl56F2dVW6OGje9xsNB4+Kg0SglDnKxi1LirBL7uOoiwnxiEk05ZTFVLdl9HUVLzaW7jWXn6opPxoVtuzhecjac4nMuMeifUBj3ATThpHtw4rcYCij/ZEP4Hkb4Fk38BkW4hyQ8QJHvI4jfoihfwwjgMXdRhI+J5E9p1E/x+G8xeHDFeYCmfIfEfY5Dn2FR7jWWXJ1q3phuWR1vWRlt3ifpsaG65ZH69Ymm4zMtx2ea18brlkerlkYq1ydrd+ZbtmYb1yZr1qdqT843Xlhuv7LcdWmp88xC25mjHWeXet48O3f/46s/fPHWzbOrK9N9m3MDO/ODu4tHTh0bOnm0Z3u2fWeu7fRy3/Gj3avTHQMdZctzfb/87aunT75/8uiHFy8eQWs0QSQFV34AUijT6pPHUPvoi9+ev/jt2e1LV4Ya6qbbajYGGjcHG1b7qpa6D68OVK0P122MNE22H54baFgY76gqTfX10qBQLzc25j99ev/C+ZVPPrr5++8Pnz///fnzvTnUe/jYd+F/4fYHSf97blC638cvgET32+xB9eXZU2iIKTgASgCm4Iz87bO15esK9V0M9Vuo34EM5StF4b/A4m/SSJ8VZf1888zmQG1jXthIfcpaf/7xsaKVgYyd8byNwbT2bMexCs8T/dEn+sJO9gSe7Pbb7nBfb3XaaHVcbXZYatYfazGstjtv93meHQUAjTo/Hnx5OuLydOSFifBbi4kfbOXcWkgGKr0yG35zKfLafOjlqYAL0GpPplP9Ptud3kt1rmNFusE8VXMSrziIkBuASQ8lpkbS48JtQ0OFfhEq91in+Mq441dWfvrkxo2EyAskyj0M/Qck7SGc/BOM+D0Mdw9NeJdI2xFIJ5Li6zpr0rvKwhozg8oT3DMCDPE++liTLjpIEx8ijTC5pcUm1Jb3LM63jo23joxNrW29/dmXNz76dHB+yS8qIang8Mlrb77z1df3fv89Ni//AA7HkskYIjGLL7IH9X+JUqdz5tgJmHROXnZRbmaBWqUnkmivvnrI3l54/fobP//0dy8v01/++sqfX/rrwQNWHR3dn332pbu7z1/++uqBA1Z/fumV3PyihuYmGpvxqsXrf3795ZctDvhHhJojIl8G1w0a4wASjaEzG3p6Oo4MK5ydPYKDPUNDpU5OFe3tl26/N7S4oPP18Y2OCk9Py6mqeuvLu+/f+zq3rsKUEJlQnJNUnrdw4fjNb+6s3Tw9eWJ5/PTy3OWt2ctbvVvT9bN9mR21rslRLFcdTi3CKQVouT1eI6Q4SgkOIqxBRPHR8KK8uLE+iqwISXYoPytYXBDBzw/j5IcIymJY+WGM/FBWcQQ5JxCT4o1N8cGk+KATPdHxnrg4b1SEKyrUFRviRonwYoT52IWZ+OGBtr4eJIMWXB/6N9e33n4rt62Z7aBFcjlorj2Wy8VyONYUyqso9CsIpBWBiKDQMAwWjS+wlynAS41lsaHp9gQSkkzFM9gwHHE/9T2OTGfZC4BHEVgiDI2HoXHWKJQFNCMZXOX/6dF9qgKMYklUEKBApDHJNDaZwiJTmCQKE+zJVBaVbktncsCeQmMTwXFgVjIDgyVhcSQihUamMsAeTSSjSGQMmQplLQUkpTEw4CCZiiIDZhEsEHgLBMkGQ38dRnzZEmOBpr6OJB3E0hA0exjVDkjUVmWw1zo6B4VH5eTn1NU1HBnuPbpwZHVtfGuzcWw0paYqJC87ICsjqaYqv6ejZnIsMD+H5+1m7+miCw2Q+3ja6VUCFweeow68100DA7llNRHxWQWVrS1Dcw1jx7J6jkY2z5grhnQptdyAHHtzRkBpV/f2tQvf/DR58VpwUbFDTJQxMVYbFqgN8tUG+mj8fbRmb7mnUeRsEDsassoP1/f05FdUJWblZRaUdfaPlFbWe5pMEpVCqlJyRSI7vsCOKyTS2TAsmc2XKR3cjL6Bahc3GlegcXWrbuqYnF2dnF2ZXlivqG9PzysLj0/PLqlq6x/NLq2OTM1OzS9tGxyvbetTGIzWGDyNbU9n2yMweAQau5/IE4MH5scRCID8GCQSDmzKZrOYTKZMrhCIpObAkJi4FIFYJZbpYhIyE1MLgsOTTIExKq2bQKoViOWuRtfSssO5+YVORg+FxkHn5JqUkRcQHm+FoRr9Qr2DooOiU2rb+hu7hqtae7PL6sxRyQoXT7ZYAX5+kUJp9DCGhwelJkbkZcTkZUYmJ/ilp4dm5cVl5iQNjA1cf/vN25991tA7INA6A4/akNkomj1TrLOXOykMPnYCJdOWB54OmkDCEglwLAo4EEvGIfEoBBaFIeKIFDISi8PgSXS6LYvJARglAJUSqGigVwQWGBSLJuKwZIikgLFoAkRSFHhlCICkBy3hEEkP2QCVHrKEA5IChu6T1AaGPmQBO7jXLw9NZtprDUXAsaD8n42jUGYoK6SVFQI8GMoPBUQLQ8OQOCtr8E0QaDSgP5XP4ynlCrFAyLPjCOy5XFs7nq29iAtJVC6ClsUHMN2L/SVJIZv+ZwFAE3gUYBTs97vp9+c5gQKQKNgr9hbTV8nA94Fy9bs4uIb6h5p9AnRKvUwgAR5ViMH/DTWgqmUgVCqwlyu0oMqugVSqUioNBoNCoRAKBQCmaqVKq4YWdFJrlWq92uhlcDWqnPUSZ61YpxRo5XydjK+W8AxqkZeLJjLAKzMhrLUsb6T+8ERL2VRz4WJr4cmanG2z93kft2s+Lu9JxB9iKZ/jaZ/hSF9giPdQxO+QxPsIEgRTNOUBgviDDf4HOOEBhgxUeh9H/RxF/ABJ+IjE/ITB+ZBlf8vW9gsv43cR/rfY5M+w2G9R+Pso0ndo7F0i+hyb/E1twaXxus1Z4M6GpSP1y8MNKyONKyMN6+NNGxPNm5NN6xMNq2O1K6PVq2PVG5N1W9PQ7PuNqbr1qZrtmfozi60XlzoASU8fbd2da7uw2v/epaXvPrl6/9Mbl3cWVqZ6tub6t2d7d+b6dhf6Ti30nJjrPL3YtbvYvXO0e+toz0R/zXBv9YfvXXjx4qdnj394/vTX588eP3v29An48xxKcgUKECCh1JDPn//tyZWN7f6q8mM9jSvdlev91Wv9lcvdh4/1HF7sqVjorR5vKx9tr2ysyExPCPDxVCGQfxkYrPnHP368dHHl66/effLkh2fPwXd5/B89sv89WkmBcv7Y/jtt4MQAtRZQLYJIupf/6fmTF8+f7B18AawKbU+eP3304vff7k3NXCXQv8EwwK/fjwjwe4X9GoO/i8S+wWDeKc3/ZnPh1HR/e1l8X3Xc+ljJ8mDuDNRWmjXfHD1TF7TdG7fWHrja4ntmIOhUn9/xTtezg167fW4nB9x2hz3PjZsuTgW+uRTz6amcW4uxV2ciL02GX5qMfPNY6nur2dfnks6PRp0fjbg4EXV2OGSnz2+zw2Ot1X2hzmWiRN+TLm2O57Ym8XuzxD2Zgqkq3XSj41y312Svua3RVFYVUNORntuQktea3XmkujUvrlPIeYNhdxcNqfpHGPEHGKi24r7BkG7j6OsicbWb3jvERRbvrk/21SV4qaKM2hgvQ2KgOiFQGR+kjDTLAr2bZsZ2rl5ZPnt2aHGxrK09pbS8Z2Z+eGmlZWSiY2Jm59bNt77+Mq64yIJOfQ2LARdMvL09jSfQubgbvfxoDDtwIZmdWfz8s7sxcUkvvfza64esXnrpr4erap8+e15cVvHSy68fsob/y//4d1d372OrG0YPb6iR9IDFv73yak5J6ejcNNkO6NMKyyS/jrQOTYytaGmxUyhgVBpdIkExmL7h4c29/WmFRZ4hob5RUebYWHN83Pn33v30px+TD5caw0O84iJdw4ObJ0c+eHhvane9pLtx+PjC6Iljy7dOb753cfmN04PH50qGm1JbSwKLE4IPJ3tlRaojfDlejjQnJcUgo+ilBLWQpJdQDFKCXowzSBh+DuJYkzjerMgMl+dGSHLDJHnh3Kwg++wgVqY/tzACn+wNi3Fh5AWzi8LIGSZ8mg8hw0RIMxOS/VAx7ugod3SYGy7EjRFlso0ws4J8hGEBomAz1aCTB/rXTozNnN7Nrq9jaVQ4Po8ikeB5PLJQaAm1lSKsyOSDOPyraDSGzaYKRVSBkGTPRVHpMCIZkBRLYyIIFAyFjgVMpLEYdjzgUTiGAPZWCIwFDHHIBg4D0MEDiUJzm/Y9ivuPBehBEGkMEo1NYdiRqCw0jowjUEk0FoHCxBFpOBINSncPPLp3E4OnYPBkDOAs+H8pNBydSbK1I7DtsEwWqCdg6Cw0jQF+qoNo7AEE+mUL+KvWGDiRiaVzYQQmlsG3IbHwdiK+zlVu9DHFJec3tLSMTgwtLc+c2BnZWK0a6EutLI8rKY7Mz47My44rLSrtbh9eXZk6uTO6szl/4czi5fOVo4OqUH/3+CinkECx0dmcHK/39xM6Gnwio6qau6qae1LyK/PrOmpH5sqntvPHT8S1HzWXDRgzm43pjZ6ZDVGVvW1LJ8d2L3Uvrw2trYXkZEs83dwiQjyjQlyCzZ6RwabYiMCEGJXRyeDlFp2WUt7QWFhZ42UK8Q0I1zi4IQgkFIFEojEIwOkcnlShlSi0SoMxv6wuv7zBHJEYEp8mMxjt5VpHD39nj4DsgsrR2ZXDte1B0clGU6jW6BuRnNUyMFre0hWRkhWWnFnd3lda1+Lo4U1k2JIZttCYCiQaTyDBEICmGEBSaIgEAQ+H2yCQ1nQ6GWDNnmMrFksAbORyLcdeEhIWX1xWl51fnppZdLiqOTYxm2EnEoilCpXczcMjMjomNDI6IDTCPzi8sr6ttWdY7uBGYgvJtiJn76CKxq6yuvb8isa69oGU/HKe0kCxF/KkSoVaZ3B09PVyjwo1J0cHJUaZEqN9gwKcfP30EVGmkMiA5Ky01e2dtz/9bH7zZExmIVOoJtlJKPYKBJHHlbnItEap0oHDl2KIVDyonxDwNlgUkoSzRMFt0Eg0eEJUKjgPwfmJJ9KI4DHglAOBJUGZSqFueiwajQc1HxBoDAGF3uu+BzDdm9tkYYU4cNAaGjxqhQCmBCTdV+l+WylA6v640n2VwvYm3f/vJN0PcMQGhjpoAfvraxavHrCy/idnrS0treE2MBwGy2Gx9wd9ApICmArt+QCgUoFMLlKAPeDpfuyvAiXiCoX2UIJSvh2PZ2cPJAr0CSQKKLnPUFDeJynA6P631SqVSpFCYCtQS9SeLp7eRm+dQgdIqhTL/xl7iaVAKPf8qlcr9BqVTg2lLHF2MgCZKhQyvUGvhMaZyl1cHHRahVatcNLJdRJ7rdDWWSFw0Uld9BI/d31SpDk3JaylKme8o3qxveZEQ8354qIbeRmngzxPO2ve0GmuUVm3KIybZPInOOp3SMr3cNJDGP4hgvAdAv8tEv8ACXXWP0SSv0eTf0QSHyLxX8AwXyHwHyPw7/H4FyXCKwb9N1kZ72Ym3cxJ/LKp5Glb9VWB3UdYwrcI4n0k5T4S9yURv8MkfVaTf2G0Zme2cWu09thANfDo2ljz+ngzlJd0oml1tG55pGZltGZ1vHZtvAaKidp1EJO1gKTHp+t255vOLrRcONZxar7l5Gzrla3hT24d//6zG1/fuXJ+a3Z1um9rrm9rpgvqsp/t3D3aDcVC59Z0y/Z85+Zc59HRpiPdFSc3J58+uv/s8fePf/vx2ZPfnoPr/ZPH0FUfWtLpKbT0PWAkOPzTo53puY7igtW+poX24mNdpat95Wt9lUvd5fPt5VPt5cNNJe3lOfFhnmH+Tu5GKRL10uKx/hcvfrh4YfmnHz8FX//kyc//JOlzQIs/SPrH9n9sEEHByQdOEYikUH89dBPKAfECSncBKAqt+gStnfb4KagqPXr8/LuHZzx83kWTvseQfrTBPkDiv0ETHyCJX2LIV0i0DwsLvj9/6sRoW3NJVGdl1FxP9nx3xkJX+qnx0vXu5O2+5JW2kGONPueHwy+NhZ4e8rk0aro46nNx0ufyrPnitPnStP+txfD3N5PfOBZ7ZSr8/GjwudGwq1OxlydizwyGnewNOdkTstFuWmr0WGwwztU4TFfpZ6odpyscx0p1E+X6Y01upwZNF8aD3l6Ju7EYcWkx/OJ64u569tpS8akzAz1jlUEpHk4RDs4RLvFeuilH3UU2+y4O/PDk75Hkb0GtF0W6hya/S6IscdnZDhJXk9Ypydcx1ayNdvfOCXXLDlbE++kzwr3zk8SBHvHVJfXD/fnNDV2zU1F5uXwnp9GN9Ts//vD2vXub1663Tk2s3riy9dbN4Lxsaxbtr3gMVsBHs9hcpUru4Igl0f713/6UmV3w6PGz1u6+ly0sLZHo//nvf9K6ur31wZ2K+sZ/++srVmho+jzDnjc4MeUdGPzSgYMWGOxL1tZV7e0fffG5KSYMxSQJHRQ4O7rBz7OirS0sJQVrZ2erVPI0Wnu5Mq+8cvnEbk5FlVtoSEx+rndMVG5T/cWPPpg7t5taVx5ZmpvaWNm6OHn203e2378+dWFj/Oxa+8pYwWBDZHUWMKgmzovvr5eFu6qiPdyzQw1J/pIgo52HnuGspEIklRDVQoJGRDPIqU5KgkFG9dRJY8yatHBNVpSmIFpVGC3MDLZLNbOSfcnxHpKyGF5xOD7Zk5Lpxy4MYeQGEtJ9CJl+xAwzNtkXHe+FifPCRHpgQ93xQe6cmEBWsC/d100aHmTv7c5ycZKafBMPlw0sLmTVVNtpNBSxGMflEgUCAP2DRAKcxXwFh/1XaysYk4G0swUvMonLo9jzgAVRFDoM6p0nApLi6Swqi8PmCpHgWg4t1ES1RmIPWsMP2SBgaBxAAGDof7SMQvdCs5qoDArTlkAFMGUQ6WzwrsHQeGAFHIWBJdORe5lNwU1QJtBYFKYdeBiaSMFRmZCA6Uw8yxbNYCEZTBiVbkWiHMQSD2AJFniSBY5kiSe9DsfA8DQKR8gUypkCmVgPCBkSnZlX3dXfP39sYmNrYmNzZHm5uKUltao8piQ/ODMttji/sr+rdXJk6vjazPbG8MrR3rmprNpKz9gIt6jQsp6OlZtXWuanQnIzNSYfU0Jcdl1NQkmhMTRE5e6ZnFvUNz7XPjSdUlKdcLi+YHC+cm63YuZU/tBaSstMdOVQTHlfVEl7cnVHRl3H0PL6x/e+Hd9Y944KN/h6eYUExGamZJYVxGelRCTFBkaF6t2cpDq1g7u7wd2LwuQSqBw8xe4gHEu15XNFcgrd1pYjFIhUXn7BucXVfaNH0wqqlc6mkMQcjbu/xOChNfrxpHoHoyklpyyntDY6Nc8UnuDoE+RsCg1KSM0qr6ls60nMKwlPzarv7KtqamMLxAgcEU9lWNrAcaDygMGgMGgMFk3YayiFEifBLXFYJNzGgkgAdRY+m83RqA0arVNYREJSWn5yRkFKRmF5dUtmTqk9X+bh5ePl4yGRScMiwuubW/OLD7t7mwLC4xo7BgoqGlROXlKdUahyBPuwuHTg+KjkHInOVePik5CZHxIVrze46PUGR43Gy8UxyNsY4uMSbjY6anlqFTs+PjA+IdzN0xgWHdM5NHLlrQ9uvvN+VWOnwuCFowv/fAB3EE7DUbgSpaNEaSBQ2ShQhyFR4QSCNRZ9AA6zQiKReHB20dFEKgxNgKFwMCQGml+PwcP2Bozup39CoPFoLAG1F+AuJDh7MURQWULtZXraN+j/7tH/LFjvjSiF5t0Dd+710e9300Md93sk/c+2UktL2GsHrF45YPXaIetDe6IFR6ysbKwtrawsLHEotB2TJeTyAEmlQuFeJzvUR7+/3x8/Chi615sPVPrPYaZgL+RCo0WVUtm+PvcHku579D8LMmjCkwyQdC8rqlgpUgJJKsVKuRAclO2RFOz/swDlcNaqZHqNQqdSGjRqZ4Ner1NDmfHdnBwctTqd0tVJq5OLlAJ7Nd/eRS4JMDomRfgX5SbWFqSOludvdNad6mvYrS28eDj/YmbyhqvrRY3jeyr1OyzGxxj819DqMNSvUJS7GNI3aOr3SOpeZmviAwBKBOE+ivADkvgTknAfS/4Uif0QiX2fwfzMQfehTveGSvNlYc4HlYU3DuffGeu+Odt7Yab9nYnmHw7nvcG0vYsmPYCTHyLoD2CEz3GkXaXk3ZbDZ0cadqaaN0fqlgZq1kaaN8ZbNidbNydbNsabVkZql45UrYxUr47VrI/XrO61lYLC+mTNxnTt9kz9ydmG0/PN55cASdt259punpz8+r0zP929dfe9C+c2p9dnB47P923Pd+3MduzMdJw82rW70H1irn1jounE0e7l8aaliZaF8dbJwbqvPr3x/NlPT355CEj64sWzJ1Ay0if7JH0KDd579uL3579/++NS/2B7Qe5Sd+1Mc+58W8FK7+H1gapj3RULnVWzXdUDdYV1BckhPobQAGejs4hGtzx3fvH33+9evrT86y9fvPjHz9BwVcgbe81f/03ykv6zr/iP7b9+g7Iw7O2BQZ9Ba4xCA46hs/HF08dQFv2n0MqjewM/nj178vT5kyfPf/31q1O7VxydPkDjvkeRHyAp91CUB3DiAxTpLop6i2n/QU7Ow9PrW2PN1dkBg/VJO1PV8x1Zy905W33Z233pS81h87XeW53+54dDL02GXBwzXxr3uzTle3Ha7/ykz8Up05WZwJtHI6/Nhl8YCz41aD7R77/bH7DVZVpp8lht9Fyudz9a43i01nG5xbjV7bXV673Z47XV47U7bLo0E3L1aNi1o0FvLIfeXAq5OBtwYS7oxkby9e28rfmcuYmCvCL/kCQXnzQPQ7ybU6QxIcqvWyu9QKd9iqfdQ1G/QdHugyeCJnyBwb5Dpa5yeTWO6viMsJjqtMTqjKSW7Nj2nNiu0si2ksDyTGWkrzEpTO7vHp6Xfu3zjy6+925SReno1vr9Z083bl3bvHmjcWo8paFm9vK5zffejK0qQ0sFlnasl5AIAo/LEIqQRMr/fOmvCo3h7fc/OjIza4XHv2Jl/eeDB2F4fEVra25FxesIxCEs9t9eeokllmyeO5dTXo5hMHhaLZbLicnLvfPZJ0eW53gOComrVuKit1NJgxISiurrvcLDmWKJ3NlFoNaGJiYdv3R5cH4+KifblBRvSk0IycuYvXTq3Jd3lt66uPrutckruyMXNts3Z/KHmjJ7a9yzIuWRnup4X36wozjcRZvk45BqUsZ6aBK8Qcij3AVmA81JTlALiBoBVScma0REtYhukNOdlSSDgultkMcGOmTG6LOidXnRitwITqIvI8aTEedpm2Zmp5sVlXHK2kR8sjsq3pVZEETO9sOle+HSfBEJHqhEb3ySHzbWmxDlTQj1ZEaYGEE+DLMHx+zF8/PWRYaLfDyFri7hmZmto6N5dXUiZ2ekrS2Bz8fxeDgBD8Pnvk4l/zsa8TqNbMmiwxksoj2PKZQyBRICkwPDkawwOPCCY6kMJodvxxf95zx6ayTGAoYEHkXtpccn0pgg8AAEBMq+SgExATQJVCaaREUSyDYYgg0GD8eT0GQajga5c3/iFMAumWVHYXPAf4EkUDHg8RQmms62IlL+ikS/hEC9jMYcJFGsKAxLCsOayrShMBEMNpLCINvybCUKhkAqcXAC/OoYmRiYW2gZHq3r68urq00uKYrITIvOySxub+5ZnJ7b3Z7eXu85OlnZ3ZpXXxGRkeQc6OUY4O1g8pS4OggdNRJ3J1DZGN5Za5mZCEhNdosMS6uqKGxtLuvsrOzoLq1r6hwan9s4MbG6XdU/ElvRmNk51r99rX3xTGL1QGxpV2nXbP2RxfH1M4MLG8WNLZ0jw5dvv7125kRmUb6rt2dEXFRqdpopyOTi4WxwceCJeRwhn8QANAdMJ9vxlV7+kTpXX42rj9E70ODi5eDkwRMolcCegXHeQfHOvlFeYSkq92CtV2hqcZ1feCJHomML1EKVs4tvcFxmUURqbkhipikqSePp5xkalV1eW9c9mF9dX1bf3NjZK9MZsBQ60NtrhyyhFY9wOCQahcagsFgAUyQOj0IgbdBIGwwINJJCIuPxRHt7wd5gQhe13jU6PqP4cF1LR//Akcms3OKikpKUtEQd1J+riYyNj0lIcXBxD41Oau4aqmjoCE9IL61t1bh4ocgsqcY5NjWnvKG9tLYlu6TqcG1LTGK6o6ObQefoqNW7O+g9HHTeBo3JReek4Xu5KUqLUkuLswMDzcmpaalZeaWVje/evvPlvftDk4uuPmEHEdRXLPF/fQ0JR9Ps+Coog6m9BENmWKOxVmjcQfAcsHgMmY4mgTOQjsJTQYXHColB7CUjAyeqNRwFR+PgwKloHGwvIwS4C4klwMHpDUgKNaPiITvueRTqoz9ks98mun8E3AWzQUOTnPYeA4Nh/tlNvyfR/QA2BUfgMAwoHwBfa408aAV//ZAN9OVWcEBSmDUMAYOjYHCktQ0Ri7Nn20JTkcRyqQCaYi+CZtzvT66X7k3Ah1Ll7w8whaY9CYE4wWP4wLL7A0n1ag3g6f4Q0n96FAoRkKuUL9VItSqxWi5QAJWqxCqVWKkUK1QShVIiU4gkMoFYLhQDkipk4D6JVi3TKWQOCrmjWunipHdzc9Yb1HoHpZNB5eWsC3I1JJq8c6MjKjLSO8uLxzrqF0Y7TrbXXcpMv5gS/35e2k2Dw7tC6bt80Q0i9X0C9WMM8SsM6XsE6W9wCjQ8FBoSSnqIIP2MIP8AtYmSvsFQv0aT76FJXyOwn2Mwt/DoD10d3zW63E6J+2qq74ORzjsjfe9MDH66NndnZfrESOupxd7Vmca35jve83C/CweXS8IPCPL3CMaPMOodJOWd5LgLA40nRto3x9pXhptWgUdHWzYBSSdatsabN8ea1kZqV4arV0GMVK+PVq+P1Wzs2XRjsvb4XP3ufBM0436+5cJSF/DoiZm2N07N3P/gAiDpR7d2T6+Ob84N7iz0n1zoBhLdne88ebRz92jXzkzr8enWk0e7V8YbVyaaN+e7R7vLT62N/u37z5/9+vDF09/3Zzg9evr4t2dQTqjHj6B1qgBJ7755e7yxeeBw0Vzr4ZnG7LnW/GNdJSs95UvdlXNtFVPtlV2VOaVp0RFm12Czo1rB1GpZH3104f79N65dW3v06Otnz3969uyX588fQc1hUEPpH9Ob/tj+v23PXwB87q3VsE/SvUZScL6Ao8+gXvxnL6BGdlBV+vX5s0fPn/5+b3vzhpPzhwjyfQwd1CMBTMGv2fdIytcY6jUq4/3S/K/OrS33VzQWhE60Zi90FUzUJa11Z58ZKdzsjJ+r9p2pcj3ebbo0GXZq0PvcqN+5MZ+zo94XJiGPXpoKvDwZfGrId6fXa7vHe7PLa7Pdc6XZbanBZbvTZ6vdY6PNeLIXPD7g8nTYpZnQC7OBpyd8L86bry8HX1nwPzXhfmne7/yM6exU0Pnp8DMTUWcmkqZbwnKTVO6eVJ8QkWe0xi3RXZviJ4v0iPN3GnRUXmDZfoqlfYWmfw0qvmj8fRTuazThQxxjx17UHeY/OFB37Mpq54mR2o2+rgsLRUd7gmqyDMnBrsmh6hCvkPzUY5dP3fr8k8XLZxYvn73wwbspDZVBeRmJdZX2nkZtdOjRW1fWPngrsqoMq5D8i40lXsCHms1I5JctwIc8qq6jq3tsHFw//+3llw9gsS8dPJBVUVHb04OztUUwGCg6XezkdP3DO7s3biiMRoWXp1dctDbAD6Bk+43LmTUlYqMOkBRwxODrW1Bb19Dd62ry5ynVQo1WanCs6eqeWF/rmJmsGeod390cP7M1c3X3yPmN4UtbzZvTMa2lnsWJXkXxyjg/Q1qwKNJdEG50zArRpfoLI11c8kK8S6PVid5OmYHCcCeOWcPx1lAdJRS9mGaQMhwkZI2QpBJRdBIqUKmrVhTqo0kK06ZGypOC1VmR6txI+3gfRpQ7K96LnexLjHJlpPnwS8IZ2SZssjs2zYOY6YPL9Mak+SKTPPGpJlpmMDU9mJroz0kNo4b60AK9BJGB9gE+4iCzPjrCOSZK4+fLkss9w8MB1wrr6/UmE5Zjj+Hak+USgkyMFHCt7Nmv0Mmv0kiWFBqCyqTYC9giGYMnxtPZcDw0lhRFou5npAFXdHA5RxNI+9PqCVQGmWGLI9MBPcEeQwQepWJJNBCApCQ6GwT4WmssHrhh36OAngQGG6gUHAc3SSw7EMCm4H+xxhAPILAHULjXUNjXsIS/oDAv4wgWdAbMjgNjc2AAuAIJR2vQ+prVRg+5o5ODp7fS2U3q6OwZGpFaXBqVlWWKjY3Pz8mvr67t6xw6NnP05Ob0zlrP0YmqvvaEoixDgKfAQSF1ViuNeq2Xk29UUHBSlDk21CvCX+3jyjYo/dIT6saO1B4ZCM/LDs/PiSspLunoOLK43DYw3NY/PL2ysXjyzPrla3WjE1FlNeWDk/UjC4Xto4PHdo9ffX/n2vsX3v5o88KVrMOHvcOCGnpaL791tXuw1+Do6Ohs8PRyU6qkgBgSqYBCIzFs2TgSGUukWSEIHJE2MCLFzRThE5oQGpseGJ4QEBxjcPIRSPRwjC2GJjZFZx9uH/WKzFC4h2QcbvENT2YLNXYiLZktRlE4Qo2LW1BUTGZhUHyaV3hMSHJGYFxyZllV1+jk7OrmyvZJg7uXBRwFqg1WcFCbIAGKYnBYLA6DxiBRaBggKQaLQMIt8Wg4DosEpMJisFQqw54r4vGkQrHKzcM/M6dkeGx2bHK+pLwmKjbG1c0JPCOZQubh42sODtU5GutbuwfH54x+wQCjh+vbvIMiXX0DJWoDX6auaekcnV2KSs6S65wdnD11WmeFWKmRKvUSmZrPd5SJfRzUbnpJeICxo6miqaY8KS62tqa+q3sgPbOwqa3vzPmr7370+Ykzl2NT8u2EGhsE7eXXUUi8LZ7Go9mKOSIlOEWt0QQ4noyjsvF0WxiWgsQzsESmNSAmCosiQsOREXsLN6AJ5L3FHXCWCBR4QcDZC9+bigdNkkLhYXDMvkRBHDho/foBqwMgDloDUFrbQA2igKTAo4cAUq2RcAQOWr3JBg0M+k+PHoRZ7I00BSSFevNtkJZw9OtW8AOWMBgcfCHcwsLKxtrGBpT2Ag1HkAkELttOBA0khZLkS6EJTPL/WMNJsj+odG/2PaRSmVAC3gw+xx7q6+fyFBKpk95BLVdI9gaVgpv/QVKxwJ4n4Un0CgeVSC3hShVCBSApgKlStNdrL5IqRODbCmUCkVwoUshFSrVYq5Lq5GKdRKSTifUqmUYt1ehkwSF+WWmxRenxrQVZR1vqd3s6z3e0XG9tPJGbtZuZdCk48DxffIkveEMo+JhA+9oG/zWCeH9vKNdDJNTU8h2MtJdMlPAAgQcM/R6Gh2Yd2BC/QlNukSg3KfQbGOIHSuUHgd7XI01/W5q4Pzv6+dbCZx9c/vqL929dOdFcmHZiou/Ty9vHZzpPLnavzje9e6zrllj6wILwNzj+R/Bt4ZSf4LT34KQ7FYW7Ux2box1rR1rWhpu3xts3x1u3AEnHmjdHmzbGGtdH69ZGatZHa9f2SLo5Xgtin6Q7R5vOLbWfXmg9Pd96brHz5EzLzlQLIOm3H1x4+Mm1ty6sbx8d2pwbOrk4ePpY35ml3jOL3acWOk/Ote9MQxn1V0frN6ZaNmfatmY71+c6BluKzm3N/f7TvRfPH//2y0/PnkKtpL9BFH325PFjqLP916cXV7e6iksn6itnm0rmmnPmWvNmW/IW20uWuqvH64tGm8q6KvOKU6KSIvyC/BwkIlJoqNPf//7RRx+dfffdE0+e3Hv85MGzZ39/8vRXgA7IpC/+IOkf2/9j22smhfb74433G0n3qzB7/frQUk7QNHzw9/HTZ788A/Wnx7+9ePro250TN/Vut0FlEUV5iKR9Dyc+sMH9iCZ/gSOfYDB/PDZ9/8bOVGthdUbQcH3GUk/xem/B6eHi00dy1tuiJiuNc3Uup4YCtnu9Th/xOz/mf37c/9yo+dJk4NlR03av+1a3cavbbXfAd7fP52Sv94lerxM9Xtcmw65NBl8cMV2dDL4+F3ZtLvTClP+lowHnZnxOz3heWjBdPGo6NeF1csx7d9x/sz9oscU8Xu4+mOdSFSWL8CK7uWF8THS/UHFgmpd7hlkS6eyR6Z+ZbBp3UF1isD/GU79C4++h8A9guB/BRw+c+gGOeVwoXs5NXNmeGDozVbbYkTvTGtSQ454f45gSpI31c00MlvobPVMjU+oPF/e1Fg+0x9cUq0J9Bb6uronRsmAz1ejgXZDRfWpj6e1biQ01B23plgz6y2iMDZlqjSf+y//4HxEp6ZNr62JXl0MYDMqWjWAyJjY3Lr3zjmtwME0qAXuVp2fb2NhbX36RU1Oj8zeZUpOcwoNCspMvfPjWmfdu+KfEsJVikZNOaXT1DAmtbmuPy8hSuRi9QkODEhLqenuPnjm5cPHUyvULo6fXauYG03trIxoLgxvyVMkB7GADK9igTPbXpAQ4ZIbqs0LkSb7KZF9dRoAw2lWT5ueYHaiI99SnmQXhjixfJdtDSTGI6E4yjruGY1RTtGKCUkBzkLNctRwfZ2V0gC45XJ0cJowxKVJDVVnhgiSTbYyXbbwPNcaNGu+BiXIiJnlwCkNYBYGIRFfLaAdMugc+y0TM9CekmynpgezcCFpqkDAnhpscyokJEMUEc4NN8ohgdVSYQ2S4PsDfTqnE2NqqPT0LGxoqu7pcg0NsGIyDFDJNo6Jo1QS1Ai4VvMaivYREHcKRiXY8PJtL54ntJQrARyKDjd4jqUCqANf1vcGj0GQmFJ5MZrCpLA6RxgYARWChMXwYIpVAYeKpDHAEs8dTDIWOBF+FJSAJFDyNCb4bjsrAkGkIHAlFpEBrl5OoGBKNaS8QqXQYOutVJBrJZFuQKa/g8IfodJxYwnFyFhjddf6B4dl5GVW1hY2tSfmFnkFBjt4+CmcXpkTKVWtZMgVbrojMyBhZWpjZWmka6mka6ipurApOjTUEeKm8nB3N7npvZwdfF1OUvzkq0BQVEJkWE5eXHJoa4xsT5BbmJ/Zy5rgZZH5eaXVVDROjGQ11hpDg1MqqxiPDueXVmcVl+RXVJfVNszsnLn744bELF8t7BkIz8huOzHz+0y8ffvvD5vmbQ/PH6vt6KtuaSurKw5MjwxLCAoL8JeDCL5XotUrADeALuULEsmXQWEwskWwL4UFnK9AwuCp7mZNXSGJiVqmnOSI4IjkptdDFM0ii9mCJHQ3m2KisSs/IdI13hEtgvItfhKd/VFhsJlApkmSHotgRbAUG74CIlMykvJK04vLI1Iyk/KKU/KLW/sFr77ynM7r/619eAe8UHIO1RiBQWAyBRMDiMSg0HI0FVrXBYOEYtA0Ri0QjrK2tLFBIFAaNJ+CpdIadQKiQyLRGD7+4xHQ//xAnF3cos7pK5uTipNFpjJ6efgFBcq1DUGRsaGyik5cpOacwJbc4OCZpdO5YZWOLXG9QGZycPXyVjkahUsviCABzlTK1g0KnkyhUPIGLQuGp17rr5U5qYWpsWFdTQ2dzc01FdWdbd0N9e1FxdXpWSXlt84WrN27d/qR/bN4vMJ5CFxNoAhyNiyKyOWI1V6GlcsRUjpDOFTPsJUgiE00E3GfDcGQ4iYSnM4hMNpZGR5EoaBIFSSTbYHAWCNRBONICibZGYyxgKCjRKRxrA8MAjAKJgnhtbw9lG7WEQ42jex30MLC3gQaJHrREWAKkwtAIBA7cCzxqZYGwOgS33Jt6Dx4M9d3DgHrRr1nCDlrB4QiMpSUMkNTCwvLQXi5+FCAtGoNDg18kDAlP4doKFBKVUqraX+NeDDwqgBKUAoyKeEKpQCwX/VOcUqEInE4gQBkwVCoCd0Fd+dAkp72bMpEUPF4hAiA1KIRKCU+mlqjVYmh0qUIkU4iBUCUqsVglFSslYoVYKJVyxVKOTGIv4bM1Yq6Hk9bfyxhs9shMieprrVke7Fhrb9htqT9RUbKdEH0tIuhDf/M1nvhthv0dsu2HaPJnOMqnSNy3KOIP0HLZYE+CPvxhpO8Q5G8R+ystEb5D4L5BEO7CsXcxlE8xtFt02zsJEe+nxL4XF3v/SO+D8xufnl//5M2zty5vb+8sXL519tfHP5+5sOEoY3eVZ9374MLusd4T8x3Hj7Z+cKzrHYXigRXwKOYHJPY7OPEnOPU2inS7PBcYcXW0YWWw5sRI48mJtu3JtuMTbYCkG6PAow1rIwCjeyQdrV4bqdwYq9maqNuZbdqZaz650HZuufPsYuf5Y11X1vp3pprBRfet0/Nfvn3mm9sXbp5ePj43cHwemmh/dqX//Gr/ueW+MwtdJ2bbAEm3JpuODVVtz7Ydn23fmmk/tdLf15gz1F7+/q3zv/z03aPffvz9t7///vj3x8/A399///W350+eP/j8m4m2zraC/IXOptnmkqNt+bOtOdPNOfNtRQudFeMNRQM1ha2l2aVpsfGhPoE+Ojbdprgo7vmLb26+sf7VVzceP/n60eP7/yTpP6BE/C/+8UfH/R/b/7n94zn0dvzj+V5hj6T7GaGe/gMcgxpNn0CHXvwDkBScknuL4D978gQabvr4CVDpdRfjB1jqfRT9ewT5u71x3w8w1NtIwqfBIY+unv3i4lZ/dXZdfvRse/HGYOlKZ+ZWT9bpoezV9rCJGpetwYALE1GXxqKuzcZcmQnfHfQ9dcTnzIjPTr/x5ID76SGvc8O+F4b9Lo6YL46Zr4wHvDEXfnM26Oqk3/XpgFtHQ24cDb08E3hlPvjCbMDJce/TU6YzU6bjR3wW2p2nGhyHShx7cx17shzqo8WF/sySeGFBurQoV1dy2DOp0DOyxBxSEep5ONg72y8jzL1Xp7jIYn5MIH2DIT+0If3NmvIzjPQNivg2gbwhEw5EmUsPJ3sXRjrlhBuzo93TIp0Sg9TRPk7JQapIH76/qyjAXRHirYrwk0f4KMN8HONCtNFBrmnxzunx9gFeLpmJ09cunvn804jSIms79r/ZIHD2AhiV+bKlTWpp+aWPPvJMiMMIBFxnR6ZWXXtk4NMfHtYPD4mNzuFZGXqzn3tk+M6t65duv1fU1qQ2+xijQmIKc6a2V28/+Kp9YsTB5KV0c1EaXaROhpzK8vzq6qiMjPTyisLmxoK2poLuxqTG0uDyDKeMYE2ySZcR6FQQ4ZAXps4MUKWbFel+0lSzPD1QnR2iygwWJHiK4r3Uaf6qNH91qp8yyVsSZeSHGLiBeltfJd1FTNbxqQ5COzelrVGJU9oTNEJ7LweB2ZUX4CaPMmkSQ7SpYeIYkzQhQJIUwIn1sYvzs00KIMd7ExK8sXHuuARPSqaZngcM6mUTZ0Anu1Ky/CgZZmySNynFZJsXTknxt0sLFWVHC1PDudH+3HCzNCpYGh4oDwmQ+HhwHXR4Ps+KQuHrdEmFhS1HRpwDgqzpTIJURtXr7TzdcQ5auFL2MpH8OoGGtuNbEGhYhj2LLyMz7Rl2fCyRassV8kRSDJGMwOFRRCKKCBxJx5AYOGghUCYSR0YTqBgiDU9hYoh0UMCR6Fg8FUegUui2NIYtlkBBQcuKUtA4EgyJBXtwk0ihM9j2ZCqTwxUp1A4ORne2UIiiUThqJVevlXu5e8bFRhQWZDTU5zQ35TY2ZdfWh6RmRGVkhyemGNw9OXI5Wyply+R8rYGj1NsrdL4Rsfm11RHpSQ4+Rlc/Dzc/T89gsyk6NDghKiE3NSY9LiY9NjYjOiQB1DpCQpLDwtKjQ9JiIrMTg9JivJKjlSEmgkoi8HRNrDp8uK87F1rIvjwqKyutsFjv4clXaXLKy/tnZ9/88st7T56ef+/92p6BnMr6j7797r27X/VNzRc3NKQfLqnoaOqbHgmMC0VTMSw2U8IXauQyjUIqlwnFYh6HZyuUivXOLmKVzuBuikktMIUmUzlKKl8j0LqHJmS7+0el5FWU1XcGRaeW1nc5myLwHAWZr6VLDOllLemlTa6maFNYcsHhVrnek2orQZNsEXgakkCT653S84pKq+tzS0qTs7KdPL0cvbwLa6rRNPqfXj9AoDOsEMhDVlZoQFIiHolBwJHWBBIwqTUcaUUiYSkkAhoBg8FskEgkNOUJSiaPIRAoAqFEqdYB9sgUamdnV72D3tXo4ujspDc46BwdHZxdhEolX65k8PjOPj6ru7utA4PmyMjWgYHKhjpPk7dILuGKhDoXVxdPb6FEFhkZ19XZO9AzlJeZZ3RwdtLqDWqtl4sjj0UX2DKTIiPbausGOrpaquurS6srSmpyc0q9/ULS88vm17dv3/3mwuWb+SU1Uq2LQG0QaV2wdHscmy/QG3kaZ6YYsF5DsRNSWDwKi4ulMXFMFo7OxNDoSDIFQSIhiCQkkQTD4a3Q6EMIBAgrFOqQDcLCCg48CoPhLCwRBw/agAAYtThoY22FgNugQdhYIa0hkkJjSQ9B3fGIQ9ZApUgbOMYKONVqb0rTXuwVoA59S2uUBfCrFfzQXiYpC0ubQ4csD4K/FhY21tYwaxs0eH0xaPje643HUWxZXLFQLhUrhAIJz54vEUvlEjmUspTPl4pEUrFYKhbKxCKZWAzkKYUykooF0GBUnpgP4ClTyRUyuVwokYKHSAVyqUChkmrkUpUcapBW6aUKvQxar0khk6hEAq1YIJdwpGJbmYgtFNAEYrpBL/HzMiREBlQfzu1sqhhrrjzWXLXbVH2rquxiUPAbZv9zBt0JW9Z1JuMOmX4XBS5VpO9soMny36MoD+H47+GE7wFA4YQHCOJPSKjL/j6S8q0N8RsY8WMk4Q6V+SbL7jST+Ul0xNcVZZ82Vz2+vvPo6s73u+vvn1xeXx2rbixKzo0rbC6t6Wsamht99+O3p2YHEIf+UluU+OM3ty4cHz4+3XRxvvXLqfZ3JZLvbPDfI3APkSCIPyOo7yFJ75fnnJhqXB6uWBuqPDlcd2q85cREy8548/HRxs2R+vWR2tXhmtUj1WtgP1y1cqQCwHR7qvH0YscpEAttZ5e7Th/tvLw+dHN77PhEy4nZ7tsX1j5/49QXb567eXJpa7p/e3bwzH+Q9PxK/5nF7pNzbTszrdtApRON29NN2zPN27PNm1MNy2PVk33lE301l08v//zD548e/fjo8S/PXzz97fe/P/r90cN793aOLbeWFPdXli50NM40ly52lE43Z080Zc11FM51lk21VXSW51VmpRQkRYeb3Pw9dXTCoZGh+n/8496V6yvff//+46ff/v74wbPnvzx7/jvABUTSP5JA/bH9/9r2TpH97T+L/yxA/4C/z6ATMj3uxAAA//RJREFUCRpdCmUue/b09293T14RyD5DUn5CUr+Dk76D6pqgZkkBTn0vPe23axc+OLXWW5lTlx051ZK1OVC80pG5M5i9O5q21Bu0MRFxeSb12njK9ZmES1Nhp4ZNJ4c8L06ars4GXJz0uTjufX7E6+Koz+Uxv6sT/jeng69PBl6dNF+d9L0+7X9rLujqTMD5MdPZUfPOkO9qt9vRVueZRofRas3QYUVPoaw7Tzl62GW+xnui3HmswmFjKHR7Jv74sYyjc6ldI/Fd8wVdqzWpXUnOme5OST5xoe5DWsk5FutjHO0hnP6TDe17BPEeCvsVFvcWibzF4x92lHuZHZxiTMaUaNeYYJfYQKfkQMfUIF1yoDYpWJcQrI3xV0aZVAn+2sQg1/QoeZS/LjHctzhLERvCDfQOrije+eTDc598EpiTg7Dn0WQqW7UDni9JLK24/cOPtRNjVJ3GKSrcITRIHxIweWLr1HtvxpcWuIQF+cRHBWUkDSzNf/rjw6ufvR+em6YN8HaPDg3LTpk4vjqxuZpdU55UnBdXkBOanphWXhyVneESEmgICdKHBkr9PRVhXopob06IAz/KSZLkrswyafMD1bkBykyTPNVbnOQhSvWTZAbJs4MU2cEKUEg1K1P9lSlmZaKfLNZTHO7CMWuZnnK2p4zuLKTqeBQdj+EkpjmJiXoB1UXONztLw73E4V6KOLM6OUibEiyNNYvjTJLEAGaUJzPWj54YSEgwYRL8MIm+2CQ/XIovId2HnO5NzzORMz3JqZ6EBDdSsjenIExQEsNID6Qmmu3SQnipYXaxZrtIkygmSBwVqIgOFpk82A5qmkqO5tiiWUyGSJxVWlHfMxiTU8AxuNgIRAw3N4KLM9bZ0VosfY3GtmJyrGm2aIY9DE9HExhsjghPoPOEUp5IBi2YQyAhCCRLNNEKQ0HgGWgiE4WlofA0Et2WSLPFU1gYAh1LoJMpbDrdnkphs1n29hw+jcoikaDspFgMEYXCkckMGo3N4fBlUhXHlsezF8llKjbHnspm4BkUmZOuabh/+sRm19HZyqH+9LrqwMw0h4AArlZH5vLVru6ORi8OX0Lj8uwVCqHegavSS/TuPIUTV+Wo9fKWG50dfb1DYqLDomPiMtKT8rKjUpMSc9JS89MyCzPiM6IjUyNjcxMCkkKM4b6+CSGpFflJFfneaXGGmDBliJmiVTD1aq/Y6ObR4eLmpqSCgtahI+EpKcEJCRPLSyMLC1c//PiLXx69/fmXH3997+jG1s3bd2bXNgtqagvra7OryjunRudPbGg9XV6DHWKymHKB2EGlghpJ5SKhiMewA86XegUEBUYleAfH+IQkOHiEMoQOeDvZIRzDwTs0OqMk63BjXE6pziswu7zBPzZVqHPjql2wTHFIQl58ZqVU5+PiHRmZUODiHSpXGzl8JU+owOApeCIN2DEkPDIqLs7F3U0gFUsNOrGT/l9ff+0QComlUGAoNAqDwRFwKCzKCm4NQ9vgyVgkDg5DWuHxaAIeD5CEQCDQaDQcDkiKsrGBHTpkQaFQOfZcPl/g4mJ0d3d3dXUFe5lCrtHrlFoNCE9/k9LRgWTL4shEyflZCTkZcme9zsNZ7QitOWpw0WkNGhc3V4Ozk6e31/DI2Hu379y69U5zc4eLi7tWY1Aqde5uHnKx1J7NVgiFfkZj0+GKrtqGityi7KSsqvL6hMTM4OhkF/+Qyq7e6++8c/32+yX1jY4mf6pIbkNlHyTQ4bYChsJgq3a0U+jRNFsaR0Cz4yNJVBSVgSBT4UQynEBCksgoMglJIMCxWBgGDUhojUSAghUCYQFZEw+zxllaAl+iYTYYGGClJcLaEr4fAKNwG5TNXg++FWAoHGONwFjC0RY2yIOWe+iERovuwXSvix8UrKxQFlYoy72p+tYArzCkpZXNQQuoqdTSysraxhqGsEGhERgsGoHCWNmgkOD3h27LF0j4AjGPL5RK5cCd4HQRCQUymUQhl0GrgkqATYUiqUQsk4uFUoFAYi8QggNqqUylVEiUMr5UwuWLJHyFXKBUiJRSiVIhU+rlKoNcrpdKlTLw7ThSLlPOY8hlbI2W6+Yi9Q9wjI/3aypNn26uPNpYudhYsdFceaO15mRs+AlP45sOhveJrC/wtE/wxM+wxLto4rcIwvdw0g9wyJ3fIogPkKQHMMJPMPKPCNIDNOUrJOFzFOFTDPkDFPkzKvd9tuAtrcM3ebmfV1e+29P286UTf//0zS9vX7h4an5xrK21OCM5wtPDU8Hk4Ej2JK3ZNSgjPqU0b+zoeFx8yF///D8mhhp+uvfmlZ3RUzMtHy70vJ2f/CaDtb+S03cIwkM08T6K/BaZebsqd2e0am348OZIxfZw7cnxpp3Rhu3R+uPDtZvDNevD1evQHoqVI1VLQ5WrY7UAkbsLHSfmW08ebTm33LsLSLoxfGH1yMZ42/mV0U+unfzqzQt3b567sjG3MtxxfLr/3NLwuf8g6enF7t2jHTtzrTtAolON21P1J+cat2fr18crt2frjo2Ud9emHOksOXdi7u6nb/30471ff/np919/fvjd/VNba31NtRPtDTOtdZP15XNtlUc7K6Za8saaMme7C6e7SkdaDreW5hWnJKZGhEQFeHs6ySU84qkTM8+ff3v91uaPP3/y/MUPvz9+CKU2hcaSPoVI8d9kjfvnf2z/124QSaGcUFAGfVB7Av9cTUp904b4E4r6AAVNvX8IJ/0IJ3+FJt8g0T7IyPz7tStvrcz0lCQ2ZAVsD1dsDOSv9KbujKZsTcUfX0xYH4jcaA3ZHQg5Nx5yYSL4LCDmuO+5cS9A0itTvhfHfC6O+e6RNOD6RNClI34XR/wujfpdmQg4P+y72eW81KKfr1fP1Gtm6rXjVaqRCsVIlWqyXj/f6rzU6Xpy1PfSbMjZSfPuuM/1lehLy3GXjmec2clf3Sxa2q0/slqb1hjlnePtkuXvkeQbE+DUqRReJjO+wjIewqkA1g+glTaw36IIHxLpS7bMZnd9eITZMS7EKzXcnB3jkx3llRujTgzUpYYa0sM0AKPxgZrkYFGcnyojVJ8RpU4KUyWEyeNCJFEBwjD/mKbaUx9/uPveexkNjXSlRm8OBuEblzS1u3v8nbfDCvMU/r6+KYmu0eEZ9VUf/HD/xFvX/dPifRIi/NPjfZKi5s/vfPr4x771uYzmitKB1vLBtr7Vuc6FieKuxviyXL+UGKcIM9+oJ0jtEVwGVsanG1Q8HydtrJ9Ldqg+01+W7ClN9ZZn+imyTPJ0kyTJSxjnLohzk2UEyLODZen+wKO6vAh1RpAswVcS6yWL9RKFu/IDHVjeCrITn+YipDoLqE48soFHdxWz3BVck4HtrbX3d1TE+GqSIIyqkgKlMX7iOD9hvB83zoce6U6K9CDFm3AJJmySGZNsRiX6oeI9kXFuxFQvRq6ZmWOipngR44yMVD9BcaT0cJx9bhgzPYifGyXIiuAkBNrFmEVxwYrEMG1ypDjQi+GopmlkNIWEyOMS7Dj2cmVyYcmRheXSjh6ht+8Bey7Z6ELxcMcbHOAisSWbg7LnY9g8GLjeY2lMtpBMtVOoDRK5DokhoYk0HI0NJzCssDQgVQLNHo6mkmgcGtOewuAAmFIZHArNlkplk0gMMoHOYthxbLksJofFtOfY8YFQQZnHFYGyLZsrEkjt2DxwE1x57ezs2Bw2mozjKyUdY0N9c1PBGWm6AJO9QUeRSnBce4ytLUssVbsY5RoDncVj8QRCtVqk09pJ5Dy5jis3SAyeGt8AtZ+/R0SsW3CkT3hcUn5xUl5eUGxMRFJ8bHpCXFpcbHpMXHZCbG5iYGqEV1xQQHp0RF5qYGa8a2yYc2yEQ1QI38OFKBMxVApjWEhRS1Pb2Gjb6EhOVWVVZ+f6+XMN/f0dE5O37z945+5Xn3/38OGvv37yzb2W/qHmvv6ZzfWJteVTb1zfvnqBq5b/+eBrRBLRnsmWCQTAF2Ix+HG59gIetLSqHVfu4Co3eCqdfJUuZoHW017pYoGls2UGj5AEz9CEmKxS9+DY8NS8yPT8oPj0yLR8tlhPZMnsRE4CpXtGQX1UYkFAeLJfQLSDs7dEriWSGRQqC4cnMlhsOx6QiVCuUXkE+/P0ylfh1tY49EEgITgMTyDg8ND0JhgKgcQhoWSdOCQMaYNAwHB7G2pvAyTd28MOHjwIh8PxeDyTyVQoFE6Ojq6uRgcHB5FE7OtvdvFwB1CqaKjLP1wqc9ByZAKZQe3i5yHUymQOSrWj2sXNwcPLVe+gdnJxdAB/nJ3yCwrrGpoKCsvM/iFypVand9bqnPR6JznAk1YnEwrJKJSXwVBTVNJcVZuXntvU2BEUFmuOShA6GiXunnFFRSduXn//7hdTq6saU8ABCuNlFP5fUcTXiCw8X2avccKyedZ4MgxPtkDhLNEEGzwJRYaGLKOg1n0CAoeHYzAwYG4MGoZGItAoGwQSENMGTrSxwVtaYmysMQg41B2/j9G9tZrgwKMgrCxgllYIGwQWgSaAsIZjD1ohDlhA6zxZ7E2EstojKQxIH2IoxtoaY22zv0Q+Go5A28AQFlZWhywPHbK0tLSBcpXCwQsMfgYMxgaFBca1QWDwJCj/F1ClVKaUSEENRsznCSRSqUatlkllYolYAjwql4tlChHUYCoXSWRyGbCmBFpaVMLnifngMUqxTCtWaEQKFdRECn49ZAq+QGTL5rGpUhHbSSMM8DYkxQUW5Sa21BQO9FXPjTScaa58u6z4RlzscYPjZVeXD9zdbvB5Vyjk93Gk75Hkn+DgwoR7gCTchxF/glN+gJG+gxPuo6Dcot9iSffQxO+x1G+scF9YEz4gMd+Sym9JlOdlmm9qq78e7rk3O/rk+vm/vXH1i7evXz2+NNnXUlaYFhrq7eaoUnNYQhZeJqVLZGypXqrwdOQ5aw2B3nVdTQIJ5+Dr/3717NKPn16/sjx4cbz1x2Mj57xdb6HxP6Fo9+Gk+yjCPSzhbSzuY2+3DzoOHx8u3xg5vDVasT1ad3ykFmAUxNaRms3h6o3hGihGav8Pks62AJLuzLUAkp451r0z23Zuuf/UQu/mRMeN7bkv3zz3zTuXP7t+5tyxiWMDrdvTAxdWRs+vDlzYbyU91nNqoXNnvm17pun4dOPOTMPOXP3OXN3WVNXaaNnKyOHF4cODzTltNdljAw2rixNndreuXTq7fmy+r7Wut678aG/LQmf9dH3Z0Y7qo52Vk6154y1ZMz2FU10lR5pK28uLipKTYgPNsSEmlYjhahB8+MGFv//y2Y03jv/9l7v/+MdPvz168PzF78+hZfSf7INi34X/hdv/IilwzX7hj+3/kg16v15AmaGeQD37T549h6bgPf7m4qW3vf1vIwlfY4gPEQTg0QcI0jco0jdI/C0C9d2M7L+f2npreaQlJ3S8LvVYV9bmUNaJ4aStifjtpdT5rqCREufpGueNHp+zY0EXJgNPHvHa6nU6M+J5Ydzn4rjp0rj/xVHThRHzpeGAcwN+p/u9T/R47HS7r7c5HWvWr7Q5ztap5ht1q13GjV7PjT6vnWHTmcngq0tRlxcDLi/6Xl/2v7bkf27a8/ys36kp86mjkWfWM9aP5fQPJmYWevtEKE1JrqZMX2O6rz7WNdZVPMNjv0dlfIeEVoH7HgHl+/gRTvgOQ7qNJx2XiIpDTAkVuY1H+6unO5ObihOby8JqC31Kk52yw5WJJl1SsCE5TJLoL80M0eVEK5JD7SP8+FFmYUwAN9SPZfIIrz68cuPa5S++jC89rPD08YtLNIZGpFXXXPj449XrVzziY+S+XmF5mT6J0VMnN+788G3PsamIooyI4szwwsyJ0xvv/nrv9JfvHH3zzPTVnaHTx/L66/3zE9xTwu081HAxAyO3teZT4SI6RmZHM8jsvQxCfxd5pIcu2U+b7qtM81ak+ynSTYo0kzzFLIn3EcV6S+J81JnBqqxgaZKfLNmkywpVpfiLIt35Ya7CMFf7AL2tr4rhISU58amuIpqbiO4hohgFDE8Zx18nDjcqYrzlMT7KBJM+LVSTEiRPMItjfERxPvx4b9tYD1qUGz7SFRftiYv3wyWaAUyR0V6YGE98vDcpyZuU7GWbHcBO92Ume9ummbk5waKiCF5BBL8gSlaaIM6Ptk0Kso01y1Ij9NlxqsQwntmN5qgkqcQ0tYwmkzClUrytHUMkiczIGls/3jY3L/U3IxQysosT18+L6WJACPlIHg/JtiPaCZBEJo5sS6HzdAZ3hdoFgaHBsXQWX8ngK0l2EgZXTmUJMQQWmW5vyxHbccUsOz6DZU+mMfF4so0N0t6Or5JrxCIZACgIcNnkcoX2HIFICB2hUZk8ewGXI5CIFEqZSiQQ8rgcFoeFp5HYYr5Qr+bptFy9liaVEPh8ilBop1QJNFqBSssVK5gcIZsnFMrlEpVCpFDwZUquXK90M8t9QwU+odqwFJFPpMIUHZKeH5GeERSfEJ+VlZCdFpuemJCTkliQFp2TFJAaFZAeE5QZ7x4b5hjqrw/2V5h8OC4GO0ednUHL1qrIEpHazyehpKhlbCS7pjomL3diY620rdU5OHj7+s37jx5feuf2+3fvfnD3y8tvv/vh3bvHL13qmZ6YXFtpOTKAolEOImBkCplJobLpNKBQBpNCY5DpbDqVzcaQaQdhGBzd3ic4zhyRovcM9giO5Sqd6CItUCnYR2WUFNd3p5fWApVGZxSkFVVpjf4EpgTPlHLEjukFtX7Bib5BcW5ewUQqB42jYvEUEoVBpTNZHA4Ki6WxmFonQ0lddWZFMVsiOAC3sobBrKFOeSgBFA6PxxGIMBTSBgkHNrVGwG1gNhgMBtAT7BF7GyAp2NvsbaAAtEqhUPh8voPBIFPKwftXVVvTOzjg5uWZkp05s3i0oaMtMSu1c7g/73CRzEGlNzpqHDWuHk7evp4GJ72rm6vByQDoZHT3UGv1MrlaozUoVFqVRg9CIlOwbDngm4tFAjwKScKiwgIDUxOTiwpLt06eiUxOTywsy6xtKO7uKR/sO3bl/Jtf3b1854O5S5ciCosRtvZ/ITP+hCG9hCIS+DKKSA6nsVE0tg2e/DoM8zqAJwnKF4HAEaGZTGgQGDgKDUeiYEgEAgkQibSGYWBIEhxBsrLCWh5CWFrspRo9BPtPjMKskaBsCUhqCQckRWOISAzRGo45aAnNrN9Pqg+RdK9nH47AwhGAoTjg/z2PYmxgKBs4yvqfJLU4BPY2VuDh4BtDQwbQKDgWD8ISAc24whIpdDaHL5SBl0ip1AFh8nhioUAqBdQESJXLpXKVVKYSy5RSqVIklIig+4RQcnyJvVQuUGvkWrlEJ5FoBGK1QKwRSdVSmVouddQr/b2dEyPM5dnxww2ly5312y11u7WVJxvKdiuydj3dbsk07/Mk7+Gon2DInyFxX6HxX+OAO/E/2RB+hBHuA48iyA/glB/h1Ic2xIcoMpDoZxjibRz+TTzxTSLtU6XhttzwYUjUN/39Xw8OfzY1++sn79z97I3Lp1aODnd2VBYXpcRH+fu6qBVCO5aIy3FWqn3VOlel1MVJbnBS6l31Wg8njkau8TEW1JUg8Qg2C/vVx9cf3rlybXn4xnTPo8Xxmx6ut5HEv8EpUHcimvgNnnABj/oqM+a9werNPZIeH6/aGa3bGKo6fqQGeBSKkdotcGSkdj9Wh6uXj1StT9SfmG87fazzxHzr7kIbIObWVPPJ+a7Ti33b091v7i7ee/fiV29dvHNx59T8yNJg24nZoQuro+dXBs6t9J091nt6sevUYtfJo+3bs83HZxq2Zxu35+q352qPz9asjpRtjldszzYcHSgfbC7obyltrsxvqS090t3S3VQ92FI91lo91nh4saN2raf+WGfVYlfVZFv+ZFvObG/xRGdxf0NJR2VJQWJcdIBvQriZz8YmxHg//O723bs33rl95tffv3rxApD04ZOnv+y3ku6h4o+O+z+2/7836PwBG5QOChpVCoD69MWzR4+fP370/aXz102mtxD4+2jK9wgCVAdFApjiv8aSbuHI76enPzixenGys70gqq8kYnsg9/Jk7tZQ3OZk4sZw7GS155Ey7WSNfrPX+8xYwKkxv7MTfmdGfc6O+l4YN18eD7ow7H92yHRu0P9sv/lkr/dmp+tqqxOIkwPel6dCTx3xOzViujwXduVoJIjri9E3lmLf2ki8shB6dtr3zITP+Sm/cxO+5ybNuyP+G4OBK4Nh4+0hhelafx+Wny/XL1jmFan1TjUak539g5WVrpJdLvsrFPgsI+89hf38VsSv0cSrNEar0aG0NH3qzOLiW6d6t482HBstn+mPaSkxFsSo0gLVKQHaOH9NaogqK4Ib68ePN6tzYjkxJqyPAyPIwzbIm2TUq6NDl2/euPbRRykVlQ4BgcawiPjiksmdnU9/+Vv3wrzUyy2yIDsgI7G4p/nq3TvnPnl7/srJpVvnJk5tzl/b7T+3VHq0O2+ixbc0wSkr1M6so7hJOX46gkGA03HJjiK8lkfS84k6PsuoFAY4CwKdRKHOqgRPVbKnKtVLleYnTzHJk0yKRH95vFke769KDNSkBoKfXJrgI47zViT4SmM8+WHOnAA9x6xleSsYHjKWh4zpLmV5yli+cqafjBOoFoY7aZJ8nLJCfMsSPQpitamB6uQAeYJJFu+nTPaXJPjaR7vbxhgZUUZKpBs62IUQ6U2M9iVG+ZCifChRPswEf1a8HyPexy7Jzz7Fl5vqK8wMtM8wc7L8eflhouJocXEsPzeclRRgl+APXkBDfqI0Lsg+wN3Ww0DRyWkaGVUuIgp4dJEYw2ITuLyg1PTpk7tTZ07rIsJwGiXDzWDv7cr1MjL0GopMRhXKbIh0OJ6OIbKVWje52g2BYcGxbCZPbStxoAvVdHs5015mx1PYcWX2PKkdR0Bj2BJIQEgEIolMwJOUcpWzo4tcrrS3ByTl8ngCUGCxbKVShVSm4HJ4Qr6IxxVAUzr4IolAYG/L5PPseQIeioAjsRkaN6PKaGRIJER7Lksqlzm6ijR6lkBqy5fZcsV2fJFAIhHLxHJoyoxBoneRugcIfKLYPnHi8HxJRL46Kt8vpdAcnxyakp5eVpZcmJeQmxmTlRKVnRyRnewSbnYI8TOE+ivN3iqTj9zLw06vpcglKK4t3I5FkopoSpmtg5YiE5uT4+uGByt6u2d3T8zu7uQ3Nu7cuPXRdw8nVtYLamsrmlvnNrc+vPvF0qlTeTXVnaMjTQN9f7E4dAgGYzCYDAqVSiISCFgiGUek4IlUAt3OliOSoMl0awxZ6+Lr4R/p6hsaGJvuYg6XOnrZyhxgZHux3jMwNtMjJC46syi9qMo/MsnVLyw6tQAcJbIkWlczT2LgSw32fBWZzsURGSqto6OzO4FCpbHYDFtbJA5w17ZzeGBqfZGvlgoUkvqGBp1Ob2lhjUKiofWb8GQ4Em0Jg1tDzYRIGzgkNOxeKykwKDScFHjMxgbswRFwE2wApmg02p5rL5KK7ew5yWmpg6MjA8PDscmJIPpHh9t7u3tHj0QkRItUEmcPV5VepXPSOBod1Tq1g7OjwdlJLJM6G91UOge1zsHg7CqRK225PKYdx47HpzCYQMYUOoXBoL7y8ksSsdAcEFBeXXfj/Ttjy2u7N97Yefe91TdujZ45UT03kthS45Wd2rAwd+rOnZrRcW1YJJIvOUBhYXjiQ2QGgm7LkCgJdvxDaMLLVggLFA5BpMCxgOBYGAqD2l/CCgHADTyOsLKwsbQCPCXBUWRLa+zBA7ADB2wOvG5lcdAGBl4aOAaFwAKSWlnAQOylJgVkB+jEAktCOUqtENDa93sr4EMjIcCDoXyoWBgCj4AT9j1qbYO0skFYweFQwGwsbKwPWf+TpCAsEDavw2ysMWgUiYQmk21QaGjFVBLNlgN86ajROItEKqFAKRWrRXvZ7hUytUKqlik1UrlaDF5QEaiRydQamUwpkEjtQYgFtlIhRykWOKllZjen+DD/goy4xoq8kfbq2daqEx11W8U5l/LSbgQHXpWpbyrV16XStynsOyjy52jyPSzxWyTuBwzxARzzAAOuRLifbUg/wkj3UORvoHsp96Ac9YRvkIT34Zj3+MLbXl7XfP0uBAT/OLfw3crqz6dO/XT79odXr1w4vjE50FFanBUU5OOglUns2CI2SykQamUKnVJtUGs9HZyDXDx9XVwMBrVap9A6OTi4ucgc9E4mr9icpNesX3f31P3twUfffHD57LEjN5dGfjs6+o6H8Q4M/3cb4ncI6JpyH0O8RMB8nBr+znDt+kjF9kTV9ljV9nDN1mDVcbA/UnN8pHZ7rH5nvHETUmnd8fGGrYmGdVCebASgPH2sC5D0/GrPxbWB7ZnW04u9p4727sz0vH9h/f7tK1+8cf7tU+vbUwOrw52n5ofPLY+cWerbax8FHu3cXeg8ebRtZ65pj6QNO/MQSbdmqjenKo9PVu5M1W5PNR6faduc6RnrqhlsrZwf7pzqa57sqpvtrl3orl3uqlnvrVvtBeWKyba8qY68md7i8Y7i7trC+qLsnLio6EDfxEh/mYDc2pT/2y+f3ri59dndm4+e3n/2/KfHT3/aI+mTPU9AoNh34X/h9gdJ/2/doIwN/3jxFGoifQZOKCh/LrTO6NNnv//y4smv3108f9Pb/C6K/ABF+R5GfAi1lYLKKPEbNPE0mfZxU92v711dG25pzAoeKA69MFGyO5q11Be9M5GyMxY/3+o9WqVbanc/OxFyeT78+kLEhcnA8+MBZ0cDzg8Hnh0KOD3gf2Yw8CwIwNNR05kR06khANbAG/PQEqNX5yJuLEZfX4i6Oh9xaSbs0kz45bnI81ORF6aiz4yGnDoSeOZI0G6f/3yt83CJvjNXdThWkGiiRfowYwOF4YFi/yCpX5TSL0kXmOqYFOvY6yo7Z8f+DE/5DoYDnx0g7kP9PsSPibQlAa/O27G4IqN1eaR9YzazvyGhrcy7KNEhI9QpPwrgTBRiBM6TJAexojwFqYEOpUn2if7W7nKcnyMr1JvgroepRI6xkSfeuHnt40/yWprdIiNcw8JCszLPvf/eiTdv1R7pH1xdmD69NX/xxIXP31t588LstZMNi8OJTWUxDYVOOeG0IC030hmEJNZdHG1k+2vsTFq6h5zmJiU5CQkOfJIDn6jnM90UXJODINhJGe9pSDerk72USR7KJB95gi+AozzOpIwPVCeEaBPD5HF+oigPZYKfLNabF+IkiXLnhTjamtR0TxnFKKK5SZgeUo6vWhCo4wbr7YI1sng3fYbJszjKXJUcUJPmXhjjkBGsSQkAoUg0AZTLE03cCDe7MBf7KHdmmDvB7EQN8qAGedqG+3IjzbwIEzvQwzbQjRvmZR/uwYl04yd6q/JCRZkB7GQfuwx/MUTSaE5WsG1qoCQnUp0fJ8sIlyUGS6LMXLMr3VlNc1DQ1FKCmM9WyukSMYFrT+Dz/RIS5s+dGd7e9EhJQMqFREeFLNiP6+4icHOhSmU2FCaSYmuBIgvlTjKtJ5rIIzGkFLaCxldThWocU0C1k4gUjkKR2tZWwGTakUhUApFMhNatp7NYLCEfYFNib89jMtlstp2dHQfsKVS6HFyctHrIoxBVwXUU6oaU8Hg8NkPI5WjVKpFYLJbLpVotg8dnCsR+4RHZZeVRyZkynROJ9f9h77/jojr3RuH73Pe9W4qdNr0XZhiY3nvvjYGZYei9F8VesAsKCiIqCNKbIAKK0kWk2GvUxJgY06Npeyd77yQmuZ9r6Tnn+Zw/3n+e9/2893POZ1/5uVzMjJNZs4ZZ36v9LjaFwQ6PZDO5QhafzxfyuXyOTK1hKfV0nZvjzeenbdOvr/OWdyZUtCVu2W9NzozOzE1buz42MyM6LdmblRabm+bMSJREW7l2k8jtgPwtl5LFQiybGS4Vs3UaicvuyEiNLcg1pyWtopERLIanIKei7eTw9cXTC5f2n2w6MXBm77H6lJLVEovF7Pdnr1t/8eatp19+OX3t2tSVq5XHj/9p6TI4BhceTg+nUMgkAg6PQWOhJYSI4UQchUSLYpMjWaFoUhRfnpRVHJ9e4IxL86blOeMzNA4/kSnF0AVktgJD52+tOHy0pdfuTbZ7U8oPNyZlr4bhGDypgc6SkWg8nkgb409WaMzp2QUZ2QXUiEgak0VnseE4HJZKtnhd8bkpdF5UZn72tevXfV4/PAyaqfPmm0tDQ6AWOQQKC/UfI7BhMCBOGBoDsAVftWrVa5KGhIRA7aX/o4Db0Wg0AokgUymMqEg2j2tx2KuqD23YuimSxTTaLI5ot0KrEcslYoXUZLdoDFqNUas2aAVSsUKjNtmsIplUazRKFEqOQACCGhGBxhOAnhF4HI5KXQkLhaHBK0L+5a2/pOdk9J85Mzw1NX3z1uTtuyNXrx7s78/Yu8exrlCQGkNy6jAGBd1lWVNXM/HwQf/V61k7dkcZLESJHMcTI2iRyCg2NoqPokaFEcKD0IQgFC4MSkGKg6OxaCweg8EjEWgEHBkaHBa0MmRVMCIIhguG4VYGoVauQgQFIaDpTavCQoNhoa9GkQKShgZD05vCXo0ThYaZgm0INOkeageFGIoLQ2BDEJhQJDYEiQ2Go4NC0aGh2NBQ1KuBpEhA0hAEIgxwHwG1SQdBTwzuhIGnWR4atCQ0aBUSHobDokhkJIGIIVKQWCICTYhgcKVSrUJukEn1YpFaJJTLxUq1SKURqZVSjVyqksvUWplKLRZJhByeIIrDp4vETLWCb7OqszLiN67LPbht9andm+Zqyuf2bR1fnT1XkHE7K2VMKZ0XCt6hR30IJ34MAmo1IEOjMxFEKIUTHPctAv8Chn0O7RO/DyZ+G0b6Ekl5hiI+xpPu4AjXw2mf+eIe+vwf7y3/2+jkN+NTX11e+P799x/evDpyqrN2367CnAyHWSfjMPlRDDYrUiLma+UKrVhqBjUUjd6gM1gMZp1S7TJa/NEenRbUTzRas1lrMkvUaoPbZvE6/rj0j9m5CX99/v7H78yPdh+7Mdj6z1Mtjyym92HYH6ArI3hhhOdIwgwBc6ck6XZr+YX2PVNd5Reado427RqDSAr12o82l0+0H5jsqDzfAvXaj7Xvn+iqGu0EjqwCGB3vPTTaXXltvOnWVPvMmWNzwyfGe2rHuus+vDH5zeMbgKTXRweGm4+AmOlvmRlomj4NeXTy1OGJvpqJvuqJPvAMla88un/q9IGJvgpA0rGevVM95RMde8ba9o22V55rPdhbXz7YUjPW29Bbv7+9Zkdn9bbTR/cMHN4xVLvzfMP+vrodgKQdtRu7j21tO7y1dveGrcU5azJTcpK8uWlejZzRf6rup38+nb3c/+WLRy9///aXX7+Hkvb8+o/foGznv0Ko+Fde0n+V/8cFIunvv//y68+/Qss5vcpX+ut/Qr35v/70209//+2f//x68cpNl+8xnPw1nPxtGP5b8LsXRniOpd5B427YrX+dGf3y3mJv7c49xb7WiryRpvUXmksGGzMWz20Ya07vrXKMnYi/eiproTf9el/GYnfSpZa4mebAfFvKYkf65ebk2ZNJs82JCx3x104l3uhPvdqTcLndP9vmX+hKgBKUdiVe7UkBcbk9fqbZP3nCN9WYerEp80JdYLAy+vQ+e1eZvq6IX53PO1Qo3JPJ2Zcvqd5kr9kWXbsrsGN9dPFq69o9gTUHk9O3RudnGsuNoksR1M/R+K8Q2K+h4fBkcCCfI8nvEaiDHNYGmyazMDV+U6Eqx68rDEgyo+W5sY4t2briBG6iTVYYz83zMXNieMVxnOK4iKxoTEBPTLThvCZyrDncbVrOjnAV5Q0uzF3+4P3djfUJa0rydpZN3r9769Nnc08enbu5eHJyqKK7cd3RitQ96zybcrhxpogYDYCjINvNzrJJCtzadQHtmjh5noudoI2MUVJsQpyOhdexGXYZzSyiGIU0q5TmkLO8WlGKWZJukWRZZTl2SbZDkukSp7tFqW5JWqw0zS9N9QmS7JxEsyjVykswRngUTK+a7ddGxSiJZh4gaaRHwfDI+XF6eapVkeNSFrjleU7danCwqa6tGbaNqbrigGF1gq4kwbY+3VCSKM+KkWZECxLtwgQHL94hSokJdxtZPifL65Ql+WXx3giTlu0w0o1KplXLsCgjYzTCTIcYWLnELy4NULPskcVe4eY04eZUwYZU8YZ06fo0XkFAXBAvzIiN9JrCbaoIm4ZhVFOVErZeReRz8Rw2ScgPo9P0gbgjfT1HB0+bc9Ngci5GJaabtAKXnaZUYdl8BI21DE5gSXRSXTSWKqAyleFsNZWvInBlKBoHR+NSGAJ6BI8WzgynMiiUcCIJFCKZTAoPp3DYURwO+xVGWRwOj83mMplsGp0BMCqTyFlRbGYkC6hUJpYBknIjGBIOSykSyURCkUCoVmskciWJxiBFMHOK11TVHU/PLVYZ7TgKA0WgkMIZFBqQEZcvFEWy2SyxhChQouU2SWaZt6InofZcfM2QZXOdJmON0psQk1Pkyc7Teb2GOJ8tKUHr96j90Rybgee0MAw6rETEMprAvRq3yxqIK6s+tAnU/sr3HOnvKSrfTZSLQtmRcD5L6ouu7G6Dlh6tPxZXWKiNjS0oKyuvr288ffr01NTk9Rsffv7Ftz/9/M7TZ2u2bPvzspUkWiQ1PIJMpuDxeBQa0AT4Z3kYGsoAhCNTiLRIcgRbINO6/Mn2mPjs1Rv2Vh/LXr05PrMkOjGXxJJjI8QwItObnFd++ERMUrbDlxKfUShWW4UKs9roZvFVaAIjiiPTGBwmuyevqNTmjpWqdUAsVCYbR6NRWUw4CUuKorDE3NXr1mzdsoVEJJGJVAFHzKAxly8LRiJxGCwJBsOFwV6vfQ916gOaAolisVhg0NckBTYFBewEB0MLJAWHBIOHgcDgsFFslkqjtjnsPD6PwYwCPwrEIp1BrzcbNTotAKgYatSTC6USqVKh0mm5QgGTy6HQ6RgCHk8mo/G4MCQiDIVcHgb8hl0OD10JC14etnJ52IpD9bUPP3jcNzG+v6lxU01NwsZN6tQUYXycPCcxKtFO81tkWQkUhx6tkXjXlXTNzkw9fLT9eL0uIYlrtEYo1CgWdyWRhorgENkCLIONIIXDCWQEnozEEzF4Eg5HAv97DBYfEhwKjRANQ62C44LCcCtWIVcGA2iioWlMwfDgV531YBvyaoYTPAwFfzXz6fVaTYCkYdC5fEVSBBYG1IvEhqKg/Lsrw8DzALNigDoBW0PhqKAwIFFEKAIEHFIpgC4KBp5geciq5aHBKxCwlUjEKiQiBI2F44iUCCb4A0Pi8IRwUM3jcMQikVIiVisECq1QqRcojSK1QQR+lMrEUrVQrOJxVWKeQSvxxJgKMuP3byhp2LWp73D54NGKicrtk6mJ78TH3zXorjAiHkVGvEcLf4TDPUHjP0aRXnXKEb+HEb4NBZcb8EVN+CaM8D2UT5T8AsriRPoUTv4ERvkIQ3ufxLiBJj5xe54UFNzbvvWnGws/3r7x46P3Pn/w/uLIeH9rx5F9e0oLsk06BY9Nj4qkUikEfgRDI5aqVEqz1WQ2mnVylUmp1Wn0Or3BbLYYDEaT0Wy32nUao05n1pmsBrNVbTRYYlwijfSPb//7/n1b/vHi6cd35y6eanx8oe+zyj33+IKnKALAKCDpt3DCpzD8NZX4TuWaudY9E10VU+3lYycBRl+ptHnveMu+ibaK6a5KEBfa9o007xnrqJjsrhzt3D/afWCy79DEqYOT/dWLoyeuT7ReHW25NNQw0nFo+vSJT+7Nfvfk1tObl+bPdp9pqjnfcfziQOvFgcbpgaOT/YfHeg6d764a6z040X9oog/s7B/rrQAeHT9VcaFn78Sp8uneismOPRPt5aOt5edbDwycKD/benCopbLn6K7eup09tVu7azYPH9t1oWHf2fryvqM726s3tNdu6j62rb12e/XO9Rty0wvS4gsy4nMzvXazYP5y//ffP5pfGPzbD5/8+vtff/n1ry9//fsvv/wdmh/9L5L+q/z/pEDpSn+HxgG/Sp7/n2D/l19fgvLrP38CXH0xd+WGy/sunvYtEvc9nPh1KLSS72c46h0C9V5iwo8Xxz+5drH36L7dRb76nemTHVtPHU272Fcy01U4fjJzpiN7pi11sjnxSm/m1d70y+2Js61JV7syb57Ku9aVvdiRCXg635lw5VTCjf6UG/3JC10BoFJwy3x7/KUW32yrf7bFP9kQM3LYdnq/4fR+x+n9ro7t+o7tut6d+o5tys7tqlP7DOcOu88fj5s4mXKpO3+2v3j+zMZzretOtW0cvHDgaN+2zJ1+W6YmMU5eredPsxkf4qCun+fQQgDk50DYSPwDPHWIJ9xh0jl8Flki0IOHm2bnpzu1JYmmtenaNamSwnhmjoeZ62EVxEbmx1AyHJQMZ0RuLMZnxMUY6F4r1WHAqaW69KTuuYuXP3g8eHWxf/Hy4PWF+nMDm45WJW0tdZSka9Jj+XEWUbJdmetV5fuVhXGyfK84P1a+Jk5VGlCu9kvzPIJ0c6RXFRmtjHDKws3CcJOQbpYQVWyKTkAxiiIcSp7PwI83cOK1glSjKN0kTDMLAT2TrJyAhRdn58U5OD4Lx2/gxpuYsRq6W061i4lmPt0li/QoyVYh26dVZUVL0+zKdJcq020o8lnXJ2oKPdrCGOPqgKU00VgSr87xmooT9flxrnVZno051qIUQ06CNODSJHq5LosszhNp0gmjXUq/T+p0crVaCp+vtFv4WnmUXEARMclaTlSskptgUBX7NeuTI7Od+CQDPdfNX58oWJ/ML02Ub0wTlSQICwKcFBc9Rk9xKCNc2iiHPlwni9DK8EIOWSzgGrV4AQceGSF12svbmg6d6fVtXYvXK+AiHstuZVssFJkCEclZgaPSRCqx3olnCClsZaRITxWp8TwpLkqIDWfDMFQiKYJKjiARqOFUOpFAwGLRJBKBTqfwgELZLMBQiUQmkykEAhGAKZPF4XMEIoGYy+YBlfI4fKlIxmVxBFFRch5HyGSJ2By1XKHX6ORSBY8vAZdnFlekMVqFMo3O6qIz+XAMkURlMLmiSI4Q2C6SL2VIVHixgeFM9+5uKWy9bN3exkrfxU7e5Fy9PXdXxYbK2tR1GxOKih2pKVpvbIRSqvZ7LOnJklg3USmPXV1yYnCotqOjpqnxcGtzTVuLNSle6rYdHTi15WgNXiaEC1hUnQIp4hjTEw/2tF24db2msz2/bNvR3p6Ws8PTd+58/csvvaOj52Yvf/nDP979+LPU3MK/vL0CR6ITyTQsloCApgqFBoeuWhkMpRhaGRoMx2DI9Ei2QCJR6nhSlUSl33mgpuZEq8LokhvdBet3Ks0+CksZJdJFCdRaW6xYa/Wn5KzZvNMWk2j3JHCEKjZPQY3gw1DkEARBrNClZRdYnB6dzSk3mAxON1MsIUUxaVyWUC2lRtETkhPtdsebf3kTjyZWHzjceLyZRo0KBroCgMJQg4IRcAQKjkSGwcPgCKh3HokE8AoKWhUUFhYG9sEtoLyGKTBrcFjoyqBVgLBUWngkMwp4VAKKVKJSq1RqtUKpgFailMt5AkEU1C8fxWCxQJ0hghlFCqdiiQQEBg1Ho9AELByDDIVaIRGhGBSMgF8G7IcGOAv5y6q3fBmJNa2Nx/t6D3a2J2/caMnJNWRlabMz9SWZwmwvP90jz4oTp8QwnAaUlC9wWXc11M88fNg3c8mbV0CVK9E84SoqYwWRFhYehWPxiSw+OpwRgiGEonHQUrekcCyejMYS0RgcEo0LQ+FD0KRVYbilQcjlQYgQGAYoMxSoNAi2alUopNKVoUCl8DA0EpoLhnk9Hz/0FUmBOENAgMcjMMCjIShcECApDLkKuhcHaRWGDkNiAEmDYQCjiBA4DAqIpGHgIVAmUwRiJRIZgsHAsLggBHrJKvBkODyJikCCegEB/EJRyHQ2G/oFUYnkGpFcyRXKWXytQKTiC0wqmdduSoy1rytO3799df2ejcMHdt+sOXh9TcliQuBKvP+6232ZwXmHxPwAE/4MTvgSQfg8DPUVAv0Cg/8Kif0Shv4GhvsuFAc8+jWC8AU0oR73ZQgGfF1/FEp4RI1aiGBfESs/X7vhk63b3tu49YezYz/fufPNo7uPHt48PzLYfOz4gW07E6NjJVw+tKyCkMvlRvKFTLlcolYqTRo9YKZBbzKbrTq1US3XGjQmg9FmtjhNZofJYDNpLFatzaxzmExOndFmMtvNNrvTHxPBZSxb+UZ/Z+Nv33/2+MrETP/Jzy6N3MlMvY3Cf4GGWnNfIHDfI4kfBKE+TPc/OHVgon33dG/lZHv5eOveiba9o827J1rKJ1rLJ9v3T3dWTnVVAoyOtZdPdB0Y7zpwvn3fha79FwcOg5gdPnppuG7uXMONyY7pgWNn26oWz3d8/mD+2ye3nlybmu5vGWyunTjVBEg6fbph5szxib6a812VZ9srRnsOTpyunug7ONYDgLtvtHffeG/F2Knyyf79gKQzPSAOTHTuv9C6f6hp32DT3oHGPX31O08dLes/vv30sbKRxr0XmsoHj+3pP7qrrXpDa82GziNlzdXb928rLc1OyU705ab5s9I9qUnmu3fOf/Rs8c69qZ9/+fq33//2Ov3TTz///Veon/W3V/Gvjvt/lf/n5dVQUmgLzW4CO6CG8/L33376/feff/v9JVDqzy9/++XlFwuL19S6ZzDUN0hQZ8V+AyN+DSd9hiTfwhAeJCX+eHX+4yuXGneuKS8NtFbl9tXmnGvIudRZevX0xosdBQOHvf0H3WMnArPtqQs9GZc70maak+ba0q715FzpyppvS53rTFzoSbzam3SlJ3G+E5A0DsR0o2fsmGOk1nzusGmoSt+/T9mzS9q/T3Om0tRfoR85bJ9t9F484Z5r9V7tTrg5kHJrKPP6mbQrZ9KvDqYvnMm5MrR59uyegf6ynZWp8YUmc4balW1IS9LuNQinI+kf4MifA1vDyV/DSN8gcM/hhI8xtBEOb61VGZNg0+b49GtTzJuzbVtykw9tS63dKV+dyM6LFhb7hGsCgtKEqIJYWnZ0eJaHnOIgxpnD46zCND/DY8GoxY6inO0n63e3NRUc3OcpzZckeHixFo7XrEiL0eT41flxmoI43epE47pU08Z0TWmiam2icl2iMDdGkh8jzYsRZThYfi3VKqZZJCyHkm4UEZRsqpoXZZKF68ThRlmUU83xaqO8SmZAyU5UswJqdryOGaeL9GojPVqGS8NwqqKi1axYbaRbSbFKyGYhCJJZCH6M8qilyQ7X2jRbcZKpIADCUOA1lQQsaxLMJeBHv6M0JWZDtj7bZ8lP1GV4ncUZjoI0TbLXnJEksJsNcQGhzc5Qa8Q2hyo6VuuOpfGFlCi2Qq9XaNUSpViqEovUQrI0gqBi8L1aXYFPWehTliYwMuzhaZaIXBe7yCdel6zZmiUpTRQXB7jpbopbjTGLiFYZ1aqkGGQktZAEzXYSM/VKocPMMxspUpEq4N3d3ty+OLvm2OFwkz6Ux6FoNBE6A1WhxvFEVLGSo7WQOBIqX0niyjAckTImjqUyBWMpUCJSDJGIp5AJlIhwOp0aTiYRKFQSPYLC4bJAiYpiSaVyhUIlFIpZ0AI0LAFPKJPIJSIp8CgIPjSzBeIqnxnJCqeJ2RytXKlTqIVAoioDhcIAl384AkeP5JkdMXyxElzs4UgckyehsoSocFaEBMBaRVK7jQW7s44Mxe7rCfdvYATWZ1a1nxibb7kwVd7UvnpvxfbDR7I2rNf7fcZ4347jhzsnxqp6OpwFeRVdne//7W9HOjvqO9vHr8znbFy3BIPgW/WN5wZSNpeGsulEpYiikbJteq7DqPRHbz588PSli71TE1trDsUV5jefHZ67f6+i/nhde8fIxbkzFya1ZufS5aFEciQSTUCisKGAIxBJg4JCg1aGAucEh6GQBHI4iyeUKrUQteUqlz/e4vGFYEkMgSIlb21CZqnBkWT1pPJkRgZfEcGVWNzesn2VuSXrpUoDnhQpEKmd0fEsriwoDIvEUXhipd7ijElIdfjiYxJTDc5ouy+Op5QzxTw6K4ovEBqNZgqBgg5DD/QOjgyNsiIFCDh+6dtBwUGo5StCkSgMsOayZcuAOykUChwGC165ChYahng19f61SqHxpMDWSATUaBgWGgaHYbDQmGEGgwFEqlQowRbUP/g8vlgkZrNYNHoEKZyOI5ExBCIILJGIxuNQOCwMhYRjEAgsMgz1ulc8LASNQJJJQRhEGAG9Ah3yHyveoEu5GRvW9EyOjd+7ve34cc+aNY7CQl1WhjwrQZbjF2d4hIlOSaJbnuAxpQc4Fq0lJWHy7u2vfvnl/LVrmZu3hKu1SI5gFS3qLyg8is3Hsvl4Fg8XwQzDE1FECvLVgrcEMo1CYxCpEUgCNQxHXRqMensVYmkQPAia7YQJhaGCg+FQFtFg+OuBpECR4IhhoWhYCJSpNOzVj4Ck4FwGgS14PAwdjMAEITEhCHQoHItEkhAoAqhNwdG4UAQqDFqZAAnNJEPAw5DwMFQYOPxXYwFQIWgcEk+CFqFAYlaGhIUA/cLBHWFYLCYinEaB2rYJFCKeRafJhUKtRGJUSv1u85rU+EOl+Q071rVVbTt/ZO/CkfKFsvXjCXF3fHH3OaInaPJTNOUDNPUjDO0TRPhXMNpXMOpzBOUFnPgcgfsShf0Kifoajvoegf0WWnWJ8BESex+FekChPGay34tg36RzP1q77lHVgcetLS8fvfO3R/df3H9wb/ry6c6O2ur9a9bka1QSATNKLZHy2Rwuky3iixQKuUar0miVGo3GqDebzXaTxW4xOSx6mwW4U+/Uau0avV1vijaYok1ap1XptKqdVmO0yRJtMDssZofN4XDGutB4JBYdcu3S6K/ffnJrdnh6sPmTS8MPkxLeDUJ9gwKvn/AcCZH0ySrUh/nJt4drRrv2TPVWXuyumu46MNVVMdlRPt6yb/TknlcqrRhrKwckhTzauX8U2LRz/2TfoUuDtdOnawBJ50aOz4+cuDLaMtFXe6Gz+s7F0y/eu/riveuP5kfHuk8Mt9RNn26ZGWid7Ku/OHBs/FT1uY79w23lo91V4/2Hxnorx3sqRrv3XujZO36qYqJvP4jpU/une/ZPdVaMd1ScPbn3zImdg427zjTu7j+xo78ekLRssGHn+ZP7zjXuGzy+p//YnraaTc2H1rdWbz1+YMuujcWFGUkZ8THxXqs3RrNtW+atm8NXr515+uzmy1+/f/kbIOnff/3tp19e/vTy5UuAh/8XjSUFL+Vf5X/P8uurbPkgoNT5P//+n7+A7etWeBC//P7yHz/9/uvLd8p2XoOhP8WB6iD6Ozj+exjhaxioIJJu4/APsrJ/vDT13tTZE5XrD5QlNu1LH6lfM9W64VLXhoW+TSP1ae17bR17jacPOWbaUhd7siYa4qabEq/35c13Zsx3pi90p813p8x1Js22BaabYica3OPHnaNHbQCj52r05w/rRw5pR6p143Wm2ZOuy61uENe6/ffPpNwZSLx+Kg7ElVP+xVOB+R7v5V7/wunATE/85f784ea8nZvNgSSOO0nsyTPGFDvdubakGFW5QjQZxf4ETXkBwZr4DQz/XRjuWzjuIYE8wGWVObWBbG9+ddmOM81buo+VnT6x+dSxhOrNhq3p6vXJ8rVJwmI/M89Dz3bTsz30TE9UViw1wUbz2yUZAXaci2RSMVwmjt9BdekpNo0g2aMrSJakx4jTPcCjhjXJ2pIEeT6wWkCzJhGEYXOGfnOGKNcrL/RrVydIMtzSNEekU4GWRRIUrHAtn6zkROrFkToJRSEkyPg0g4RulYbbRXSPmOGXRXjlUXGqSJ+aEauOcCsoVjHFIg63SSIcMrpdSjIKSEY+zSImGvisaA0nVivwG+3FSc7VqZaCBGdJqrkgzpDtdZQkx6xNj12T7lmd7ivNNqX77JmJSr9LFRcjsJlpShnPYtL7AmKLiybVeDLy4/JXu1Oy4jJypTojLYqtNxm1OrVSJdFoJXqLUmqR0pVREVq2yKfT5sZaN6ar1yTKVge4BTG8Ir98Q6p6S6Z8XYp0dSIvK5riUaFNIpxFQrTICEYJTiMkvFpBiqQQKHzRztxMlT+GYzdrUpO2nmw89/CdA329HLczmMMhKlVMi5WsUGL4onClmqHScQ0WTWycMSl1d0OTMyVzBRJLDmcQCBQKEZpQzoxgRNEjaFRKeDiFEUnn8DlMJpNOZwCJ8vlCgUDEZnPBVYzPE8hkCqVSDagqEop5XIGAL+RxwX1MHpMlEQhUUrlSouAx+TqVQcSXctnCCDqbGs5kRHGzcoudDs+KlSFwPBUXKSDy1USRIYSpjLSnujfUxO48KcrYSfMUxpXVdc49vHDnybH+4fLG1nXllTuP1O07fiy1tKRtZOjhi8+Hrsw1j4/Y87Lt+Tk9l2ebBs90nB08NXZ+a1WFwR/jzcvae/K4MTkOxWeGa6RwLoPvNKn80VEGFcugSS4tPjHYX9PVVrhrx67jRw+0nMxYt9YRn5hXuvFQXSODyV8ZhKBQWMFAMMAoMHgILDQUERoKD0Og4BgcBkcEIoqIYHK4AKU6k0SpZovEBEYkS6JIL1xbsmlPSvb61NxNSVlr6Vx5lEApkOvwNIbGbN2wbcf6jWVOV5xCZUpIzvLGpTJYolVh2OVBKCKV6Y5Lcccla6xuk9sbl5ZFiGSEYjFyjQZ6YolCJVUzKVH791QGvInLlqykhzPlUg0zir90aRACgUZj0CtWrFi5ciUOSBOFBhgFgUJAc5uAU1FoFAqDRqJRcBSgJBKORADCQi2mISHg3qjISEBSPp9PC6exo9g0Kg2DxqLRAKAEBAYXDEOEQKn3sUgMBoZGwtBwEK9ABnkvFBUWhISF4bFLQoOCsfAQImIJchVXJ7OlBAp3lJUdPZK1fbszv8CYkalPT1NnJIqT3JJEpzzJrUryCKONcSVZxXu3VZys75wYbT137tKDB7cfv7/3ZLMzt4CoUP8RgyeIFcH0yCA8mcQV4CJZoUB+OBIpghUexYWWGSPT0eSIUCxlSQjqrVXwJatgq8KgJs9gaI48IjgEHOCrnKMhIKAcT9AQUqgFFAV/xWoYHDwSDU1vAjAF98LRYSg8YCgMSUCgSAg0AY7GQyvpo7AwNBoBDh+FhP33FFTgnyKgCf0IJJAoCkNAYfBQWzV4UvA+I2GI0GAsCk7AgLpXCBq2Co8KlnGikj3u9QVZOzYWHK3cfLZq52LZ5oVta+/s2ngt3v/A5nhHqVkg094h0T9Bkb4NxX4LA1cQ/JdI3BcosCV+iSR/Dic/h5G/QZG/QhC+xhC+RmC/CEZ8CsO+g8I+5AvneYLr3pgvjtV8cqjq6ZHjP9278/zBvWf3bs+PnKmv2b9n68aMBL8KoJjPkooFHDaTz+aq5EqDRm82WPRao0ajB1uD1qQHN5jtRpvLZHNZzE6zzm7WOkw6l07r1GgdKq1TqXEoVXa92qVTOUwGt9EabbQ6rWab3W53eRzBwcsFLNpnj+/+8PzJ4uzp2dH2T2fOPE1J+mAl4hsE9MpfoKFlot5bgXo/L+XO2doL3Xsnuytnu6ov9xya6TtwsXv/eEv5hSZA0oqpjgMT7funug9O9Rwcawck3X+xr2Z26Oilwbqp/pqFkfobk81XL5y8PHxipKNqovfI48Xzf/3w9lcPr9yZGrrQUX+2pW72TPvsQPvkqeNTp+vGeg6da39N0sqx3tfT7QFJy8F2ou/A+KkD4737J7orxrsgj15oLx9q2n26fvuZE9uHTu4abNpxprFssHHHcOPukZby4aZ9gw17+yCSbmmt2dJSXVa7b9OOdUXZyYGUQLTTqjLoOEePbrt79/zFS50vvn7v199+/OXlD7/9/k9o6B+UtAd44fdfgSH+X9Jx/991868kUP87lVcn61cgUSipGDh5LwFOwecLylP6EroTVHt+/u3lP3/5/ed/vLhx63ZS2i089nMc7msY9ntoeQzcN0jCpxjcLTTunbSUv81NvzM9cPLo5gNbkjoqC8aaN890bbvcu3WuZ8P5+owTW7XHNkrPHfUudGdNNyfNtCbfGMi/3Jl2uSN1visDbGdaE6dPxk00RI8dAx61T9Q7pk44Zk+651tAuK60R9/s8d09E3f3jPdWf+ytU97bA4EbfYGrvYCkCQvd8XNdCRdbfZMgWmL7asynqp21ZYac5EhPDMWTwLMFBO4MvTPH5kgyJ3sM1WrZPD3yKZYMarffQTmWcV8j0F8h0Y/xpEEhd5tNt3Hr6oOD7bUTfWUD9SVtBwqb9zvL8rRrEhVFccK8GE5uNDPXw8z3klNs7Dx/ZLqHGmfjZ/gFaT6G18YKuBT5SeriVFaii5PqVhYkCjI93FSXKDNaUeDTrk5UlyQAkmrXJGlXJxk3ZBg3ZiiLElSF8drCeHGygxmtZjoUZDUXK6CTZSyGmh+lFtJk/HCpkK6QsI0KplXBdMpZPiUzoGIlqFmJGlaClhnQRHlVdJeUbBWGW0Q0syjcJCQb+CQDP9woJOv4LKeK69GI48zWvHhbfgLYOouS7bkJ1sxAbHF6yqai+DXZ1lS/zG0RWPVyl51r0AmMRqnFLjSao9MyC7fuFRrdBK68YNu+0r0H9d7ErNKNm/fsk+v0UpXC7rIoVWKlmq8zSQ0OldQsiVKzmHqePN5syPMbVycZ1qfKV8cLC/3CIr9iXYpmU4ZyXaogx0P3awkOOcmlJNrlGKMIruLA5WwCILhdp0iIVacEVIk+dXKA5bAJYmPWHzs29eRJx+ysMTsLKRHRTQYQLJvFnpOVs3NH2bFjzedHak/3dV+ctiUmLYPB6ZFsWnhEZDi4zjPYkVGMV3N6IiIiOFwuXyTg8vgsFjfq1XR7oFJAUnBzFJPNZLKlUqBSzavVEKVcnoDNYbM4LA4H4FUgFcu0AGs6SyA23mV12y0uvc7CiOS8/fbS7NzC/Lwi4IO3V4atIjCQLCWcZ0CJnfqsMt/Wo5L0zZGeHG3W5l0tgz0zt+u6hzcdOHyouXNPXf2OQ9U1zSdLd5edW5z97Ke/1/Z1OvMyWTZj3Lo19eeGOsdHh+dmqttO7qyrXlu+W+ONFlgNUVoFVSaM1MhpSnGUTiGLtiljXTKnReayBkryypvrT54fzt+1fcfRI+UNDVZ/IL90Y1NbL4HMWL4CRiAwQoBvkJgwBDoMiYRD8MASyQRKOJUewaBHMsMjohgsDhO8SXKFwqCn87h0riA1b/W2vdVF63Z7kwrT8zeqzR4GV6oxO4RKNU8izcjNa2xuy89bI5ZqlBpzdGyC2R5LixJGsqWhCBLUxirXe5OyJBozhcknM1lKo9mXkCQSK3hciVyk4kcKkuJSomisP/3pz6xI3smmtrojDURC+Irlq3A4HNDn8uXLg1cFwcNgAKOQR2HQWFI4KCgkBg+khQhDwKF1h0Cg0dBcqKBVq1auCqdQxUJRJIMBsI3HEkKDwsJCYWgMHo0jItD4lcFhK4IAXaHGP4AwoLEwsEWGhcCDgmAr0QQ0lkyA4XBvrloejIGHEhBLkatEZrXO51a4nUqPRxETq49P0gQSVf6AMt4riLFKfXZ1wKXyO/gWjdbrSCrJqWw+Ud7YYElKyty85dzc/NzjJ0O37qTv2EXRGlhWB0YgehuFCaVFYJkcbCSbEMkhA4/SmCgiDUOiI4n0YDRpGQyzNBS1LAQZBIcmKgXDUSEgwpBQBtFXU5SCQmCrgqEF7kPAMbxqpEeAQOGhgaSvAkpZisShMNDMpDAEuB3EqwGm/yP5FCApApgejQJvIEA5AouCAZKGwZBINBFPwmPx4G1HwkPBzShYECJkGTJ4OR6xUsIL99hVxTmBqm1rT1Tsaju0e/Dw7sm9Gxdy0y+rtFe0mtsa1QN8+DMY8RM4AQD0OZQQGvciFA0uGc+R2C+R6K/QmC9RmC/RxOco8tehpK+RtPeQhHsYwuMI5lOJ6l2F7qrJ/KL68MeNzZ9PjP/82YefP7z//q3bY0OD+7dv21ZcFB/t4HEiWFFkVgRRzGUoxHyNUqHT6gx6o9FgsppsVovDBAxqspv0dqvBabY4tWar2mzVmqwGg9VksBs0Nq3KatS7jMZotdYpU1llarvWEK3TubVam8Hs0BkBanUWi8npti5f9la0Vfe3z5989ezejcXBuxd7PxlofuxxPw1GPkeQvkISX6AIXyCJ4JA/2FR4e7B2vGvfVHfl5c6a+Z7q2f4D0137J9sOjLdUTLZXXuw+dKm35lJf7cXemonOqsmeQ5fPHF0YOTE7dGzmTN318ea7Mx3XRpsvDRwbbtk/3X/so5uTP35077N7c9fP9420HhtpPXrlXO/CcPdUX/1Uf91Y96Hz7QfOtVdAGUm7D1zoqoDGkvYcADEBefTAGEBq1/7RzorR9oqR1vLBxl0QSRvKhpp2Dp3cPty841zLnnPNe8+2lA817jtdv7enbndb9baOul1tR/Yc3ru5bF1xZqI/4HXYrUqNOqq948D7H1y6dXfkhx8++f33f/708w9ADv/5O4ACCGgg6f+LSPqq//df5X+v8qrXHvokvYYo9GGCKjq/vYTaSX/59eUvv0HJ84FNf/nHb7/887vbd24nJtzD4r9Ekb+FWklxL+DYr1DYjzGEG1jcg4yMb6bO35k7W7e/dP+6uKH6TQt9Fecb117u2XxrqOx0tf/YJsVAtftSe9pcV8ZcV/qVU1mXO1MutSddakueaU262JJwsTnu4knfTLN3tsW32BF3vSf+Rk/gRrfvZo//9qm4272+uwMx987EXO91X+uJvtbru9wWO98Rv9CVerE5ebIp+ewRf1e5o6lMV1XIK89lrU8OzwiEZ6bzsnMV8Ulih1fgSjXEFsTE5cfk+PVVOtGlKMZnKMILKLMd4VsY5js46jkK+xhPuRDJ2e20rN1StLXpQErtJuP2jOhdRbr8REWmR5EbKy/wyUviBQV+Zk4MM88bmRUTnuIU5MdLi5IZiU52Sgwnzatem2HcksvO8NDiLYLsWFlhgJ/hEWa5pXledXHAsDbFtC7dUJqqX51iXJOuL05VZsdJUz3GvHj/xtzo4pSEddn+olSxWUXmR0SIWUwZjyUVREpEfK1GHW3XJbg1qU5ZqkWcYRFnWfgZJmGmWZBq4ibqeQm6SLeMYZdGWqU0SKI8sp4frhdQNLxIs5Tv1hrTY9yFycb0WFt2nDUroPG7dP5oV3qSIyUgd1oiZCKBQcvVqFkKJVuujs8uyFu3VW505q7dtnrbfmdCniU+25KQlVK6xZyYHpdbdKjppMHlZAp5OotGphQAj+rNUp1ZanJpDG4tXy8IV7KYNqki1WUsSTKtS5MXxfFzPbI1CdrNGdpNGeK82Mh4A9mjosSogUoxVglCz4NpeASLnBvnEMS7GU6TJCFG5I9WJSdwXC6iSl16+PD8Jx+fvnUjY8/OzH271hw5tKPlxLHzg03j57tnL54YGV5/uCpn1zY8l7UMHsYRCOnhNAY5nEuP5DKiIiiApOEREZHQGDO+4NWCMzIuR8BhC3hcIZcr5PPFEfQoKjWCyxMKhFImQKpQzBWIo7gcOiuKzoyMiIoCdxn05jhfwvrVG5Likq1Gu93q0mpNVCodhyezWTwymU6isxkKM0ZoDOEYiZp4W+G+2HVVEY5Uhi3Bu3r7vpN9B1tOb95fu3rH3oqjJw4cb6g8dqymqWHjvh2ppQVHultHby5WtJ2o7eueevTg+Nkz0XlZGZvWpW1Yo4xx6vweulwMi6BSJQKaVBilkilcNq5eDbaO1ER7UpwjNV7tc5mS48rqjxzsbms8N3hmdrb86LHjLR3dfcNYHD0sDA9IikKTkRgiBk/GkUAQKbRwWgSNRqfTIyKp4C9GFCWCQaFHEMPDORIhXy7FUmlUpsDo8O+tali35cC+qoZd++t8SZm+5DSTw8UWCqJ4nLiEJKFILpVqnS5fdGyS0RqjMTgTUvKoEYI33l61EkYIpObbYxINTp/TnxhIz4pPydBqzTyOhMcUS9hSuVDJi+RRyTQBT9J/aqD28FEGPQo4E7Bz2dJlIcEhBBwekmhoGBaNAVtQAE2BRJFYYGt4CAxwFYnEoNEAWK8yRoWFhOKxOBo1HIvBhgaHISBWQS2oKBTwGQGJxofB0aFhgFuApDA4EtwBhyHBDeChIaHwYAwgKRGPIhCDEDAEAROKQ/w5eEmUQqD3umWggmQyyR3u2Kw8a2IqW2dk6XUSl03jiwZgNcZFg/Nsj/eq3RZPenL6+nXuzExnVo67oHjdwZrpD57OP/mgqn/Au2ZdlMlMlMopUjmaxUVHsskcIV0gjRDIKFE8LDUKkHQlAr8sDLMSjlsFxwYBXCKxUC4nKIM9KigMEQpDhcLRq0JgK4Nhq0IRIYCTSBxkUBga9gqm0PAMKPBoDBGLIyOR4JCxITAQUA58oNswJPgnaDgKhYAScKEQaCQcBUdikODdCA0OBjql4PBoWNiyJW+vXLYEtmopjYjSybk+p74ww1++o7i5bs/pjsPDbbWDDVVnq3dcKMi4Ite+xxA8wIQ/wlLeReMB1L6F418goQr/1zDUcxj6awTh6zBoZvoLyHD4F3Dcp3DsMzj+02D8YzTt3eiYObv18fr1350aeDE48sXE5D/eff/9G7cuTUyeamrcvXVrYXauzWgWcrgyFkfIYTG5UXK5SC+TOgw6i0GnUsq1Go3FZIKaNq1Oq91tBmFzGYw2aJCoyaozmlUmEwi9waLXmS0mh9USbbZEG03AoA6VxqrS2tVqu1xmEItUKrVBpzea9Hqv1+OOtS1b9pe1hRn/ePH0s/euPrw2/PXC2cf7yi5FRn6CIT5HQkm7v0HgHyHQ79pMz1sOLvYdutRTeRlYs+fw5d7q2d6KqY6KqbYDU+2VM12HZk8dvtx/BJB05tThmb7DswNH5oaOz59reB23ptruXepcHGm8eLoOkPTyUONn9y797emdZ7dmAEPPtdSNdtRfv9B/daT34ukTr0l6obPqQlflq4ykB853lr/CaNVE34GJvspJsNNdNdYN7qq80L4fkHSoafdAw46B+m2DJ4BKy8617D7fvg94dPBk+cCJvb1H93Qe3tlavbXz6J62I3sP7ty4vig3Ld7vi7ZazXKXUzo53fHJZ1fee3LpH//44vfff/rnTz/8+utPr8b7/fbrq7VEIUD8ayzpv8r/8wJ9fgBFoYBoCk1zArugxvPL77+8BB+yn36HfAoNKf3px99e/vz97Vt3klLuo0hfoChfwQjfQCMyQSUY+xmOeBWGfn/3zh8/fffSUGvdrsLmfYVDRzeeP7Fhtnvblf4tsx3FQ7VxI8cCF1tT5ruz5rrTZjuT53qS53tSZjsSZtsTX23j5wAxOxOudifeOpV861TS1U7fXLN7sS3mRrf/elfM7b6Y2/0xC+2uhfaYufa4ifqY8Xr/2cO+nn3O9p325jLLsfX6I2u0NcWKQ0WCg2vE1WWWxkMJbXVZbQ0l28vitu3O2nl4Y2F5obfAkxSnq9aKZyIZ7+Moz+Gk72CE72DYr+HQyPoPsbQzXP4uuy47P6Ar8jKy7NI8nz4rQZUWrc6OlWfHKAripEUBVnYMvzg+KiuWmGDlF8QrStMjkp0RSS52pldQGC9ak8TOjuXl+kSFcYKcWFGuT17g1xQnynO9ilyfMi9OlRcny4i1FKUXHNqzpfFw3v5tJQe2N50/1TV+5uSZjoONNSUbV9tjHDK1lC/hK7RKoVwp0xk8qYnpm4oCG7IsxT51oVtZ5JYVumSFTkm2XZppl2fauX4126XiOlUMk4Sq5UMBPGoQMwxipllqSIq2pfuETq0m4HBkBFhqOV0sNHg8Qp2WzOGYYmOzVpe6E5KUZgdbolm9adfh4+0x8Vk2T4onqdAeyCvdUxNXsIFjsMcVrUsp3Vi4bbvYaGADyCoEWovCYJWLZJFmq9wVY7A4tTKTlKcXMg0ihlksTbQbihMNpcm6dSn6TWnGsmzjtmxJoZ8ep8c5pQS3ghSjJkQr0VYxyizGWGU0jyHKb2P6HMKkWK7PpU5NMmVmMK1WltORU7Gv78bVC+8/HLx/s/Hi2P7TXdtbG9J3b0vYvNaQkahIiGFZtW8iQ5cjQ5hcdlQEg0GksKl0HuAkLZIeDuTFYHOhzDRcnlgABEBn0mlMmVTlsEd7on1Go02jMWr1Zp5QQqFHCqQKsULFEPCoHGYEj01ns8IZkWw2T6cxJsYlm3UWrUJntzjNRpvRYI2MZDNoTBKJ7ohL2XiwnmlNCOFa6KZ0Q0aZLXsbVRfDtnnjijbsPNJ8sLF3x8Gja8p2ldceq6g9Utfc1HKq68CxameyT2TTllbsrDvd0TUxWtPXFVOcz9Cr+HYj16onCDkMtSxcBkmUq1PTxHy+Tq1wWBV2S0J+Ttrq4kRw8VhfFF+Sa0z1G1MDm48eOr1waWju8p4jda09p9u7B0JCcBg0jUSMIpIYBDKDQIkg0yLokZEMJjOSFUWjMwhEMpFEoVBpBCoVRyKFoVEYMp4l4vFkCkoUF02KSs9dv3t//YGapqK122MCaXaPjwc8KeQx+WwmmwdHYAFJCwrWJqcX4EiRbJ7C6UniCrUsvnJZMJZI5dg9ScUbd8j0NrZExRHIGQy+TKLlMSUyrlLElmhlWqVEZdSbd+3YzePwli9bLhGLkxKTwKlauXwFBoXGoTHwVwNJASRBCYMBlsJDkYiQV3n1QQBcAl0hEICegFXQw1BwBKAW8CjQFgaFBYINC4M6uGHQVCYcNKMfgQwFz4QIQ2NQKAwiDAbN+YHGWKLBcwIB4sDToohYGAH1H0v/xJBwAznp+Zs3FWzesmbH7sqGluKtu1QOD19nkFksaqfTCq7dSfHuxDi9yxEpFSAjqBydrmTfvj1NLe78YqHHn75zb9fFizdffN00NuHKL+BY7VE6I54nWkmkhJHoZI6Iq9BHiZRUlghHY61CEt4ORi4JRq4IQwcjcGEo3KsZ9JgQBCoIGnUA5QpdFQZfGYZYBUMFQb3zuFAEJigMGQoHLgdHhwf4RqOJWDQJiyYi4VgYDBsKx73q00eCfw5DohEgXpEUOB6JQoGf4Igw8MYFr1wetGwJKigICwuh4LAKMT/BY9tQnHG4fPPJur1djQcGOmsGO2tOt1YOtVct9h/7aODksE71CE79Ooz6Ak2FVvhEEr+D5svjvkKAwL6AY58jcNCNYdAg/mco8vsY8h0k4T2V+qNA3LNo//tp2T+MXng+cf7HO7e+e/rswa2702NjLUeOrc3LtxtMClCHjGSGE6kMaoRaqtSIFToN+DU1azU6o0pnM1qsRotWpbEYzXYgUoPNYnWB7yCV0ao2WvUmu95ghRIuGM1Gq81gtelNNoMZPKtNqTGyeGJGJKiDKhUKvRR8BqUGgUDB4UrkCo1Jb7QZ9BlpyW6vbfnyPx2vLf/p+4+fPpx97+rgyysX3l9bMo5Ef0mgfgMjfh9GAvi+gUI+SPV+d7Zptr964XTNlb7a+f6jl/trL/VUXOzaDzw63VE121NzGWC0p3qq+xBQ6fyZY4tDxwFJ587WL55vvHKhCZD09nTb3HDDdP+R8x1V18c6nj9a+P6Dmx9en7p8pn2k9ehU78mbYwPXL/TNDp68ePrYeE/NeG/1xCkQhwBJR9r3jXYBkh6c6qua6js43XdoqufgeE/1WM+h0Y6q8237h6GxpDtOH986UL91qPEVSdsqhpr3DTTu66vf231kd1v19pMHt7TW7jxRtWPP5jWFGalJvlh/jFOvFWakOz/9/MaHz+buvjP2z5++fEXSH4ENIJD+9y57iBRg+9qF/4XlXyT937ZABH21/e33XyCWgp9AZecl+IABi4Ltz1DlB+rch/r3f/7nb7/+8v3de3cCSfexlM9R4d/ByOArBnzdfI0mPA3B3jSbX0wOf/vg6s3zvc17V9duTByu33ixo+xCfcFC97pr/evmuvMnm5PHG+On2hJmupIu9ybNdAZmOwJz0DZursO/0Bm/2JVwtSv+WnfCta74hTb/XHPMQqv3arv/Srvvaqd3vs1z8YR77KhjpNY5UGnr3G1sKTM0bzOe3GZs3W7u2usaqIw7ezh+pM47diJwqTP3yun1i32bF8/tHR3cMzpS0zt4pOzI1th1idYsZ3KcscKkmIqK/AgD5c//BnxXwkDFHfsZCv8+nnaBzdlsVlq8elaqXZWXaM9L0afH6jNjNTlecaaHn+URFAXY+T5Wnp+eEc3I9HDy/Iw0FysjhpPtZeXE8orjmTlgJ4aT4+FkuMV5PmFGjDg9RpkbkGXE6PITlRleW0nakeFTM+/fn3xwc+z2wsTNubGr0/2jp480Ht6xd/P27RvWrM6P93l0arnHZff5/B6vb2/1gfZzPSdHu0uPbdcUuhWFLtWaGEm+U5LrMKyO0xXGChMNghidJMbIsigiDVK2RRmpEzG0IpqSR5JECS0asU2HYdHYWpknM0mo12tdrpS8Qp3DJTOYCzdsTsktLtm4zRIdCI+SxCXm7S4/tnnbweT0tUpTnFgfW7KjKlC4EcORSByxOZu3523d5s/JjkmJjxIylUapyiBm8al6oyQ6Gnz5K/U2tcVnVUUbKAoWRcsXJdospamurbnWrdm2nfnGrZmSfC8joCe4ZMRoBTkWkFSBMAuRVjHOpaTEGBh+GzvBxfDZRck+WVJAn55iz8+W+GPZbrt3Q+mmk8dKj9ck7tpiLcmRp8RFOIysaIswziWLd6dsKtZ5nUgqLjgsBGogQmFYVJogkhUZHkGl0CgUGovDZzC5LDafzxfTwiPDqQyVUpeclJ6akumPS4z2+ExWh1CqYHIFQpmSL5MzJCKGRMBTKfgKOUsgZLF5Imi9GgWfLbCbHU6bW6sxRkd7fd54j8tLoUTJjI7tdSd1KcVLaEqszCv3FlvTN3AtPobGHMgv3VfXfLTl9OHG9t2VNUeaWo80naxvbz03OVrf0dQ10negoVbltYlcenV8tNzvlnidMp9L5nUJXRa1L1poNUTIRSKTTqBT8zVKucmgsJisPlCRKM5dtzZzbfGavdu2Ha7I3bnRmpmgTYwt2ruje2JsYHp6bHahvLIWDieEh7MZETwq5fU6q5HhDCZfIGKyOIyoyHBaBBZHxOIIeAIJR6ag8TgEFg3HIZFELJ3LYYtldLaEyVdZnAkGqy8c6pQXCiRy8E7INUqpUsoA73Akl8uXKVUmoUTLZMs0OpdEblbpXLnFW5Q615JlCFI4T2/34encECw5FECPQNdqrHKJjkZgcBl8s9YiFUj1an1KUgrw4Z/++CdvTOzspUsb168PCQpesWw5UCYRiw9ZFQw4CS12D1SKRAbD4UEIGAwNzdEJhlZph7QKhzLOw8NCwpBwJAFHJOLJaCQGhcSgUTgEHANI+t+xigQ2RYTCQsPgodCASRQ8DB4CQ4RicEBpEHAxeMKq0FAMCR+CCvvjkj9nlxaembgwfe1a19DZE52nZq/f6x+Z3LK3KqOwVG1ygLeIJ1cx+HwajxslEcvAqYmPA78jTWdHemfm1x2q0yZnMsw2gdd37NzIvW+/7ZubK606qIr1I6M4QWT6CgwJQYlEUZl4Bo8l1QGVApK+sRK2AoYNRuJXhqGCIXRCHe6hSGwwAh0ERwUhUGBnFRy1HIZcAUcFo6DOfUDSMEBSFB6QFAQaRUAjQeCRMAwSSUCgia9mPiGggaRI9Kv2YTgSDS3TGhS0alXQiuXLl4SErMShwngRVIdOlRkfu2V1fnNdZX9LXU9TdX8rFGc6Dk8Pn5wbbb9xsefh4sDza8O/Xho+x2N/hA5/gSB9gYQMCoj2XSj+OxjxKzjpMwTpGZz4CYr8CZL4GYb6LppyO4r7LDX9bnLyZ41H/n7z0j+uzv/z1o0v7t+5PXdppLurZueu4oxMh04nARUdWgSHDt4RtlwsEwukoNJi0luVSj3got3uMRpseq3JYnLYLG6zzmbVOyxGUEV06o0Otd4i1ehBNV5vdepNDr0BmlZvs7pB7VGq1IKTRY5kgvdzCbSmLSqSwROLVAK+XCYzyJUGaMyKUm3SGSwaTXZGskorXRX05rnBzn/88PHjRzPv3Tj78tbkxxvWLiDQX2Mpfw0h/i2U9A0KfxWDupfkfTF88tJg7cKZI9fOHL1ypn7hTN2lU/tnug9c7DoINZH21Mz21lzqrZnuqQYkXRg8fuVsw/xwPSDpwsgJoNKro03Xx0/Onz1x8fTRid7aezP9X7935cW7Vx/NnZ/oOTHSVnfpdBvw6LULfXPDLdP9EEknTx1+nSf/fGcFIOl4d+XUqYOTPVUT3ZWTPWDn4FjXodFOQNJD59sOAJIOnth5+vi2gfptQ03bRwBJWysGm/acbtjTV1/eXbe3rXrnyYPbmqq315Vv27m+JDclKSslMT0lIBVHVuxf98vLjx89nrp7f+zXX7/99beffgYk+A2aBf1apdCff5H0X+X/iwKdNShXPgTT/3z5n7/9CiT6n7/+9p/QbdDwYIinrz5s0N9g79dfX/7z95e/fH/7zr3YhA+Ccd8iyNCIUgTUBfMNinKXSLnhdX87NvTzRw/nexuObc85titjoG7NZEPpzMk1d4a33xzaMHoyqbfacbrOPdoaf7ErcfSEe7rRPdfmudwaA7YL7d7FzsAiAGhH3LWuhCsdiQut8fPNgdlG3/Rxz3idc6TWfq7aeqbK3L/f2Lff1LPPNFDlGD3um2pKmDgRf6k1daEj82p31tWe1PnOhLnO5PmOzIWOwks9pbPDOy4M7KqtLSnamuJbG+daG7DmRqckWqv0ogkm/RmaAkj6Ag6tVvc5EvscTnpMiBxg8zebNNGZXu/anJxd63N2rc3btTZ951pDQRI7zclfE89ZmxRVHE/PjqFnu5i5HnaOh53hYadHc3Ji2fledq6Xle1hprt4GR51YRLbb9dkJ2xoOry7s7HpwvD2prr07RsWPnj39rP3W4dPPfr8ycdfP6uq21tcmp6W7rFbJB67MuA2ekwqo4yX6Latyc0uLS48PzY8ND18/sbU5HuLGZWl8jyXKMuuyI8xrAmYV8cbi/zmwjhtilsd7xS5jJF6Gc+sZihFaCaNwGXgmDSakBsh5uMYNL3b4U1JVhgtmUVryvZVpeYVm91+rcXFEakrDh1PziwWSkwGc5wzOt1iS07J2MCTOcR6T8763e7UfLUzjiHTBHKLYtIzSrdvX7d9SwSHodDLJGqBQMZRaSV2h8HuMNpdJpPDoDSrZBY1zyQXxxgs+fHW1SmakkTDxnTtxlRJbgwnycLw6+g+LTVGhXNIoRbTaAXVb6DHW2gBa2SSIyLBwUr2iFLj1FlJloIsW2G2PiNJnugV+hycGKsoPlqZFpAkenk+lzw5TpUaL/M5Wy8MnJkZXb9zSyQ7avmypRgEgk2HrmpMOoPFZFOp4VSoaZDJZHMFAgmLxYuIYPL5IpPJplYbFCoofzaXLwbsFMvVErkmgsnlSGRmT4zZ45Hp9RKV1mC2a3QmnlDKZPFdrlh3tC8+ITUjKy8xMQN8e8vler5cn1S4XutLD4mQLScKkFGaKJWbq3eJzdEZJZuqjrc3tA00dZw+Ut9yuL7x4LFjuw9Wdg32bTuwq29y6ObjBwW71tsz44TRBpnfEbsm15SRoIyLkUbb1F6XLsYpM2uFGoXCqDW5bBqzweJyJqSmpufkFpauLd2yccPesrV7t5bs2ZJTts5blKVL8GaXbZq4eeOT7/66sWx3KBwbxeQLBXIMhkShRYH3g0qLjGJyIyJY4XQGmUwnksIxWAJQKYZAQOOxGCIOiUcHo2EIPJYUEckRydh8iVCqiuIIGSyeUCwHfxRqtQLgWKXkCcSAuRQo2CuCkS5PwuZt5QZTjErtSMso8foz8AQWHEGlRAgZPBkxihOfkVO6uSyvoHTduq0GnVUqUujVRrlYIRFIVHIlixFFJVOTk5I7OtpBZSwsNIweTkdAGQ3Qq5auwqLxMBgyOAS2KgwehsEGo5DQ1BwE1AUPNfGFAZJCjaTwMCQKhcEBkhIo4GDQaDwaTUAicXAEoBhQKbR0J3gEApoXBYchwP8kBAYPRaIQeAIWCw4fCJ1IgaOxOBJp6aoVq2AhXWf6x2Znm7t7dx84mF+yfvDs2IP3PhoZnTle31G8eotEYWAK5DqbO5CVW3aw5nhP78kzQ70T0x2jk0dPDW4/2li0r3L1garSA5UNQ8Pvfff90x9+XHj/wwMt7QqPD8sWBVMicSxhCClqCYJEiBITGYIVcPzSEPCS6aFIIGNUGPJVKylwJxIbhMYEobBBKFwwGrcSiVmBQK2AI4MhrUKd8kCl0JQmBAaOeNWDjwQHQwInHYkhBMMQS1cFh8CRWCIZjcOtCg5atmLJ8pXLli5bsnLlWzgcnMWm2W2agszA/rLVrUfLO+oPdDcdHGirHe6sO9t9bOJM0+LkqXeunP/w7sWPH17+7NHljx9MP795/uXk0BiT9TEu4isE8XP0q6lLMMy3YRBJn8PDn+AZNxi825H8K5SoT7JyPiwteW/vtp8Xp3++feX7B9c/fHR97uL4cE/n/rJtmQnxZrlSSI/iR0SxKXQ+PUrFF+sVGqPeaDCYNGqdRqXX6S1ak81s95jMTqPRDr5lzGaX1RptNbmsJrdeb9dozVq9FZhVZ7KrgSqhhlKHzmBVKHU8jphKhrKrLlkZ/JflK//w5zf/8Mc3UCginyeViFUioUIkUssVOq5ALFeqDXqD02zOyUyh0HBkMur64sQP3334/ntzj+9O/fbO/CclBXdC4N+gqd+GEb+DE75B464iUQ8CCd+e65wZOnJpqHZhqG5h6Pj8mSOzpw5c6qq83Ht44VTt5Z7Dc721C6ePzvXXXeo7ArWSDjcsnjsBYuFcw+LIiatApecbF0eaLp1puNjf8Gj+3HdPbn75YPHuzNBIR91QS83MQMvccMf82c7LQy2TvXVjnTWTPYen+mrHew6ea9t7vn3fVG/V9KlD0Fz+9v0T3Ycmuw+OdlReaK8cba+60Hbg3Mm9wyd2D9ZvH2zYMdy4a+TknpHmfYONewbqd58+vq/v6L6u2j2th3Y1V+85Ur5j54bS/Iy0dcWFRbmZIj7t3Lnmn35+ev/B2EfPrv3nf0LtowAEr5Z+hDpYX4kCIikEi//q8i+S/p9QXn+m/j+WVxUgqOn0Z2jsyCdd/VfCCJ/hKM9RuNcLV3wNx32OwN1H4675Yr+dHv3u7sLFrrpDZRlNe7Kn6jeNHS2+2rft2uDG0baM3trok+WG9krzyInYC8eck8dtCy3RV9tjr7THLLbFXGn3L7b5FlrjQMw1x82c8E0eixmrjT5f7TxX7Ryudp6tcZ6vix495hmvj7nclnC1J+1mf8btgcxrvSnXelOv9iRf6U680hV/uc031xa43Jp4uS3zUnve+Za82j2xWWmC6Hi+J0cfu9ZjWxNrz3UmxesqjMI5Gv1jNKjQY0F8iSK8gBFfoOjvYxhn+OJdca783KSjPY1nr02N3rncMXN2Y3O1a3exaGMKc30Sc01CZJ6XmRfNzHWzc6KZqU5OmpudFc3MdrNzY3jZMbyMGH6aR5ObDPC0q73pyufPmkfPV7W07ms64UxPLz9eNzo3NX558srd+c5TDXEJZpuVZzGyVBKiQUo1yyJM4ginkhOjlaR4bBsKc06eqM0tyUoqSb/47rWpR9c3nKyUZbh1+XEJu0psxUn2ooTo1amqeKfYbeFatBheFI4TBadR8VGRUWKxQKliiUQ4CpUlEGUXFKVm5qj0VrsnULB68459hzz+VJ5YLVfbgFELV2/zxuWIpDa5Klqt9cXGFSiNfk9yYSBzrcGTtGFXlcLk4kjVxEhWWn7B/ppqncVgcpjA97lYKdYZ1CazzmDUmMxag0GtUEls0TaTx6p0GwzJbn2mV5Eda9mcpd+YJsuJ4cSbaR4VzaMOdysJdgngKSNgoPi0FL8+IskWle5mZnki01yCrDhVQaoqJ9GYn2ovSDNlxhsz4kxZ8fqMgCrFz3SbImwGeVKcNN6n9ru3Vu+bunb52eefVNVWkyhEAg7LCA8n47DsSIZcJmMw6CQKiUKnRkRGMlkcDpfPiGSC4HAFHK6QxxeLJUq1xqhU6pUqY3R0gC+QM7kicP0zuzwytV4oU0lUOq3FptCbGWw+8JlKa0rJyMnKK45PzEhIyIiJSXDHJlk9CSypjiHWoWn8N0JIK5B0ElPuis/etOvQ0aZT9S391UdO7t53cOuOvQXr1vvTUraU73Qlez0ZcVsO7S47Uj68OLWj4ZAhw+8qyvCuznPnZCqi7UqX1Z3ot8Y4NGatI9ruD8RGx7hjYmNTklNLiteUrlm/dUfZ9opduesLC8vWbTtcsa5yT9zqPIXXlVe2ZWB6Kj4zOwiGZENprSQIBIYUTiORaWgMkUSik0gRJHIEkUgDQSBSIJLi8Bg8MAwWSyYgCNhgBCwYDsORiSweRyKXKVSQQcE7JZFIxRIxl8eLjGQpNAap1oQh0skRbDiaFMURe3wpIomeSuEyIoQsppRG5ZMILCpdEMEV81TqzsGh+08+7Bs6NzB0fvXajXZHtNFolYplMoncoDNqlVqtUpOUnJyQnBQSGrZs2cr16zZuXLcpnEh7409vUsn0sDDUiiDYklUhQSgM8FkoNBscBk29RyLDYIjQMCig6edILBpDwGCIcAQWakqFBllikSg0iNdz8//nJH0o4DDkK6RiwaETiVgMHonEYglkNJ70pzffRuOJZ8cnGts7cgpLcgpKLPbo1NSsMwPnrl+7297S39TYW3Woce/B411D472jF9vOjh/u6F29p6Jo+96KEyePdJ3qnZyZvvfO5O07j7788qPvvv/ou78++uKrmfsPF9570jE+HShex9TbCEIlWaQJIbFWYGhhxMjlMAICT0fjaSugAa14PIkGR+NDUdhVCPRKJDoY+BJLWoHCr0CiQ7C4MCwehiXA0DigUiB1cK4RWAIGT0ZhCAg0HhpyiyNhiORQFCIIHhYMAhYWHBq0Kng5DL6KGk4QClkuh7YgP3l/xZaG4+UdJyrOdFQNdh483bp/qOvQ+MDxa1O9D66MPLk99fl7V756cgNsn71z+cM7M+/fnfr0xtgvM6OTSvU9NOVTBPELDAGQ9HMY9lsE/ns48YtV+Mcy3QcHDjxZt+lRcek/by7+9umDzx4tvHv74sS53saaim0bSrxuh04qkbO5cg5fyuZJmQIVX6YRKvRSjV6h1Sq0elATNFtBGE02o8VhsDoMZofWYAPuNJkdFgs0id5ktBsNNqPBbjTaXodOb5XLNWyOMJzOJBDDYWHopUtW/elPb/3hP974y1+WvLVkxRtvLHnrrWVUCkMmVYtFCgFfCiqgYrGCzeWpwP9Tb4x2ubKyUlYFv6nTCD96fPu7L9978mjhwwdX/jY6cFcl/wiJfYGkgKveV2jcNyj0DSzxflru83O9F4eOTA1VXxo8fAl4tL9mtqdqtvPgQm/t1VN18xBJj0Ctp6ePzfbXzZ85Dkh69XzTtfNNi2cbrl84eWu8FezMDZ2Y7q+fG2p9emP6bx/d/+ydhVvTZ8511A22VE/2N1480zxzpuXiQNNEV91YR81k1+Gp3pqxzsqRFkDSvVOnKqf7Do1B8+sPgNsnuqtH2w+MtR8Ybzsw1rr/fNO+sw27h+t3DjXsPHti97nG3eea9gzV7zpzbNdA3e6+I3u6ava1Vu1tOlhevWfH9vVrS3KyN5WWZqcmG7XCq4vDP/zw7t27F7784sF//v7PX18Cj76SAWSD/6W8duF/YYFI+qox7V/l/9zyunEeGnT666+//PP7xx/cLF5/nUj/HEV6AY3vhqbhQyOHkKQbSOIdX9y3U2e/vjdzvq2qbltO09aMc0fXznZtvdS17mJ38URrZtd+a0OZvOeA6cJR10wj8Kj3eqcfxJU272K7f645drYpZuZEzKVG78wJ79Sx6Mmjnov1/umGwER93MXG+Lm2lMXOtGs9GTf702/2QXH7NFBp+o2+1Gs9ybMt/tnmuLmWhMsnEyeP+4cPefor3YfWyooSqH4n0uUhWvx0QzLfVWIxF5jtBc7MVOtho2SGyfgMTfgKhnmOwH0Pw38fhn8OJ90n0i+IxDv0yqr9289fm1r4/OG592arxtsy6ndKN6Qyi+K4hT5BQZwoP56f5+fmeZgZTi6QVl4sM8fNy/eK8uMkOXGSrDhOnEue4j9y9vQnL38+fKpHFRNjDAQKtpUdPnliaOLczOJM9bH9CcmO5BRbbLTEqmdYdXSHOsIiC7dKI7w6gVPOtUh5CW5bQW5qckaCxe/YWL3r3mdPr33+wbpjFbosf+y6bGO6X+azCtxGhl7ONum4Jl24TBylVBBYbIZIzFOozO4Yo82FJlAYTF5CUlpufkliSrbZ7pWpzLmF6/OKNgiler5Yb3cn5hVtTkguVmo8Lk/G+k2V6dmb1eZA5uodDl9OlFB/8GibNzGLKVRyxYrY+OS1m7dkFxYYbBaeRKTUqTU6ld6g0esB3BQalUypkFhsRr1Nr7CoNbFmdbxDmep2b86xrk9XZsdwAyaqU05xyGjRKqpbwfDrqV4N2iHBRisjkqwcAPo8HzMzWpgdr8hPkWfGGfKS7QWpupRYbXK0OStelRQjiLUzbDplkj977651h6uNSf4IGW//seoH779bUV0pkggJBByVTCIT8Qx6uEgkYDIZNHo4jojD4rBkKpUBMMXmgIiMZAtFMjZHIBIrAvEp0Z44iUTjdsdZLNEsroTG4LL4UolSrzZaJUqtQgfEbRPIlGyBJDySrTZYvIGUWH+KJybg8yf749NlaguNLWGKNMQoEZzEdsZlugM5XJl5Q1llU9vAjr01a9ZtKyhZW7i6NJCepraa4rNTUouzOBqR1K7J27Z24tbiO19+XNne6F9TkLyhNH3Tek9WmiXO4wx47TFOq9vq8bpjfW5XtMPpcsbFxRcVlOSCU7h5w96DFaVlG1fv3LLl4L7C3duic9PlMS5TQlxRWZnN5yfQGEQyjYCnAHTRGAw0Bh8GQ9HoTAyGjAH2hDwaTiKF4wkkFBaHxmNgGAQCh8FSyXAsOggWGoaCEyhEgZCv0WukcimPx1OrVHy+QK83ikQyjkhWtH5rQmoukcpC48JXhaCRaCqJzESjwtFIKh4bQaNyyEQmmcKmsXgUNrto48bm7t761raqw3UpmTl2pwdoA7BECT41Kp1KqRELxeBjJJRKl60MWr4i6PDho3du3nNYXG+9uYRECA8OgsEALnGEVQgUiFAUICm0VjwAJSBpSCg0IR0GR8MRGBQa6r+GsseHIoFHUWgcCoNGY6HUUYChYbAwaCwpNPgUWiYKDQ0phQoOi0WjsCEhwHVkFI74xrKVYRjcmQujj5980D98bvf+KqBSgUi+f//Bzz//svFEZ21N09nzl4639u48eDRv8/b4wjUZG7Zsqqypaem+sHBlZOHq/WeffvPbb23Dwz3nz7/35Vdf/fj3Ox8+Pd43MHLl+oc//Dh7753yli5reh5ZpqXLjUSeYiU2fGkYHo6jhyKIITBsKAyLB6eGTIPhCMEozAo4agUSswKJWwYHWzSMQESRKHA8EYbBwjFYGAA3EgPOIxZPRGFwCOh4cRgcDoZCQOszIUJXBq1cEbQcSFSnl8cHPGtL8w5V7Wiqr2xvPtzdfqS7vXags3q0/8j0cP3CeOvd+YGPH1789N3Zp/emnr1z6eMHl5/em31y++L7t6Y/uDPz0b3Zz+7O/HB9+nHl7hmZ+DGT8xkS/wIBavWE716R9JOlyI/8Cf945/p3F0d/ub7w7J2rFyf7amp3rynJsOvAxyhSyGOxmZG8KJaCLTDLtWaVwSDTAYzqJBqD0mDSGu1mu9loMRktNpvDanOZLHZo+U8TwChgqAPQ02R4lWrU6DAbHU67x2p2yiVqViSXQo7AoogrV4YCgP7pj2/9+U9vv/nGsrffWvF6u3TJSrBdsTyYEcGSyzTAozyuiMcVy2VqLlegM0DrOsX4fUnpgT/88b+lxbt/fPHx80/e+eDhwufv335+4uhicNjXaPILBPlTJO4LNParUPg7YvHjo9V3z7YCkk6fqb40UH35dO1c3+HZ7oOXu6oXT9Vd7T8233tkoe/olcGGxTPH5waOLQ7WLw6fuDLSCEh6daTx5ljL7Ym2+aHjE721o11Hrp7v/uKdhe8/vP/BjYsL57uH2w6fba+dOt10aaj14pmWqb4T4111o52Hx7tqRrsOjrRXnGvde75j30TvgclTB8e6D4x1Vk32Hh7vrhnrqBxr2z/aWnGhpeJ8Y/nZhj3D9buG6ncOQyrdBeLM8R2n63b01+7sqdnZcXBPS9W+hsp9lTu2la1fuzovZ21xUazLFvBZPnyy+OL5nfv3xv/6/dPff/sHIOkri77iAbT3fyPwtQv/C8v/TdL/MargX+X/uPLqzP4CDTj9HZAU7H334dPb+aV3MPQvUBTg0W+hZYiJX8EIXyLI95CE6wHvX6eGvro+PXhkX+36rLbyotHmraPN62e6Nlw5tfbC8YTOvfrucsPEibiFtsTrXUlX2uOvtAdAXOtMnGv2zjR6ZptiL5/0XT7pB9v5lrjFtsSF9rTLLcnzbSlXOtOu92Te7s+5cSr9anfK1e5ksL3em3qlK3mxM3G0zn2u2j1cFX16r7Vlk/JwAedAbtSGAKYgFrEmI3zdalFmHs+dGukvkgfWW+O2pwTWJ2WlWqq1wvkI+lMs8QUc8wMM+10o4gUS+wUS/xE2/AyTvdtq2F62puxkZfqhEsf2VPOmNH6eNyrdzc1wSXPjJPnJ/Lx4bm5sVLabXegDwcyL4Rb4xEXx0vwEUVaAEx8tSoix5mW0ToxO3rt7sK21ouHEnSdPHn70pHRLadm+rW09Ddm5cTk5MSmJersxyqKlu3RRFjnNKotwyFlulUDBouskQq/HUX5wX9HmUnuyd3NNRf/s9J7m42yLjqaWRmhkNIVY6491ZqTGFRaASCwqyly71hYXT+eLkCSqXG+OS0qP4oiIlAiVxmR3eh3R8YGkbAZLzBWqAGksDn84QxgbyNq6ozIrd2NW7iZfIC8+qTglcwNP7kgvLFtfViNSurIKt6TllpqcAb0lOj45K5CcnpSepdQZWHyBVKlUaVVGk85s0mlUcrVcolXJDXq1zqDSmLVat0nhNsr9VnVqtGtNur04WZ7qYsbqaE5FpFfP8OlpXi0hWoFzy8l+PTsjWlKYIMoPcLO8kpwETUGaIj0gTYxRJ3t1KV5zZsCenxLYWJRbvmNPe2P96HDb1MTJCyPewkyahJNRmp9WmEWgkGDwMAqVJJWK+TwOAbAogsYXcKNYkUQKAU/A40kEAonIiIpkREF5SwVCKYvN53CFdofHanVLpRqDwWF3xMpVRjZPGsUB75JcKFNZnR6d2S4F+jZYbO5YjlAawRLI1UaH2+90e3V6i0prUeosBoeXrzDi6TwqR166fX/umrJloXirO6GmrmXTtorSDVs2btu6e3/5xl3bvKnxiXmpe4/sD+SmmPwuR1Jc5vrSc/Nzjz79pOH06aytmwJFeZ6MVE9KvCsuNiYQGxuIifY6Pf7oGH+MN+BLTkvPzS/KL1xdXLomf21JakFuIDczsTgvZd0aX2Fu8d5dh9rbesfG1u/cjSGFi6VKhVwTFoaghFOJJDIShSWRaRgsCYen4AkgwI3hBDIFQyCgcBiIL2gEgkhAkwhoAh4wDYXFUMLD+SKhVC4Ti8UyqYzHE+zYvgt4Uak1x6flHa47mZO/VijRcnhymdQQGSVCocgEHD2SwWPQuUR8BB5HY/PFkXxBJJfPFkoMVofJ5pQAgEqVcqVGIlXy+JIIBiuKyaFQ6cRwGgKHD4IhAQq3bNlRVVUjEkgRMDQWQwgLRYaFwQlUahgaFYZGhyBfTWiC+t8Rr1tJgbZfk/T1RB8QUHYkaLVSPAaHBYHGYeAoaG7Tq+lNcGjWOQoFBRJaJgqolIAno1B4LJ6MQOOCkOi/rFi5etu2Rx9++OX334/PzQFP6y32/Yeqnz77eNuOfVvL9h2sbSjeWFayZfuanXsONreduzz/6Nmnn/7175OLV1dv29HQ0fXg2cfrdu5OKsg/NTr2ybffPfj0s/KGxo7xiU//8Y9rTz4YufvO4LUbcWs3itxeusrwlzDsKgw1BE1dEYLDEOjBYWgEGo8jh6MIJBieEITCLkeglsHRy+GYYDQOQSQjCMQwNKhFYDB4PDhNCCQSg0XD4eDYgkNhQZBRgUSDl8LRoVx+lN1uSkjwbtlUUn1wT8PRyo7muv6uhv7uhuFTTefPtMxO9N2aG7y/OPjo+tn3b49+eG/yk0eXPnpn+v1b449vjr93Y+Lxzcn3bkwBkj69d/nZO3OfPpj/8u6lv10d/bDp0Ce5GR8EI76Dk7+Dkb6D47+DET5egfogEPjx3vx3z+7fvza1aW22xSTlRFGFLDqfGSGTCBTgi0Kj1ijUWolaL9cZtWazxmxUGgwKvUFttOjNTpvTZrFbzTab1W6zOIx6ixb87pnsJoNNrzFbjQ6XNdphdhnUJoVIJeZKo2gsFAy77K0Vb7+x/M0/vf0f//bnN/709tIlq17HsqVBK5aHrFwRumzpqrfeXL5qZRgjgi0WKbgcEZ8nFQkVSqVOKJRodAa5Rp2YmeJL8Pzbf/tv20pzfv/rV198ePvpuwvPn9755sTRuyHI7+Gkb+CkrxD450ClK2HvOawfTvdPDjfMDB69NFA7P1i3OHh0YaBurrfmcm/NYv/Rq6ePzfcdXTh9HCLp8ImFoYbFoYYrZ/87SUHcGmu9fuHkxb7DZ9sOnG8/fHO876tHV795/86j+bGp0ycHW6ovdB+bHjh5+Wz7zGDreG/9GCBpV+1Yd81IR9Vw276zbfvOd1ZAa9z3Vo73Vo11Hxrvrgb3jnceHG3bf76l4lxz+UhjxbkT+85BDaW7AEmHG3YN1u88fXxH/9EdvTU7uqt3tB/c3VK19/j+Pfu3bynbUFqUnZGTkapTStauzvj+2/c+/vjq48ezL19+/evLv0NJI/8XkkJ7rwX42oX/heVfHff/hxfwcQMfObD96eVvv7waX/rrzz//9svPP7z/4Z38tfeR1K9hpK9hRFAzfg4HgfsMjb+LIt33Bp4PDz6bGJlsOXZka0FP7aahpi2jLRtmO0svtuSMn0g4W+edbk6d70i72pW+0J4835q42JF0ozv1WkfiQlvcfIt/vtW/0Oq/0ha42h5YbAuAx8y1Ji92pF7pTAX/5HpPOnj8fHviXFvCxSbf+HH3+SOO87X2zl2q5o3K4yXSugLB4TxObR67tpDduFl6cqe6pzb6dGtKV3vm4aOBnQc81S3FO09uy9iZ782NzvbqKg3iGWbk50jwTYr7BoH5CoV6Dkd/FYZ/n0gfiWLtdRhT0mOE8aqIOIUkwynNieGlOURp0fLceEF+PCc3jpvtZ+bEMvJjInKjAUmZeV5Ono+fF+CkeXkAUnmpZL3SWZDTNztz/cMPn33/169//Pv0/KxcI03KCJwbPdXSVr1mdWJyvM7rFpk1NEBSmzJCL6JquGSDMJJFwqrFwsQ478YtG7zJAaFOzdGrzQkBpdtFl8qUTnd0anpiftGm8sr1FZUlu/bkby0r2FqWv2mrPS6ByuKFYUlRfIkzJiCSaUlUZhRbTI8U4CnM+JRcX3wGT6T2J2QWlGyyuwJCqSElo7hs16G8oi1pWeuSUkuS00utnoysop1FG/YLFE6NyR9IKYz2Z7D5qqI1W4tWbzJa3a6YOL3JLpar9EaDyaQ3mwx6nVqnUhqgi41cq1ZY7NCIL7XdoHSbxE69IyfBXZyuTI7mxhrpDiXVpaREq6ixWlKshuozMBKsgmyfrCBJmO1XFCar81MN+emWwkxbQUbC5jXbGmqODvY0jg30Xb3Yt3jp9NW5+pGh3F1lBXt2FO/dmlCcqXIZloYt/8Nf/vjnN/8cn+SvqT2YnZNBDSdhsUg2JzKKxaAxqFQ6FUvEYfE4PJFIpYUzwM1snlAk4wskUUyeVKq22aPtzli1zixXGYAy5WoTRyCLZPF1JpvD41PqTCKFOtobUGpMTK6UL1JK5DqbI8ZscYDLGQB/dCDF4U8Saa0Utliotkh1DgSBwRVpjta3nz1/se/MYOeprs7+7vbTXZX11dUnj3Sc7T3S3rC5fGdibo7BE+NMSmobGL730afHenviC3LMsdHRCX6nLzo24E3JSEpIS0hIT0zJTkvJTk/NycnIK8guKEnNzvGlJPtSU7JLS3cermk6M9A1Pnbh+rWh+bnmgTO+1HRA0tqjDScaWiIiopatWA7JjkgCKgUMpVAjMFgiUCmORMESiXgSCYXHIHAoGB4bjEHDsVgs+VXGKCIJRyBSwmkcLk8mkwuFQh5XVFiwuq29e//BI4HkXF8gfceuyoyc1UZztNHojIwSEIk0GpUZyeCQoRECdLCF3meJjMUVUiOi6FFsFkcQGcWmMZiRLC74EUugIICqyOEgSBEMBIH0xvJVNCZ3a9lund78xl/eAOcqP68wJycvDBa2MiQoDAlDYgG4oOGjQJah0OQmJNRrj8C+ah/FvdohoDHE14HBEjBYHAqDRWCwcBQqDIl8tYIRCo5Cw6Gcp6/yISEB5hAkAhWLJhCIVDSehKXS3goJ1Ua7tx2sGr508cMXzz/44stD9cf3HDzYe2aw4tDhjlOnp2bnxucWxhcWL92589mPf//655+ffvbZwp175dW1CoPZaHNu3rnHHZ8gNRrjMrPq2tonrl1vHDgztLiw+P77aw5Ve1av7ltcOHPz1tb6E9qElP9YCV+JpiKIUctCsCg8DUovCg0kxcCwGDgeH4YnhuJwwVh8CI4AxxMReAIchwPHgkADcmPB8aExiOCQFatWLgkJWQIeHkHHiYVAorqsrPgD+7edOHGopanmVGdDb/vx3rZjI/0tk2e7Lk/035o//+T+/MePFj+4e/HR9ZGH186CeO/mhQ/uTj6+OQY8+sGd6WfvXP74wfzTe7Mf3Jn54M7sB/dmP7x/+aPbM59eH/3h8fzXh/Y8XBn2VwT1WxhQKfFbBPHpSvgjv+/ls3e/+frZ7n2bCEQEK5Is4rLUCplSo9RaTEqTUa03KqEOeoPdEm2yOPR6i80E2OwwG2wmg1mvNeg0eqPOZDKYzHqLWWexGe0ui8thcln1NrPaopZo+JF8Ki4cHYwOXhqy9C/L3vj3N/74b3/687+/+eYf3nrjD2+9+aclb76xDAB0ydtQyyjwaFgoCsAU3BgSjAAfTgFfxuWIxa9W7ReIZEK5UqHTqY36zPwsg0m15M0/tBzd/+u3n336+MaHD+eef3L7m5N1d4LgPyAp34URvg7FAnx/vgp532F7f/bMzIWW+eFGaAb9yImF8yfmz9bP9R+Z66tdHDh+ZaAebBfONFwZbrx67uTVc81XzzZdOdcESHp95OSN882ApItnG8a7qs407R3vPvpg9iwg6Yt3b96/PDLW2zBw8iAg6dTpJkDS6TMnx7qPj3cfG++pG+85PNJ+cLh137n2igtdr/PkH3hN0rGug2Pdh8e7qsfaD5xvOXDuZPnZplfRuO9s497hxj1DDbvOHN95pn7X6WO7eiCS7uqs3tdate/o3p17t2zYXFoISJqaECcTcuvrKv7x49MPPpj7/PM7v7785uUvP0J9plAfPSTR1074n+W1C/8Ly79I+n94AZ84qBn8999/eZUg6jcoj/7vL3/+x28vgUqfPsopvoOhfYqgPIeTn0MNpZjnCMx3yPBbMNLtnMKX7z78+Orlgea6o7tLuw5tuNC0ZbqldL5zzfW+0umWrPP1iZNNqXNtmVc6s+daUhc60q51gUi5Ck1siptr9S62+a62+660e6+0+RfbEq50JF/rTrvamXy5JWGmyT9ZHzPVEDt53HO22tq7R9W9W3lqr7p1m6xlk7J1s7Z7u3Fgn22sJnbiiPdyc/K1U9nXzhTODRbNnd8wc2HL2TPrp2cONvSU52zL9OXFxOfFZCaZG9Ti61T6p0jS13D8cxT+OQL7Igz/NRL/PoE8zOfvcBr0SQZuulWe4ZKluxXZsYa8RGNRmrwkWVyYJMxL5BYmhGe7aTluVqEvMjeWkR3DyvZxMv38NB874DJkpxzq6Ry+unD+ypWZW7fOX5w51tSgNak5vAh/vG3m0pmujuq4WIXdyDIqwo1yqkFMlTIxYgZaxiRFkbEqqchs0kMtCiZjdHyCymKjcwUkFs8Vl7K7su7Yye4Dhxv31zYm5q+RWlxqZ6zGESM3O7lyDVMoFyp0kVxJJEciVZoUaqtYbtQaXNQInsboyilYF0jKVmptTk980ZpNNldApXPmFm5My1qTlFaUmbterff4k0viUtcKldFSrSc1e0Nu0baSdTt5Il1O/ob8og0OV1xefumWbXt9cUkmi1Vv0On1WpPRYDYYjBqNWirTqVROh91mtxrsZr3LavTYDT6nJuASxJg4Lh3NpqTYFRS3iuBS4lxKstcQEW/lpsVIcuKlOfHGNdny9HhrUfberpbO2amTk+faLo72XJ4EV9GKrqb88h0J64rtWakUhSShtKh78uyh9uMcrejNsKVLYSuQJFRDc/2Hz57MzV/KycuIjKLhCWgGkx7FiqAyqDgyHo3DIDEoIoVIZ0RAM314QjZHQI9kMTkClVqvM1iNFqdWb9MbHTaHV6u3sjjCSLZAbbAaLE6g0hhfgsniNphcRrM7kinUaM02KBWiJyYuWWt12bwBg9tLYQtJkTyuTMsUKGwu36XL1/76t79/8eL5nYd3x2bHz18a7R093TrU3TLYte/oweIt633pae6EJF9qZuWxlqfPv7v/7FlDT2feutX22GjwcmICMamZyQlp8e5AtNMfbfI47D5vWkFB8eYtuw5U1be2dZ0ZOn/p8vTN20Ozl+v7+0v27LEkJCjtDgIjyhHrH5uYqT50hMniQAvHA8YhEFgcHiiTRKYCqxGIZBQODxiGIRKwJDyaiIXhsCEYYFM8hkTGEslYAhlPIKGxeDKFFhXFBrSVy9RKudZujy4/cHjnnhoWRyYQqTU6O53OpVAj8YTwcFpkeHgkMCYOR6RQwb8CPGXyeAJgWfBZ5AvEFCqdQqHjSVQUjojEEoLgqJUwRCgaS6RHYsLpODpjFQrLlSoT07IIZNq//8cfgWgB5C5fvsxkRQGGhoSFBIWsfD1fHoVBIQAuEaig4DA4ICeOhMYQ/mf7KNiBEjAAp6KxCDTUuw1HY5BYHHgLwD4EUwTU6Y9AoNBoLAqFIRGp8DAUnR5FDI8gRTKR4VRXekpMdoYzPeVwZ9t7X3z20VdfnJuZPn/x4u1Hj+ZuXL98ZXHh7u2KuiN7j9YuPnhnaGpq0+5dBaXrsvOL3DE+uVItksgVeoNYp6NxuRK9Pj43Z+vBqp3HjyZvWq9MiIMJeZJ43/6+nukn7zeNTSCZ/D8vg4fi6EFIEgxLWQlMSiCCFxmKRoIA5wVOwMNBjYJERgLlYTAoHA6Nx6JB/QEeGha2Cg5bERK0hEJEGHSi3Jy4nWUlBys2nzhW0dNZ19N1tLO1ZqCn4cJg2+Rw1/zEwL3F0fdvX3p86+J7ty6C7Uf3ATen784P3ro8cG9h6PHtsQ/uTj25Pfn03gy465MHCx8/WAQq/ej+/Ad3Ln9459Kzd+Y+vnv5/RsTH90b/6Ri28Ng5N8Q4d+GAa6RvkcQP1wZ9k5c3G/fPL9+bU4s4pIJWKfFpFUrVTqdQAOqqmYZlJ7DDOp+Op3NaHbpLA6t3mIx2W2v0qsBkuq04OvEYICGpuvNWotNZwVhVZs1IrUoSkjH0xEr4SveWP72H956+9/efPPf3njr3998+z/eeus/3noTbP/w9pI/LX0LkPTPS956Y/mypUHLlwW/bigFPAVIRSHxfJ5EJlXzuFKRUCmTapkcodIAXpLBZLNm5WWSyVg8OujKxeGfvvn4s8c3ntye+vqDq9+dPPLOStgPCAqUPTAUXCCI78EwV6Ptn9wYuzrde3OsY3G0ZWH05ByIkcbZgaOvho3WLww2LA42LJw5sTjcdH2k9fr5VqBSiKTnIJLeGm29daF1Ybh+rLNy6GT5zOnGD69Pvnj32uf3r1yfOD3cXnu6qWq05/jMYMv8SOfFVySd7K2f7D020Vt7ofPg2bbykY79gKQXuspHuwFJD0G5n7qrR7trxrtqxtqrRloODDdVDAGMNpWfa94/0rwfCBWoFHj0TP3ugeN7+2p3d9fs6awub62qOLJ7+84Na9YVZZcW5GSmJqqkgrGRnr//8OG77858/fWjf/79q99++8frVtJ/kfRf5b+qQJ+714s0/PoLlBTq599/efnL33//9Ze/P/ngRm7JPXzE56jwr6AlOnHfwrHfwklPkeSbAsU3gwM/fvDOk9uLHUcqG3eWDlSvX+zecaOvbLFz3bVT68ZPpJ85FDdQFTvVmDbfnjPfkQUNFW1NvNKecLUDADRuoS32Snvs1Q5o+6rFNGGhNf7SiZixI87hg6ahKtNItfXcIctQpbFvr/rMfj3YHzvimjwee6kpYaEt9Xpn5u3unNvdubfAtj//2qm8S13Zs30lC8Ob585tG+rZULY9wZeii8uwxJfEerKsa2N0LVLRXWLECxj5GzjU+vsijPgCifsUjX4PT+0TCZMSLcpsl7kkIXnPuuyKrZl7NqTvWR+7fbV2baYgNyAoSYzK90bkeJiFPk5xgJXvZ2b72Fl+ZXE6zWOO2VBy87OPH//125ODA1sqKjbv2b1283pHtJUniJRImV1dRwdO18e4pTIhXiUmidloYSRSwECyyKFSNkXEZnBZDBYzksfj+hISDtbWrVm/2e7ycoVqnTG6sGjLsWOdlVWNB2tOBtILosQahTnak5DlTcmx+5Lc/hRfUpbK6KDQOQKJFohTINX7E7JlKguBwpSpzOnZJf6ETIXWkpCWvWf/YYXGqjO5S9Zud8WkaAxujTE6JXu9P2W1Oy7X4k7xJhbs2HPkyPEOX1xWSlphVu6agqINGzbsqK6uT0vL0RktWr1Oo9NZzGaLyaxXaXQKFVCq02qzghssZke0Ozbgt0Q7+AZVlFHBderZ0YZIj4Eea8A5FHi3Gh+jpwdsnNQYYYZPkZuoK0gXJ8Tai7Jbp8c++Offh+9cTdqyXp+WoEuOk/lcApdZ6XObkuJ4Jp2/IPvSgxtjN2bZGtEKfBg+iizWSgvWFbZ0Nn/08QfTMxObtqxXqeVMNkMg4oYzgJSoUPcvCobEofBEfBQTmufEZHFFMiWbL46I4nL4EpUWGDvaaHLaHV6HI1atMUay+LRIjlSpM9vcntiARmMCl1KNxhIRweVyxTy+RGuwJWfkyvVmgVpr8fpFWqNUa5Ko9RhCuM3hmZmZ/+GHH7//8W8PP3zUPdxb23J0f8PB1bs3FpatzVhbsK1yX/mRw/XtHRPzV8YuXTt1dqJr6OzgxFjHQF92YZ5YITbYDDEBj91jV5rB5VzrTopbt2tHbWtz59mzo5cXLi5c6R8ZO3TiZHHZTqMvTh0do43xJhev3nekLm/t+tUbt2zetiuCwVq6bJlaq/bFebl8YFOoIxxKSEqmYLBYLJEALYNEwFEYdLANxWDgBCKKQMYQKYCk0EJPWCISjcPhyUCZKCSOxxPJpCoaLUqm0MfFZ4klOiIxkkBgYDAU4FECMRzgFU+Anp1Ko1PCKXQ6LZLOYEWyKSQqmQzFq1VDCeA5oaWJkOggJHrVq/k6cAIpBEvAM5hYWpRIo1cYzW8vD/rz28v4YunM7OX2jnbwmqOYEfSIcBIZFxQMqRSJRmJwuJBQWEgoHInCApJisMCgkEpfwxQGx4QhMACrAHDAoyDAPuQ8BBISKhINkRSJxuOIVGo4jRqBQxO5HCGOHB6ExlL4PF9BdvK6YpXXrYp17z5We+3+3U//9t2TL744feF88cZ1CVkZRZvXm2Lccpsxe+1qT2I8ncuRKBQms82gN+k0eplErjWa5AY9SyxiikThAi5fr9X5Y9kWvdTvEXhdSLmQ7XGsP157bGSYptL9tz+vXIEgwvDhGDI9KAyBJeCgbE1oeCgKBgdmJmCBmnFkMni5waEhIWHgmKFBpAQCMopBUiu48T7r5nU5R2p2dLXXDJ8+MdR3fPDUsbOn6wd666YudLxzY+JdANDbM0/vzz29f/np3dnHN6Ye35x6cnP6GTRUdPr+lXN35ofA9uH18+/dHH/2zuVPHs4DfT67P//07vzHD6589u61j99Z/ODG9Kf35z69t/Do2sSDmxce7974MBT1VwT5G+DRUNLfwFVgZej9uMDv//hn0/H6VW+8FUmkOgxWjUZn9ngEBgOoLOkc0Sabx2hxa6HMTTat0a7TW3R6UJ+16PVmi8XmcrodNqfNZDVpDGqJRsISMcmR4E1BrUQEv7lq2Z+WAYO++W9/eevf3ljy728t+8OS5X9atuyPS5f8+9tv/+Ht1yRd/ubKFUuClr79v/Tdv/3WCrCDx4ETK5HLNICkAoFcLtPxRQrwu61Uab2x3oyslBUr3uAzKU8fX//7988+fnTl05vTX8+PPCjM+SgY8yOc8i2UmRv/DEO4SY94d/v6T26O31sYfmem//rF7sWpjoWxtsULLbND9ZfOHJ8falwAMdy0MHRycbj5xoWOW2OdQKU3zrfevNAGPHpnvP3qcOOl/iOApOdaD8wPt35y59K379/67P7i4vnegeZDfScqL3Qfmx0Gz9l9aah1ordh6lQ9iMneI6Nd1cCjIx1QK+mrqBzvrZ48VTPeUzMC5X6qutBSefbkgcETFYMnys827b/QdhDESEvlcNO+08d29h7Zcapu96nDu7sO7W4/uK+5cl/Njq3b1xUXZScV5aRmpydF2w3378z+9fv3794Z//7bJz/94+vffvvpFUkhFLzCAVRe74Dtaxf+F5Z/kfT/8PI/zy4gKZS49OXLl7++/On3ly9//+m3l38Hf//4+IMHqfn3YaTnaPJf4YRvw3Av4ITP0eTHGNJti/3F0MDPHz15MDfdc6SiYUfBaP3Ghe7tl9rXXz+9dbF33ZlDiQ2bza07bRMn0uc786ZOxE82+C+d9F/pjAcknW/1LLS6r3Z45pqdl064p4+7xo/Yz1ebh6sMQwf0w5UGQNKxWufF+tjZRgisV9uTbnanXj+VdLU38cap1Nt9mTc6M2735N3uKbjRmbfYnjvfnj/bUTR+Mm/wWOaBdaZ0H9tlpccliP35BkuOzpOmL7ErRti8p9iIr2Dh38CoX8EIX6HxX6KxL+CkG+GRB22qxHhzyp6SE9NDg9cvdV0aqR/r295dH7dvgyQvjpfj5RcEIrNjmPk+/upEblGAkRXDyvLxs+MF6X55RvzmE3WLT5/M3b2992hd7trSzPzs1MykzNyUtAz/weqd+/dvNBk5HCZSLiZHUoOZ4TAhE48OeUPGo8c4LSajVioRKxRym91ZtGZtccm6vNzVRoObGSHmsRRrisuOVLceP9a5+8CRdWXlZeU1lUeadu6vzSpcn567OjE935+UpdTa+GINi6egRPBj4zLs7nhqBA+Fo8nV5ryi9SmZBVaXN694HYsvURvsazfuSEzLTcsq1pjcMp0zPq1kd+Xx+LQiscIaG5e1t6Iur2BDQiJQaUFScg6I5JQco8mhUOs1RoPOZDICgBrNeo1OK1eZNHqrwWzSGa0mi8cT4/X5HG4XXyXn6lVil5ll1zNc+ki/JTzWSI41UPxmVnI0J8XDTXQrsuI9m0pyK3ZtPVG3pvpA69TY5Q8erzl0QB4Xw7WbtPFefaIPEMGTlaJwWS0J3vYLA+euTLM0ojeDlzKV/Kw1eRq7Xm5QVNVWvvPe/Xffe3Cgqhx4VCzhR7Bo4ZGUVWGrsCQsEosIgQVTaVB6KBabwxOKBSIZiyeK4giodKZaA66L0TZbjNPp9fkTbfboiEhOBIMjkaokUiWLJRAIwVYESMrhipkcYQSLZ4v2qkxWldkayMx0BxJssV6NyYInUWg0RkpSemdn18DQmWPNDet2bCrauqaqubaqte7YqeZT4+fOzU1fvnvrqx9+mJy/sr5sX+6aTWkFRcWbNx1tbmxsa05OT9KZtLHxMSnZKVklOWu2b9xXV3OkvaWq6cSu2trSsl2+pEyT22eODQRy8ou2bT/Q0NhzYezS7TuDE5ONnd3HTrZaHJ4//PnNN99+Oy0zbWp6cvWa4mUrlqKxQORYEoWII+CoDBoMjcAQCWQ6DY7FIPAEJJGMxJPQeBKORMXgyRgsCSAPiyMT8FQMmoBG4ek0Jp8n5nHlYrFWItGJRGomUwTeHwqVQSBSiSRo0CqJQsITCUgMEoVG4DA4AngGFBaJQMGgVkk0AomFITFBMOQqODIUgwvF4eEkMppGW4lAw4lUrd0dyMzlqzR/fOOtJUHBMq1uZHwsOjbmP/7jPwRCzr59O9evL1mxYmlQyCoo5TsKuSooBI3BYbAEIN3Xc5vACwYvG+wAksLAyYZm/ACJomEoQFJc6KvM+CgcHtCZQKQAQ9PpUVEAzQQqDk2IZLAB2Fci0SylwpOdlrK+JG1TKbCpMeDN3lB68ea1O++/n7O6iC0RyA1atc2kc1o1DrPKahSpFFyRSCyVqhVqjUKlhFbzl8sVKolKJdFAwVPKIkSCKLVM6XMZ0wKGzARZYizVqOR4bPL42CUE4luhmDA8LRRNwhIpaCwOTwQHBWCKxBFR4DygcEg4NIsJGRwWtDJoBRaPFom5brc5Pzdld9naI9W7TrXXne0/caqjprut6uzpY+Nnm2YnOq7PDdy5OvzRw8tfPb3xyaMFqPP99sUP71x8envmQ4DRO7NPb8189s7Cx+/MPbk7/eTu1Ls3xu4uDD+5e/HjB/Mf3p395OHiJw+vPr238NG9hWf3Fz+4PXdr9tyja2OPr07fWxy7e/38w53rHoahvkMQn0NL4pH+iiA9XRHyID7l959/3Vq66S//7d8JYRilUGmxuqLjEyUG8EY5rC6fOzrOYHECsGsMNqPRbjRajWa72eIA8ZqkAPQinpAXxaGgyWHLQlb8aclb//aXJf/25tL/WLLkD0uW/mnpUrD9w5Jlf1oKMAp+BDe+9W9vAZICjy77y/KVb61auTR46dsr33prxVuv5jatXBH61pvLly8LBtUvChn86oo4bLFQoBCLVFKZRm+yqVX6lOSUQJwHgNes5H712cO//e3Z4/uzPzxcfN7TOMyI+BJF/SuM8gIcKYrwHgp3VS77ZfLssysj4B17d+HcncWhG5cHbk733ZzsmT/fMnu2ce5s0/zZkwtQs2jr1ZH2m2NddyZ7gUrvjHfdney+M94BSDp/5vho+4EL7fvPd1TdGOv56uHidx/c/vydq9fG+s40V/c3Vp3rOHLxTPP8SCcg6VRf42TvcUilfUfHe2oBQwFJz3f+d5KO9Rx6TdKzrVVnmw+ch0haCUh65kTF8MnK0Y4aEOD2/uO7e45s76rZ1lW9vfPgzvYDO1sO7GnYt+vgto1lpYU5qf6MJG9KfGx+VtIXnz345sXDu3cm/vb9019+/h7KkP9q2ChAAeAfBNJ/kfRf5f+f5dXHDfwHPoW//ifUSArhFBIq+Gj+/BPY+2ri8iSe/imO+g2C+HUY/itozV/ccwT+IZJ4xxz9zZnhHz98/87F8y2Hth7fnHqmtmT+9K6pzvVXB3csntrafSC+plTdXeGZ6yy81JI+3Rg/0+SfbfFeaoqePemaabRON5guNlimj9tGD5vPVxsv1JjHjtimjjovHou+3Oi/1p58ry/n4Zn8d4fyHgzk3DmVeu1U4Gq//9qpxOun0q51Z1xtz7rWkTfflD12OGnogL9nj+fIas3eTP6aWEqeh5YSHe6NobgSI63ZUn2exh2vPGLRXGRyn2AjniOpX4bhniMJXyEJ38AoH+JpE0xGuUGaX5J6oL1u4Or0wI1LrbMjFYOt6dVlhtWp4myfINvHyo7h5PkFJQlRuV56poedG+BkByQFydKsBK7PufZQ5cNPP771wQcHGxrWbduUkZd+4HBFR3fTgYM7UtNjIqNQNDrMbpPaTEJfjN5lV1MJYcwIYqzHEZ/g0+u0YrFIIpOr1HqnI6Yob/XqgvUx9vhwAlMjt5QUbq46UF+259DqTbtyV29JSM+3uP0ao8sZE+/xpWTlrY5LzALXd6nKFMESO6ITLA6/XG1hsMRILFWi1GcXrPEGUlKz8h0en0SpS0iFpi6VV9aKlQYMJdLkjitcW7Zu696MnDVcgdoTm+SOjjcanMBqGrVZq7UqFAapXKvUQjMTVEaD2mB8tSCfEVyS9Rq9RW/Wq/VGndFuczodbqvNzpfJWAoZW6ukaeQMh57lt9FjzUSPjpXi4ad7eakx/p3rN7YcOXyur/3i+NDNK9FFuebM1LO3b9x58WXb5Ji3OF/mcdnSkgyBWEt8bGxWSnx+xvoDO+oH2pga4R+WvyEwyg+dPFK0pVSgFnNlvOPNx3tP9yalJLwmKVAlmgg1n1EjyGgMHIYIBZd8MpUcTqdFMKBxpTyRVCRTMlhcpcpgNDodDm90dFxMbMDh8BgMVrlMw2TyIyJYXJ7EbHYDkjKZQpPFZXPGRHL4fKlCY7GpLVa7z6uxWqVatVKvk8ikUZFRFCJZJpEClO8o39sz2H/20vj8uzfnH9+aurdwcrB39e6tVU31n/3t++nL8zsPVLedGjjW0uYMxFk97iMNxxpONmwp27xl5+adFTt3Ve3dtG9HRmmRNd6v9UTrYmOjE1Ozi9bv2F/T3j88ceX65NXr/eMTRzs6t1TsFytVqXn5999/AlD9pzfflijku/btvnR5xh3tDA5dRSTjsHhUGCKESIYmOCEwCByRgIJS5eOQRBKCQHpNUmhIJR68V0QEEgdISiLSiIRwFBIPAkiey5HKpKAm4tJoLVy+hMeXhNOi0BiolxwGRwSHQgMbVwYtXxm8MiwkDGAQh8RCiwUhkICkMATm1aJE6GAkOgSDC8HiQnB4DJ3+h7eWRgmlA2dHRmfnLLG+Py9ZGozByI3G+PQ0NAH/b//+b2xO1OBg35G6Q0iAWySU3P7Nt9+CwZGAb3AEBoMFJxjqsn89nBQENJYUR4KhsSFAwyjs/8XeX4a3leSNom9PQ2JmZlmSmS1mtCTLzMzMzMwcs5OYGeOYKbETY4yJYydOHGZO9/RAU2BuKXnhnHP3vt/uM/s5b1f/U11almRZWlrrV1Wrqnh/EUwTqqmjrqED09YDL1hH11BXz0hX10hb2wCmpqEop6IMHq6qrmloTOSa+yXEhGWnBaYnhmammLu74DhmQXExeRXlXHtbBB7LtDDHMSimRCzTiuvq52NpZ0Mgk01NTYkYHI1IpgGP8tawxWEIRCyJiCYSEASsER6lg0MY0vEkJ0tukDs3xIsT5EHxtNdhEn+Qk5NQ1VCC68qBTwIKkpqONlQDpqQOlVdSkpSVk5CVE5ORE9fWUSdTsG7uDklJUeVlea3Ntf1dTYPdjQOddWODZ2bOtyxMtK1c6N3fHDvamz6+Pn//5uLd6wsPb1x6fLR6Z/fC0ZXZO9sLjw9WAEMf7l0C8eja5SfXVwBS719fenhjGWD05vbswxsr9/Yv39pZfHZ7++mtnXv7a0ebi0ebl/ZX5xdnBnY3pq9emty6NHa0v3Ccn3RTRv5HZegLJfU3SrCflDUei8nd8g37/PvncL+wb7/5RlZUFmOKs7Cws3J0Zdk4mVs7Wlo5crm2TJYF1cycweJace1srB3YFtZmbAsanYVGY42NTdXVoHISMjJiUqI/CPN9c0LgmxNi3wtL/CAm+r2w0AlhoZMiQj8IC/8gAgAq8iUXAiT9XkgI2PSkqIiAuJighJiw1NcLSUF8xejXVlJgUxlpRW0tAxNjLCApAU83Y1o42btacm083N2oZIzwyW+C3a1++duTd2/v3Lu5+sednR/b6qah6q9VdN7Lw98ow18rqd9SVr/CYH5eX3oOdL534Xhn4cbu3PXN6eurE/vL57cu9K9NA5W2LU+0rk60XZnu2Z7r210YuHYBkLRvf2HgYHHw+oXeq3Pdq+eapjtKAEkXh+tvrU/+dG/v7fHOw72VKzMDo22nQACSLo22fem4b7843HJhoAmodGmkaXGoATB0prdsuqdkqrt4prd8tq9yYaB6rq96oqNyqqNyruvUdMepsZby0eaysdaK6S5A1aqBxvz2qrS2ipSuyozeUzk9VXkdpTmtJbmnC3MqM1NzkqIiAt1D/FxcHMyL81P//vOjxw+3795Z/8ffnnz47W9f1tPhoeArDf4f6asL/42JR9KvTP4z/b818SpEH7+IFOyKfwCQfqkf8baABCpMv/79+Yv99JyrmkaPVDVeKX3xqBLkRznVd8rwWwoa+xy7H8en/3HvxsbcQE9JUkte4HhL0kJ/1tpY4d502WJXYnuBQ0+x48XWkIstfiudvmudXkstjhearJbOWF86azFXz7jYyFk6bbHcbAditdVpo8Ntvc11u8t7t9f/6kDg/mDQtYHAg+GgGyMh10cCds95bJ1zWx9wX+lyX273utDkOVPtNlxgczaeWhWCLA80yXLTTHOGZrhr5IWb5sZiI4MN/AON/SLJ7skW7sk20cFWlWaEFX2je6qarxR5U66+V1QHB6CXShrHEPisiWEZkxjkZeOTGxtQkuZXlOqcFctNCKSGu1LC3dFBzqZBDshwF2ysFzIGqNTFONwdnxBo6O+ED/OmBHsjHKzjK0uvPnhw+Pjx6e52j0Dvc9Pnbz08KijP9g4EJrTz9LVLSg3PyIjOzIxxc7c1NABSgujraxka6uHwWLY5m0ZnmDE5QJrhwZHZqblJMWkMMsdYH0UiMIMDY+ycvLBkJoluSedYE+kcCtPC0y/ELygiJiEtICTawzfYjGuHxFFxZJYpikxn2XAsnYxRRDSB6uoVYGXvHBQenVNYiiZQTDF4cJI4VdcUGZfM4Fqb2znbu3r7BkW4ePgTyCwKjY3H06kUNpttRSGbscwswaGcSmOTmSyCGZPIZJAYDCoTWJRFB//MOCwGi0qkUklUrrmlrbWdg70jjkzRMDKEGhvpUIlIR0sdaxbMig6xpms5c3VduI65CWM39mbuXKsc7ck8U9s0Npx1pj7rTENCbWXTxNjei+dd83N2QUF0J4eglISorJS82nLHQC8rP+f8MxVGDKwoVA5jTqntOVPYUO4T6c+0YTt4OpriTE/wnwD6JJCwHEszFZiinLKskhqvwxauCQUkVYdB1aDqUJiGlo6eMRINSEqg0IlkuqkJxpxj4+7u6+TkQSLSLLg2djZOWAwgJoJAoHl6+INTLIVixuHaOLl5I7FETX1DDJVqhMXoIk0MUAhjlCkSh8Lh0QTwGAxaGwbDYXFlVae2rl5d3FpvGe3Lri+NLkolO5m7RPqfGelZ3Ns6fnT//qtX9168rG1tNbO1JpoxLO1tElMTM3MygiOD3H09uI42eDaDbMVxCvSPzc051dY2PLtwcW1nYWVzYGKmrOF0UFy8jZcXhsk0IuAV1NQ8Q0KWNtaRRPxJfoHQyIjGM6dDo8KERYQgUJWAYF97JxtZBSllVQVVqCoEpqamDlGDwmDauopQGCCpMgh1uJIaz3MAo1+uyISqqsDUVOG8xYGUoUClEDVN8C6B94HDsTQ0QmjrGCgpQUTEJUEIi4kJiYqIiImJSYqLiItKSUorAoECkiqqyssrywELyyvzeu0VVWSU1aSVVaW+dN/Lqql/c4LPxdf/0bPni1euAJLKweBqenp2Xp66SMR3/CcFRIUJZGJxSYGNrZWikpyegS4SjYKoqyvy+t+VAEkh6hrKKuq8GUkVVEEO6h+8qVYhcBU1GASmpaNvrK1nDAc1Eh0DmJYeT6UauhoaulCoFvjTlHkNx5pqyurSUvLSckomWLylm6tPdFREZrpXTCTHxZFsYU7isE0JOPC1NDJFMNlsOouNp1GQBDyaRDS3tWWyOVgcHmmKIKBxFDyJgiXgTdEoBAqFxWLwODQOh8CiTPBIBAWrgzPWJSNxNkyGh41rTCDXz1mHhBJSlJcGbzJMCwrX0NKCw9QV1VWkFGVEVJXFIKpSWpoqDBrKzcUqMS6krqZ4ZLjj3EhHb1fjUG/zcG/T6MCZqZHWi9M9u2vjd65dvH946f7hxeP9+Zt70wc7k/tXxg63J+9cvXB/fxGo9O7uxftXL93dvnhjdepgefLu9oU7Wwu3txfuXbt49/rSnWuLt3YXHt1cO95burl14cnR1qPDzTt7q1cvz15fu7i9OD0/3rO/vQA8emVp9Omty6/KMm9LyP6oAn2qCnmppP5eWeOusNzNwNhf/v6BS+d+881f5CQVSFiKvb0rjW3BdXCxtHNmm1tz2Fa8iUV5zaJWXLYVlWpmZIrW1NKDQDRkZeWEhUX5fuDj+/aEwPd8gt8LCv0gIPydoOgJYbEfRIW+F+I/IcS7ThSoFEj0i0GFv5RBLswvBgKQVFRQQhSQVFgSqPRrAIx+7b4HPBURltTWMkQhiVgMBRzQrKyc3F28bcxtHG2s9XTUJUS/ry5N+/zx/atH1x7cWPt0d/dvnbVzcMgrVZ13cvDXirBXCpAbKuorVLPP68svdy88OLh8f//S3WuXjvYuHOzMHWzNHq6M7V4cXJ/ruTTRdnmsdX2qZ3t+YPfC4N7C4N58/7WFgesXBw8u9O9Md14eqp9sK5poK1obb360d/Gv96++uLFxtDa/Mt59rq1qrKNmurfhK0kXz7VeGOJ13PMaSocbF0caFgZPAYlOdhVNdBZOdZfO9FbM9Z2a7qqc7Kyc6T41010zAxjacWq0uXy0peJ8a+VAU+HZ0qTq7IianIizRUmdldmdlTntJdnNRdlNBdmVWYCkkfERvpEhHg42zL7uxj9+fX51d/bZ06u///ry84dfPn364ysK/pfpqwv/jem/SfrnJFD/70wfv5L047+ARP/4F6+C9AF84l8mhPoIKsC//fHxHx8//PLLs2eHSZlbWgYP1TReKkPfgUOSgtp7ebU3ShpH8hrXuA6vxkf/enPz1tJIb21Sda7Xuba0+YH8pYHsteHshY7Y8YbAiQbfxdaApTbvlXavpWanhQbrlRbHnT6PnT731Va7tTb7rW637R6P3T6fvV6/zU6vrS7fzQ4fXt7pvdnpudvrt9fnf6XLY6XL7kKbxVQTd7jCrL/IrDvb7HQ86VQ4qioUURlq0hCDbUujgo29BayBU5yxdtehdp+uJv+mav9TZ6Lym+PcU5183GgtHMqyscldNVAPhvyoCP4Q6Ft5+AsF2B2o5qK+Xh4F7ejCZvo7fFkj1IUQ4EAKsCMFuxBDPfBhvEXwcTGehARfZLSnbqCjSYSnSYgbItCNERWEdnNE2FoklJfuPXq4d/d2dfPp5b2tl/94d27uXF1bbWt/c3F1XmxKeFCEr6efq4GprqKKvK6uloqqkqSkuIGhvqW1FU+kZmwu18rawtbPOyA5LiUsJNLGyp5B59DpbDOOFWBlVd3p2qbmnMKStKy8iuq61MzcwNAIjpUdg2OJIzP0jNG6RmgdfRSRam7j4GHj6G7v4mnn7KFtYAJU2tjcZu/ijiaQMERyXHJqdEKylaOzua0Dw9ySZmYOqEqiMFlsCyrZzIJra2VhR6WYmTHNaVQzKpVJYjCxDDqOTiPQaSQ6nUSjEylUGp3JYJiRSRQKmWbO5gKS2tjYUehMXVNTNX19FVMjEyuOtgVT3ZyqZkFV4VJUzImeZRk7b18s3DssGmjJa2tsnTk/sbe5/+5VXnszx9+36fz5vSdPR5YueUVFJRTkAcNd2Fx1CfGJzElqnew3YRHUENraRJPy9vrm0Z6ixsqs8jxTIlJURpRP8CRQaXhkSGdPq6O7jRpcRVRKSFlNXltPAxgECocpq6koKauqqEG0eRPoI1E4Ag5PMTFCMRnmLDMLkJuzAakdPN193F29wHkUhcAxaGwrS3sWC1AMiUATjBAYPROEEQ6jY2qkhzJB4DFoAhqDR5FIWAaFSMIg6Xg8yhiBxRCdPbw8gwNcwwPsgz1tglyprhZJVbkt4/3JZbkRGUkDMxMbh9dDEuKJHBbX0d4IjSBQiRxLDsOcbmbBtvNwTsrNLGmoPd3bs7C1df/tu4ubO5lF5e7+wRx7JwKLg2UwaZYWFK452ZzlFRrc2tedV14iIil+QpA/ITW5qfmstoHeSb6TuvparR1nC0tyNXXU1WEqQKgwDaiWjrYakLmmrgpU40srKUwJAlPiNTFqAJJ+7btXBMhThACMApICw6koq2tp6eHxZBKJoqGhIy2jICouLSgqLiAqKiAqJiwuLigmLvilICkloyCvpKLEW9tTRkZRUkZeUlZBEsD0q0pBfFmCSFZF7ZvvTzK4llVNp90Cg7SRSKyZmVtISPmZ07po9DfffiulrOTh65OelaGsoiIgwE8kE862NJeUlcLgmiJiEhB1TeDRryT92j4KXjlAKnjxMLiuvgHC2BSrZ4CAauiqqWspq8LleHJVU+H9ITAFeTVZGWUlBTVlBVV5OWVdA2OWpY2VswvLzo7j6MhycACVLiSvpZMI6hlGJqY4HMHSwhqLI6JxBDyZqm+KMMVgEUgMFksg4sjgWwQqfCDHA4QikCgMGoPDYvEApmg0HoUiYwzxJggaypSBNSAjzBy5dj7OBnhTUXkZ8IYCjQJtqynJqitL6sDk0MZwJ1tKXIRHSUHs6bqCwZ76c71nBnoaB/uaujtqxkbaNlem967MXN2cO9pbPNyav7E9d2tn4eb27MHGxPWNif0r4/ub4wfbk4c7M4fbM8fXLgBu7q9Orkz1TvU2nWuvHuusnehuWJvuu3ft0vPb6w8Ol4925u9eW7q3v3K8d+l47/Lda2s3Ny/tXp5dmRndWJi4NDE8Pdh+dX12Y+n8tUuj73fmnsaFP5RQ+Il38b3qS0XIC2WNa/Lq94tqnjx4Y6ht9P23J5VklFlUtrOTJ4nBZtk7cGztWeZWoI5nYW5NJtNMEEhNTW2wY4iKSAoJigkJiQsLifCBb+x3J/i/5xM6KSB8EvhUVOSkiMC3/ALfCvD/IMR3QujkSaBSEaBSQT5RIT5RYRBfMCosIA5CBHhUSFJECHhUSkQYSJR3OenXJlJJCTkBflFQMDJEk0lmOCwVBJ1mzmVZm1PZTtbWEDUZCERiZrzr88cfnx9t3D9Y+f1w7VVJ+gYU+lpZ+70c/K0CbzjvoTp828v7t52Vp9cWAd951+YerN7ZX7l5/dLxtUv3ty/cWp/euzy6Pt+3MtW5NtWzOdvPU+nC4O78wLULPJJem+/bnupcGqg935w/1pwPSPrk2tL7O9uPry1fvzR1cbjtXGvVRFfdV5KuTnZfHGm5ONx8aYQXF4caLgzVXRiqnu2r+ErSya4SQNKZnqqJ9jIeSXtqJjurJzuqQT5ytnzoTFlfQ2FLeWplZlhBvG9JcmB9blxrWUZHRU5HRR4gaWN+ZlV2Sm5KVGp8YESwq501bXF++MNvzzfWzr99e/P3X199AiTlXUj6v9XeVxf+G9OfHff/A9LXZvovBgX7HO/GR1495MPnf/326cOvn3758OFvnz/8+s8nzw6SM/c0DB6raL5RUH+nCHujAHmlqPZaReuqssayk9O/DrZ/e3xtbaGjtjS8vjhktCV9oSfz8mDG5mjObEvE+VqvhWa/udMeqwCafQHLLc5bvd43x8KOxkN3B7x3ej2udLpttLte6fAAEt3p8b/S7rPZ4bfdFbDZ6bfR5rHS7Hqh3n68gj1USugtwnbmolsyMGdTsI0J2LPJpPYM2mARd7La/uIZt/VO341u/52hwNV+l9URrytTCRuTWUvnsudnK0/3Z/tkuFgGmEUF2jVYMi/q6t2Bab5UUnsrr85bB19B46Ui9C4EdtHYuIyM93C1poa5EsKcSWHOZiHu1EA3VqQfNyGIlRRAjvUix/sSEv0RUV5wbxt0tI9JoKuJj5N5TCjB05ng4pjVWHf9yeOt20eLu1uPfnz18N3T0qYqv+hAl0A3jr25JW/aUEcVTYiEvIy8iiJcA66hoaGtrUOl0lhscyqNwTG3IOBJZkx2eEhEaWlZfHySla09kUp1dPUoLKvsGRhqONOcXVCYlZ8fm5hk7+xiZs41QWMQWLwxCgfT0tfUMwYqRWCoODKTzrby9Av29AvSM0bSWOYZefnegUEsS0ssAAaDTmYycRQKx9oaS6GA301hMEngnxmHyeBwudYclgWFBMjJIQExEXhzDGJpVCydhmfQiXQ6jkJG4nB4MoXF4oDHmJmxOWyuOYdLIJBMEWhgAxmIurSWhhGHqc2hqzKJEAuqliNb3YqK9nfMH2xtWZ5uuTRxduZcRW9rzUjf5pMHV+/frR0ciCkszq6tu/746frVq9lVlVMrS0/evZpZWbx6fGPteJ9kb47kkLWJiIya4gvXNnpnR0+1NqrrawiICUrLSSurKTc01j18cmf+0mRAmA9UW01eUVpbD66pBYXyptBX5U3rqKyiBtf4MjuUEQFPxaAIBByAKW91eyBRHy9/eztnUAfgsCwN9EyQphgKmcnhWAO8EilMMoOFIZEhutoIIpZqzsRSsFieVVBEAppOxpNQptZMBgGBgalq6OkaYclkSw8nn/hQ99gAmxB3rr8jy90GCJVsa+4U5JNRWhQYH2vmaEfmcijmLFMsCkvC+gb6BoQGJmenD0yONXS0J+XktQ0O33n2euvwqLimnmFpjaZSrV1drd1cWXbWUWmJWaWFExfn7j1+mF2c/73gSWkVxYramp7+fgBDOUU5hhk1Oi7C1p6rqaWmoakGhakqKStoaYH3Aq4O1YLAtb5cS/rfJFVUggDhAfCpqcK/tpIqyKtC1TVhUA3eRaJQuL6+gY6uvpKqmpiUjLC4pJC4hKCYhLCEFMhBiEhKA4PKySsrKqrKyitLychLyMhLyyvxPKrAayuVU1ZVUIEogM8ACuMXFNI1NLRzcSGC/cberqiubuPatfUbN+AI0+/4+LRMTMPi4pw8PPj4+CUkpVgcs9Gx86fPnjEwNJaRVQCgVvyydBOQqIamHggtbQMtbX04XE9DQx/+JaBQXVU1TVVVgFe4nLyalLSStIyyPBCgIlROThUO1UYjsaA+wWBybOydaGwumkwxwRNQJAqRxsCTqAgEGonA0KgMtCkGZYIGlRNAUQQKZ2iKRiCxJqZoAp5CxlPxYOdB4UlYMhFDwKLBfxgMFo3DA65i8UQ0mmCKJJjg6Cg0DWWANSCaEaydrNAklKScJO/KAogKXF3JjIxysaEnRnpUFsZ3NOWPD9ZNnjs9MdQ0NtAw3t84c759ZfHc/u6Fh3e2nt7bvXO4fLg9f7R78cbm3PWNqf31qZvb88dXL97au3Dz6vztgwt3b14+3J1bmu2ZHQXVn8a+M2VN5ZllGVFFaeFVuXEV2bHdjcVXl8ee3Vp7cnP1aHv+/vXL9/Yv39hcuLY6c+XC+IWx/nPdZwfbmkY6zg60NHadOTV3vmv+fOfNmcH3Pc0bGOxrRdiPsqpvldTeKEGPldS38eS/7xxcmV9TlYMI/yCsKKbAIrGcHD1obAu2g6O5vSOeTDM2RGhr6cjJKwiLivELCvLzC588ISgkICYhLi0lIS0iICLKLyImKCp4QkDwB0Ghk8JCfMKiAmICJ4RP/iAIPPrDCUE+4FF+MV4Aj35hKMiBRHnto8CjwKaC/0VSXggKiAGVfp0HSlJCHoUkUilsDJqMNMWTcXQWiW3HsfVyc5OUFdTTV7m2eeHjP54/Olh+cnvzn8vT15i0B8rwN3Ia7+XBOQ72Tlblpp7Bm/7W59cvPb61+uDWBi9uXnlwuHn/YOPxwcbT/ZUHu0u3dxbAx7F76dyVuYEr071bc/2ApDtz/fsXhw4WR3Zne7amOi/0VQ81Zo+3FKxPtjy7fvnVzY3724vXFsdnek8Dkk73Nn6dBGp5vBOQ9DKw6fn25dHWL/PqV8/1V872l091FwOVfpkNikfS8bZSQNLZntrxtsrRVl4MNJb01BWcLUurzokuTQsuiPMpSvQ/lRXVUpbZU13YfaqwuSinPje9PCMxNyU8LSEg0MfG0Y6+uTb91x/vXL829+7t0W+/vPj4xy88BHzpKP1f9dv/eS3pn+n//+nrjsdbCp/XNvrHl6tIebvlx8+fQXXp909/fPr8+yfetFAffnny4lZK9lW43mMF6BtlrTcK0NeKkLeK6o9V4Gsauu/Onv70YP/57dWlmbZT+cEtJcFTbUmXBjLWhrMudcdfbA+fbvLpKWDP1jtt9gYut7iutrvv9vtt9Xht93nv9vlc6XDfaHdfb3NfawUq9Vtr8Vpt9l4567XU6DJdaT1SwOzLIvdk4bty0O3ZyK5cbH8R/Xyl5VSdw1yT81Kr10aP/+5wMJDo7mDAZp/P3oj/lRH3pT6npf7AzfG0lXNZ3aejElNsXUPMLILYFiF2ge4W1WaUiyaIO2qaLxVhb2Uh7xU03inAXiiq34fqXNQ1KmUxPNyBSh05aSF+RZlh5QUhJTlhVbl+VZmc1CBCtAcp0Z+SFmoc6Wkc7oEM90SFeJJCfGjBPmQvd4aXe0b1qZqe7rzamrbzw3fePmvsa8dzaQx7C3MXG2sPp4DYSCSFKKmsJKEgD9fUNtQ31tMzxGLwRN5ICYq5hSUWT8DgCBxzbkJSYlxCom9wIG9NUDbL3sXVxcPDys6GzmZSmXQChYTgLbrDJFAoAJNoAlnP2BToU9sAoaWPhGkbGSJwVvbOjm5ehgi0EQqNp1KBRwlUCp3DQuIx4GSKIxMt7WwQWAyTwzbjmJPIVCaTzTLjsNlcMpFGxFPM2ZYApsBtBDIVT6cRGHQcjQYgiyGTTLFYcFImUmkoDA68WiqFRiCS0SgMBkNAYomKGppSMJgRi6nPZaqZEWFWNG0Hlo4jG+lty4rxtUoICqvMqh/vrx3u6rgwdfnOjbnVlZGV1bCsPJK1XVFD0+GtW5OXL51qOd09PnR558rW4bWW8QGGmy3ehmXIwAemx7VODo1cnj072KWgocYvKmhgakgg4oNDAvuHuo4fHl5aX8jISTJFGigqywKSwuG8gGnAga2UVSHKarzJybFYEgqJRyGwpsYoEp5qbWnHYrANwTtohGAxzfFYEgYF6MHgcm2trB2c3bzdvP1cfXy0wGmWgDWz5uAoWBwJEASJMNVHGevRcCguhcwm0qyZvAZPJBpDAv9zt7MOcLEL8zDzssHbMDyiAz2jgmh2FmaONlwPN5KNlQmFRLXggBoEeP0Wtpb2ro5BkWFZxYUBkZHmDk6ufkHN3YO3nzx7+f79wPh4QHSkW4CfjbtzeFLs0sbK5NLcxNJs52CPd7CfpLIchcNo6eoqKCnlExRQ11QvqyxxdXcUEjopISGIxRpHRYUymTQxMTEYjLe41VeS/kfHvSpM+cvKnF+Rp6LEwyhETYO3frqKOgwKhaiqSUtJqaqqGBgZqMPhEjKyQjyGivMJi/GJiAtJSItJy4tIyYlLy0nxOuuVgES/YlROWY13LamCsiwoK6koqkDUePNMacvJy+vo6VjZ22Xk5/WOjS7ubu8dHtZ2dynr68tA1Ykc88ikFC0D42+++VbXwMDZ1SkuIV5PX08NAjU2RapDQR1OR0NTV0fXCAR4wZpagKE6MJgeDKYPJKqkBFNR0YBAtHkkVYaDm3LyEOBRdYi2oQGwJp5BZdvZOllZ2NLpbBqDRaQwEBgcCkdEYPAmJiiwq4O6mqm+KRFFNNExRRui6USWiQEK4MbYBIMEXxsMCYel4NBkHIqIRxGxSDweQ8ThCBgsSMClYJdA4fFILN4ETwZPaYQmGBFpSFCg0nBsDtXAUJtGIznaWcRFBrQ2lA60VZ3vrRnvrR7vrZror5kcrl+Z7dy42H9wZerhrbXXz67986d7b58fHB9cunu4fId3AejC8d4ioOT96yv39pdv71482JzbWZvYWB5Zvtg/NthYV5lWwpvGNzI3KSQ/OSwrLjA9xg/keUlhxRlRo501d/YW7l1b3FkavbYysb00ujDaeb77dEd9eWNFfnVRVkVeRmlWWkVeZmF2UmVx+plTuctnqx7mZFyEQN+qab2VUflRSf2NIvRAQXXD3Obzq5+GGtqFTopI8UmoSipzqVwnO3cW18YYS4Dp6IGaiSAw6A8n+fkERUTFRERFhYBMhSUlRKXERCTFhMVEBIQBSYX4BPm/5+P/QUCQT0RYUExQQPTkD0InfhD84StJ+US+KpOXC4iJCPEkKi4iLSYsxeMpvxggqYiwtJioNGDo11bSryQFZTlZVQyawhtrjyTisVQzKpfLsLK3sPdydzsp+BccTvflo+v/fHP88MbKy3s7v8yNbUPgb+Wgb+U13inyLut6L6NyZGzyx87F2zeWHt1afXj7yv3bWw9vbT++ufP4YOvp4eZT3hwFy/cPlu/uXwLE37t0fmt+cGtuYGcekHTg+sWRw6Vzu7O9G+Ntc91VA/WZk21Fexd6Xt1ce36wdnfrwt6FsYnOuuHmCkDS+cEzgKS8C0lHmlfHOzcmulbPt32ZBOrUXF/FXF/5TE8JCN5sUP/ZSjrVWTHZXjXaXHauuWKkuaK3vqi1MutUNvBoWHlmeFlqSHFy0KnM6I7KnP660p6q4uai7Nrs1KLk6PS4wKQYb18Pro+n5eb61NGNS4fXF16+uP7Hb68/ffyd51GeCf4k6Z/p35T+cwcE8eHz5194c0AAkQKQfuR16/PqSx95vfsf//gDbPnt2atbKWnX4NrPv/Ru/CgPe68IeaUEeaascUCkPe9q+ePe/tOD1dmB2jOFwR3lgbMdScuDWZvnsjaHU2fPBLTnmHVl05eaPa4Phy+3uK+0eax3egGbbnZ5b3Z4rrW4LZ91Wz7jerHeebrSdrzUarjAfCCH0ZdF680kD+TSzpeyJqvZk7WsuUbLpRanzX6/a+fDdoaDNgf8N/p9t4f8tgd8twd8NgBzB303zwUsD/ku9vou9YX3Vfsk+KGdrTTtnNFcd6qFn7VDqLOfv12tGX1VD3FXXfuVkvpbed6C/q8V4S8UNe+o6y4aIGrM6G6BTp5FqSVjgzNHB4PrlztXZxqWRgJrc8kxXugIN2pqCC4pyCDMDRnpjQn3Rvq5sqJCqX7eDF9Phocby8Od7e5mFxzQONR77en9vPpKj8hgpqM1kkE1d3UGFpGDwZQ0NdVhWqrK6vr6Jng8xRiJRuEINDMWCovT0NZVVlPDk8nWDvY5pQWeQb4kBhVDwCNxaDTwKhGDwJiSaSSGGY1raQ5USqJSERisgSnSCIHRNjCFaxuraxpo6BqZYggILEHPGGGERGrq6xNoVDQRb2ZhTmUxKGZ0JpfNtbPGkUkW1lZUOp3OYJox2SQSmcUyByQlEai21g5sMy6ZRMOTyHgqBQSWTMYQScZoNEQDYEAfqqUF09JWh2uYmCIpVDqZTPXy8svKK7ZycoOZmrI83VF2lqp0nI4N08CFa+DCoYV7AZIi3C04kZ4j20uX7x40jA8WdTVHFhfknT3bMDDc0N2XX1N/uqdn6+bNlet7uXXlIemxYdmJrlGBdDcbEw4ZZUkPyUlIrynumB5p6u9Q1oF+L3QSQ8E7u7mQ6SRXL8fGlupHz+/sH2z6+burqSlqafNmddfS0tDW1tbV14fwrp6EqMHgRsZIBHjL0Hg0EkvAkakkOsoIiTFFu9g7x8ckWFnYAKriMCQyiQkgYozAcaxsw+MTWLbW2sYGpkQklowm0wFETDBoQxLGhIpF0tEoFpZkTeOyqSwUEoWhEFAMPNWe5RTu5RzhbeXn5BkdaO7uAO7NdLThuDmjOGySpTnb3hacMckMGvhY9UyMQMUjNCYmNCbWIyDEztXb0cO/sKr6+MGDv/76y+TihfzK8tiM5PnVxRdvXtW1NATHhnEcLFh2XPcg77b+rvMz03gy9Zu//EVFXfXipYt5BZnf/OUbGFzVydmmv78rJDhQTkZGXQ2qqaGjog5X4M1UClfX0AYkVVRWV1WDwzV0v64YLi2loKykDlPXUlOF8hbDgkFl5WTk5HkDxRRVVGQUFMWkZAXFJH4QFPlBWExAQkZEWkFEUk5USlZcRk5SVkEaGFRJlefRLyTlhYKSgqKyiioEAlGHQKBysnIG+nqhkeEbuzsPXr88MzQQlp5GsbczZTAIlhahycn5FdWyKurf/OUElkDMyc+NjY/75ptvxCWljRFIHT0jUBUAn52evgl4weBlQ9Q1eU28yjAIREdNTUtREQowqqFhoKVlBEJPH2lkiAYoIRIYZnQLc7aNOYs37JoEalwEKpFIxeHJSBQWhcLzGjaNUBgTUBchk1FkGoaK0kOTkFQymm6kC/jJRKGIxsYYUxMccC0GbMCQCGAnQOCw4GuJJ+HxOAIOgwf7Ew6BA8+CNcTjDREIbTRGl8XCWVlQvD1s0xIj0lPj6morOlvrB9obpoZaJvsbJnprFoYbN+Y6rq+fu7s/9/jo0rNbK+8f7b59cvXxvY1Hxxv3bq7c2rvw/N72qwd79w6Wj/eWbmwuHF5Z2L08sTTeMzlwdqS3oaOlrLYyrTA7MiHKMz7CIzXOLzsxuCgjuiQ7Njc5LCMuMCM+KDXatzInen6oaXmic7itqrO+oLUm73RFzqmi9PyU6PTY0NSYsISI4ITwkISI0NBAz7Bgj9QYv7ak8PUQ30va2k9U4W+U1F8pQt4owm4oqK9w7D+9/ltjZtFfvvlWQVQBrgi3Ylg7WruZs2zk5VW//+7kye8ETnx3kv97fhEBEXFRMVFRERFhUQmAUeDLk0JCfEKigiLCJwV/+PaHk9+f5DshKADuyC/y3fd8337H9933/N/9IHCST4RfQFQQOBUEv5gQvxhgKMCohIi0qKCkEL+4mJC0sJCkAL+4KECqKG+s/ZepoABPZSXEZZWVYBg0GXzuWAwFB0jKsGQxLK25tjaW3BMnv/Hysv79n89/fHX0+Gjtxa2N3xcmDqFa7+Sgr5W1XinCXwOSSqvcNDL9dX3++PqlR4eXH9/eBB59enP3+dHVJzd2Hh9tPbq1+eDm2v0vHfp3ri7d2JjdWxoFJN2c7d+dH96bH9ybH9ib77t87sx0V+W5s/lTnSWHl4de3lx9fPXSve2LV6aHzrfVnGutmulrujjSsjLRtTzesTjasjbetT7etTLaujhYt9BbfaH/1IX+qoW+ivne8rkeEBVzPVWTbeXjLWXnzpYMnykdPlPe11DcVpXTUJhcnhlVkh5emhFenh5emRnZWJDUXZ0/1Fjec6q4uTi7LjetIDE8McI7Icoj2M86KcFve2N6b2fm6Mbij+9vffrjHW/5xj9J+mf6dyew6335lP/14V+ff/v8+fdP/+Ltjv/ikZT3w6/Np5/+9WXM06ePvz1/djs+6a4c/GcFrfdysLfyqu+UID/LQ+8pqG9S6K+7O/8GvrTXVxcGGxrzA7urwi4PFWwM510ZTN8cTJ5s8GyIR0+dsn0wn77REzx/xutii+dCk9NKi8dSk8tkudVYCXe60may3HoojzWYyx7IY48Umk9W2i40OC03e2x2eW31uuwMuewOue4Ouu8Mee6d890d8bnS77He4w4YenUoaLPH93KLx2qH7+xZz/5Ttj3llvVp1CRPvQAriIcFzMnG0NIOZe/NsQ1z4AZbBTmYnebQlwyN7qtrvFGEvFOE8Jb1l9d4raR9T0170RhRyjWLDPdPaq45d21z7ubu6PXlxqWRoJo8arQPLtSdEheECPc0jXDHRHsjg9zxwT6syFBakC8z2IcT6Mv183aODLcJDnCMCGmfHpvaXE2vKqHaW6FZDAyLqYlEyEAhGsbGJigsDK6tDtM0NEbq89a/IXG4Vgy2OUxLBwLTNEVjEHi8X3hYRkGek6cbiQ5OpjQSlUijESkUvBmDzDVnsll0phmdRqfjCCRjU5SeIUJb31RL30RT11hDB6jUQNvA2MAEcAttiEShiSQCuK85h2NtRTZjsG2taRbmWCqZbWWJwAB/UWk0Bp5AsrCwYjE5NArDwtzKnGPB20ghIghoXWN9oBRNHT1dA2M1dQ0NLW09Q8OI6Gi/AH9dfQMsDk8kki0s7Dp7Rsprz3CdXfPq6+zCgqAUtJ4lBe9rh/OzZcf42KSH0KPcDVyZXoWJsQ2lTqnRRT2tvZcW+y8tbt69++qfv24d31nY2u6fm1m4ur398LiwpcEiwB1vyzb3dcbaMNxiAsLzE22C3QtPn8qsKpZUU/helJ9pYx6dlkC1ZJo7cJx87Ft6mqqqi2h0vLGRrrGhrrYmYJU6HA43NDbW0tXX0NeH6+vzxjrp6aOQSBwGSyaQqQQqCUOy5liG+AelxCeYs1goBAqLJmKQJB1tU0MTPMfG0T8yxsHPz5iI08MYowBJGUQUxhCQlEZEMUlYGgZFR2OZOCKDSKJSAOkJSBIKRUWbObDD06ILaouK6kpDk6IwTCLUSMfcxdHG19vB39fc0UHbFIGj0QxRKFEZOW0j0/jUzKzC0piUzKCIBAtbV0CpjMKC9b2d48cP7z5+eG5msqWnvbH1bEh0mJWTnWuAV0ZRzuKV5Rc/vZ1cWOCtkCksomdicmFpKbcgV0BAwM7e1sXFMSo8lITH6WhqmOgb6uvqycrLq8FhOoYGoC4BgfIGNkHUNYBHeYOcVODKSlAFBYiaqoYGXA8K0wCSBESVU5DnLSwPhSmoqknIyguJS/KJiAtKSAtLyQlLyopKyYlIyQhLyYjJyEspKssoq0orqoACUKmiqrqCsqqCooqyspqyipqmpo64qAQajamsrh6dmRpdmA9NTyHZ2Zh5uPokxKeUl105PBy7sCijAvmeT4hlaV1ZV+vm6/PdiZMiktKKaupQDR1TJFZTW593RawawDQEVOpk5ZXl5NVU1bTUoUDVejraJghTPIXMZtC5NJo5nWrOYlqaMSwYZBaFwACURPIGJAE+AqeS0Rg8DksErOT15iPxKBMs2hhLQlNISDLaEI8yJCINCRgEMA0NhSSYmmCRCOBXHBrsGmgsAQ8eiMXh8Hg8Fo9D4TGmRBySiDXBofXxGF0a2cSCjfd2s0yOC6gry2hvLOk+UzHU1TTS1zIx2DrWe3pmqHljfuDq5dHjndlnR6uv7m4AjD66ufzs1uqL2xtPjtYfHW08urnx8Mb6g+trL+/sPj3aurl1Ye/y5NJE3/Rg20h7Q8upworcpMrClOK8+LSEQBBJ0d7AozmpIfnp4cVZUeX58cXZ0bkpIelxfhnxvjnxfjW5UR01OQ0lyZkxPhkx/mkxQfERfnHhfhFBPgFebv6e7qEBfoG+3r7uLgHerqH+jkX+TqOO1ku6eg9VYW/UNJ4DqylpHsmrL9s4ff7x50yfIEBSRUkluJKmJdPWydqTSbaQElM4+a2w4A8iwnyiIry+eCERQQFer7yQoKiwqLiwhLiIuIigqBDYxi/Ed1KA7wQ/30lBECdO8J8ESD0h+N33Aj+cEObnFxcUlBAUkBDkFxfikxDhlxTllxAXlJYQlBbhkxQ6KSYlqiAiLMN3QkxUWFZcTF4IOFVAEmwRFZYRE5VTU9FEmIJqAg2PBbVFEotpYcGxcXZyIVPxgiLflZSl/+vTT6+eHz68ufrm8PIvE4M3IRp/VYC/VdJ4pQh9q6j+s4T6LR3kb2tLt/dXHt5Ye3K0+fzW9quja69vXX95dPXp8d7Du3sPj7ce3Fx/cLh27/rKre0LV5fHthaGthYGt+cG1ye71iY6tma7l0ZOT3ZVjHeWTveW3944/+Jo5f7OhbtbF5fOdY221o511M0NnL081rEx3bs22XV5rGVtsnt9smdlrH1xsOlCX/3SYOPiYD1vBdE+3kSkM11Vs93VY63lQ00l/Q2FffXF3bUFzRU5tQUppRmxJZnRxRlR+UlBpamhdfnxZ0tTu2vzh0+X9dYWtpRmNRSk5ieGJIS7p8Z5xUW5VpQmXL+6cHy08uTx3oc/Xn768OPvv/0dnPJ57VD/m/TVhf/G9CdJ/0clsCeC4C0m9n9L/5cd9NPHDyD/58HRtobpM0WtN8oabxTUgEp/klP7URF6R159i8Z6OdD7z9uHT65vDp0pqs8NHm5MWWjNuNKXc2Om5EJ7aHcuuz+Ptd4RutETNdHgPVJlO1ZlPVNtN1VpM15qOVrEGS3hzlbbTZ+ym61xXDztsd7ut9UbtDcYuj8MIvDaiPv+OeerI47XRlyujrjtn/fc7HNe73K+0uWx3uF16Yz7VKX9QC6nM51RE0csjkDmBxtlemsnusDTfQ1zwggZEYzMZLuoOBvXEJZHnK1jKDcygNtoRlg2NHqgAnujqP5OCfpOAf5OQeOVMvwWRGvRGFnGonkFu4QUJkdX54eeynLMiqCEuROC3ZiR/uQwX2yQBz7SixTjQ4nyJwZ7k4P8GOEB5CAPVoivTXiwT3qyW1Ksub+Xc3RYzUBXVVdrYEoCx80Zb87SxaHFVJSghvp4GsMUjdPQ1dfSN9TSM8QSyBxzK66VLZ1lzuRYcixsCHQmgc6yd/Owc3cNCAsJiwqzsDQnETFUEo5BwbHoJDaTwmWbmXPMKVQ6Bk0wMkLpG5jqGZrq6BvrGBjrGZnoGyOAdU0wOBM0DgFOo1QakWlG45gTGWZ4BgNNpeJodAKdYYREkSh0MplGoTBYLHAWZ9OpDCwaRyKS0VisIdIQqg9X01DT1NFFowkG+ghTYwwWTWAyWRcXlw4OD7hWlipqqvqGRvIKkNSMwu7BcQdP39zq6qKzDRb+blp0lL4liRbkwI3zoka6WmeGMBN9jH0sjT0tQ2oKD396c/Xdy4KOlpG15dd//DG5ubFy+6h2qN8vK2X6+s72i8cV/e1cP1frIPeQ7Pj6oVbXaD9VE62w9Pj4vExlXQ1ZTYiVl0tBU6VLhI99gLN7qJu1m4USRFZQ8AcVJVkGBWCTAINC5OTloJoaMD1dXYSpDsIUrqUFzGUEPgIseDPBO0ogYylWHAtLNsfZ3obLZtIoVFtrRwuOI4Nu4+4V5hkQ6R4UYe8XYOvtZeHiiKZikThTEu8SBhQGqc9mEHlTD+AxdAKOTsYz6GQqnYQjYUyBWYlIv1Dvptb6y1cuXVy7mFmUhabhyVw2zdqCwOHAjYyAI7VMkAgilWRm4eQZUFRZX157uqLubE7xqejETBsXV2sXx+JTFTfv3fnt44fHr15U1dd6BfjZONmHxkSNTI2v7m6NzU91DQ9EpaSq6ujB9A0dvXy6B0fYFlaCgkKubu5ZGVkcM5akuLiMhLi3i2t2WiocDlFUUdA3NlRWVdHU4k16r6zCayiFwXXgGgYwmB4Eog2H68M19CBwLUVVCG9wkoKSvIqqCkxDUQ0qJa8kJi0rIikjJs1rHBUUlxICISktICElLC0roaAkqchbq0lCUUlWWY13CSlPpRDwK9TA02nrC/ILBwYET80tBERF2fl4OwQFsDxcM+trWifHumanlra3i+rqVbV0wJPYuXskZmcb4XD84pKS8koSsgoSMvJqME3eyH5VdTlFFVkF8KxweSU1CExHRx9hjMAjUEQ8js4by2JuZ86xpZDN8FgqEUen4GkgyDjwERExKCyGd7kJr2WTNyIJjQNbeKPmeQOVsEClWABLBAlpQkAYE5EmRAyagsWQAUaxGDwBT8BgMCgUEo1GYrAoPB6FQpkaG+mYGGiiTHToFJSNBc3JlunjbpES63eqNLWtsaj3bPm5zuqJ3obxrrqpvqalyZ6dS2M3rszd37/84njr+e3Np4Ceh6t3ry7e2l4A+ZOb6y+Pt1/e3nl1fO3dvYNnN3YOluc2F8aWxvtn+tvOdza1VRfXFWZVF6QXp8ZmxAbnpkTlpEWmxgXmpkdmJQfnpIQU50QVZISBvLwgtrIovjQ3MjPRNzvJvzAlsCjJ/1ROdEV2dEqEZ6i3vZs9x8PJ0sfDycPVwdHO2t3Nxc/P18vTw9fNPdDNPcDbPtGJ086gLusZPFGFvlSEvlLWeq+odUNWdc3V5Z/377pgCSe+PSEnrqALM7K3dHWy9gK1M74fRIVOSAr+IM4bIM8vJCIgICp4EhBVUOCkoKCgsLCoiLAYMCrAKD+/oAAo8AkAj4KCsJCYuDivF15YWFJISEpQQEoI0JNPUphPUpRPSoxPWuykpDifjKSAHCgLn5QQE5QVF5UXFZaTklCWk4HIyagJC0qDR4kIge0KEFUdU2NQ06CAADUKFgMcOK2dnOw1tEGdSmBgqOXzp58f3N15fHP1l/2l/dTo22oaf+UtoK3+TlH9tQLkrYzGEZr+29b68eGVB7c2nx3vvLy9+/b24bvjG29v77+4s//o/vXH964+vr398Gjz/s31W7uL11Ymd5dGv/bgr4x3LI+3rU51XBxuHOssn+6vujhW//Tm4pu7G3d3LhxvLc72tZ5rqRvvaJrrb1ka7Vid6Fqd6Lg81gxgujk7sD7VuzjSPN9/emmkeWGgabq7drqndqyt6nxr1Xh79fCZMiDRjlO5zWVZjcUZdYXppVmJWYkR2UnhOUlhmbH+xamhDYWJZ0qSO2uy+xsLumpyW8oz6wsT8xIDUqPd89MDC3NCz9ZnX92ZuXu8/u7NnU+ffvr48ecPH//55Xq9r6f8/4VMv7rw35h4JAWv78/0PyZ9vbj5f5M+8kZAffj44Y8ffzwqPrWhh3wCGKfMW/v+vSzkZ1C/VNS8oaSxS+e8HBz48OLB9cWJtoqMimSfzuKwlZ78yz3Jcy0hK61h/TmWfTm2F04HnatyGq+ynam2HStlT5+yWG52udzsPF9vs9zicqXLe7Pbd7Pbjxc9Ptt9vrv9frv9PjsDHjv9rlt9jrzoddrpd1ltd7x01n6hzm6kiNORSj4Th6+PRJ8KNSkN1K8IN6mJQp5OIvTlW0zXu1/qDp3tCL14LrWnM7LklHdDb3LOmUjvWMsIT26LndWavul9Ne0XSrBXvIlX1d4qqL9U1LgD1Z0wMsxjYr09rch+dnhfe0qwMzXajRHnTQvzood40oI8AECBTbnJEfSYAHSAGynClxjmbRbuZxER5JQY7Z4WbxHiS3ZztAj0Ds5ITjtVFpKeRLGzgpoayWjApKAQDSMjI3Cmo1AoLLYxCqutb4RA4Ug0poWNva2Di52jq5W9E5nJ0TVGklhm6bnZJRWlPt6edCqRRsSaUQnsLyS1YJtx2BwajUkiAJUSTYGDTJC6wKMGJoZGCH0jUwNjBICprqGJIYLXTY0hUr6sbGKGAaSi0ulsCzKdTaGzyBQmk8GmkBimxuA0i9LXNdTT0deEacPgGtqGWipaKkYo49yCwo72XmtLF3lpVU24vpoarLKq9vc/PtSfPg3V1FSFwmXkVc3M7fNLqhmWtkRz8+zq8rK2Rra3gx4bS/ezowc7YHwsA6rTA2szzdOCqDHebkVJQ3uriy+Oy871da0vLt29kXa21jsLnFezaf7ujklR3SsX9l89a58aDctJKW1vmL+6ml5d5BYeUNfdVlRfY2ZvY0DE4bhmNb0tDYNtqVU5AUlBWkjNk6Lffff9N/KyEpUlBR2tZ52d7JWUlaTkZdW1NXURxiZ4jKGpMRzOM6qBPjCqMQ6NxWMI5mwODo0mE/GWXK6ZGdvPN9jPN9LZyT84OMHNK9Te3dfe28c1IMA90I9paYYhIAh4BIWEoRDR5kwqh0FhUPBUEhbwh8mk0hk0MpUE1EKlUTBYBNeCfX5i9O6ju+emzueUFTr5eGmBX8pk0iwsLB2cQuISUvOLKhtbik41lNacKas509TWd7ZzsKS6KT2/oKy+ZmJhDpD02q0bL3969/jZ0+6hgaSsjK6h/lc/vr92fBQaH23uYMtxdLR0c49OyxiZmJxbXjU0RX/33Xfunj6XllaIBPL333+vqqycl5U5NzFBJhPEJUXlFOS+klSBt4Y6rwf8C0n1NDV5GIXBdFXVwQeqAe4kraDytS8eeFQNIFUNCpAqLiMPPCosIf2VpIISUgJikkIS0uKyCpLAo/KK/9VKqqQG5U1lrwKBQDXVoZr8/CJJSWmPnr2oa2239HDnenuG52ZdPNi//up54dkm17BQsNuYEIg2zq6FlVXZZeUKcA0xBUWedBWUxKXl5FUgsooqKmq8paEgME1dfWNjUxSRwiDT2FSGOZ7EIBDoNBob7N9YNAmDIhKwVBqZZUZhMcjgG0MnYEkAo4CkGDQWFECgwJfCBPmVpBgkDo3E8wJBxCDJWBQZh6YScFQsqFiAbyYALB6LwyIxGFMs1gSB0MdgjU1NdUyMtOhkpIs9JyLUIzcztqYiu6WxqL+zeqi7ZrCjarS7dnGsfWms4+ql0bt7Fx8erAKGvrq7AwJI9OHBCsjv7C3evbr0+MY64OnTo/U3966+vLV7vHnp+uW5lbHBwTM1p0tzT+WmgKjKSc5PiMiMDi5IjipIjs6KC8lPjS7IiM1NDi/OjgMezUoKLs6OLEgPA3lVYVxdeUpNaWJBRkhOkn9BclBevG9RcnBJRkRuYnCoj6OTFcPd0crLzcHO2tzakuPm5uLr6+Pr4+3n7unt4OjhbBnKJjZikBt6Bs9UIC95cznrvFPQPJBV3fb2ebG7i1OBiPKJSovImehhbMyd7LhuWFPqN9/wCZ+UFvpBgv8HYUE+ISF+fiGBH4QEf+DnO8HPLwDoKfBlnNMP3/OdPCnIzycCynwnhUVEJGSkFZQUIYoKanKyKlISSsKCMoInJYRPAo9KfwkpkIvzy4gLyIgKyAjzSwuCHwnLyUipykqrqSqDKqYxKIMtEmKK0pIqmnAjDIoKPIo0JRHBN5IOailW9nbWIsInoFC5jY35j7+9f3Br6/XB8qftxQkC+raqxjs52Fs5yDtFtWcq0Gvqmi/z8v+xv/XgaOfJrZ0nd/ce39t7dXz49vbN13cOXt69/uzu4dM7+8/uXn12Z+/xre1719dubi7sXZrYXRzdvXhue2Foa75/bbprqrdmtL1i8fzpnaXu9w+uvH+wfWfnwtHGwmTXmYGmU2PtTfMDbZdGu1Ymulcnu1YmgWK7Vqf7Vyb7Lo62z/WfnRs4PdlVP9p26nx79eCZ8v6m0r6msvaagtOlQKJpFTmJxRnxJVlJ+ekJafFhyTHBSdH+KVE+xenhjcXJZ0qT2k5ldNVktZ/KaqnMrCtKyE/2z0/xqy6JbW3MOj9YC0j68MHWL/94/vsf737/46dPn3/99Ol33qV6X873X/L/W/rqwn9j+m+S/jkJ1P/wxPv4v+wEf3z88Pnjh9/e//VGaeWOrtFDZdh7Zd6qxz8qaL1QgL1W1bolB9k0Y70e6ftpf3t94fzp4uSqdP+xprSJpqjppuBbk0UXGkL7s5xmqn0Gi7kL9U673f4Xm6wvnrYA3Lx+zner12W7z227z32rx/NKl8dGh/t6hyuIjU6XjQ631Tb31VaP5Rani002MzXsqVNm4xVm54pZfTm01iTi6VhccwKuK506lM8aKzOfrbZZanJeaXbf6wu+PRF7MBa92he4N5+6PJM6ei5xZqm8pjXaL87KJdY9Iy6s28L6kp7pXYjWEzXIMxXld3KQvypoPleC3oRpLhjrF5tTQqO8zUPcaNGezhVxTiWxnFhfl7QI75w4i5gQenigeUIYMzEQE+6Ki/QmRPibRQeyIwI44QGOydGWUQHcUF+Mg6WxOcMjPqq47UxQWpIGBikNh4qqqihowmFGBigKicblGmNwEA1tbQMjExSWQKHzJmVisGwdXaxsHU3ReCSR6O7r4x8caGXJZdLJ5kyarQXbhstbSYnN5E0fxWvaNOPSKCwslnexnY7u1xnCDTW19TSBLHUNNLT1AE9NkBgsgYzE4MmAsOBETufQGVwqlUOlso0MkcYGCB0NfS2YrrEhQlFexcrC1tvTF4FEG6KN1Q00NPV0Gs60/O1vv7Q290lJKPPxiX/7vYCTu/e7n348NzOtrqurAIHKKasrqmn4BkexbO0VNDXxXFbh6eqi5tqwvERusCvJw8Ii2tMtJ9IpO9ylMMYmK9zI28K+IDZnoiNjpCW8pdyzIpOTHILwsrVOCbeMDyH7OdvHh7VOjd96/Wpudyu3obpnfmLt9sH60cHtly+GZmcCY2OxLKa6sX5ebcXAhfFzK5NplZmiyqInRL7/9odvkEjDuZmxp4/unx8dsre3AaCC6WhoGuigCBg8AWeor6cBU+cttAmFGBkbGZuY0hl0YxMTFAZNozPxBLKdvbOfX5ivV3BIYKSbq4+dg6O1vY0Zl+kT4OHp5cBkYmkkBIOEZhDRdAKGTSOxGSQqBUOnEVks8EwMCoXKCzINiUDq6eqac7mnamu6BvvbB/ub2tszi4tKaqurz55ubOuoaGhKyStIys73DAp39gnyDo7yC4sNCI8PjUvOLC6evry4fnW3rvVsTGpSa1/301cv3/7jb9du3xyemWjt7copL3HwdrfzdI9IS8koK5u/cuX+k8fDc7OmOKKIhKRfUOjc/KKWjr64uCSdzszJyo6KiEQiEToGusCjUDhcQVFZS1sPiyPBNXTUoVpqELimlr6Gpq6iMkRJFaoC1QAYBQAFEPxKUpi2HgglCExCVgF4FISYtBwIUBAQlQA2BVSVklOUklcCj/q6KpGCCkReWQ0EeEKwQwoIiaHxpJnFSwf3HwzOz6VWlmfV13TPTZ9fX/GOj6Ha2li4ucakpc9fWr55505LX58iDC6jBpFTgyhA1MFvUVBRg2nqoDEEPIHCG15HN6PSzNhca5oZh0xjgX0bh6dQqWZoFMHECIVDkxhUFodpwWGYm1HZFBwVjyaCugcWDegJ6gtYHBqHQWJ4/Qi81b0IGBQeiwJIxSCM0BgkgYil0EgMOviaEMh4LIaAAz8GbjXGY42JRGM6DW3GxDg6sCLDvPKy4hqrCzuaKzubqwa66ga7a0d66+fG21fmB/ZWx+7tX7q5OXvv2tLz21ceHa49Olh9wltTfv0rSR9cXwFbnt268uJ4++nNjds7F66vTa9ODZ5rqe2oLm4qyipNj8uODc6MDipKiS5Ji81LCAM3C5IiC5OjchPCSzPjS7KBNsIL06IyYv2SI73yU0IKUkPzU0Mr8mLqy1JqS5IqwVcs0T8jxjs3wT8n3j8/GQg1LC7U29fVysPJ2tfDiUdSC46Lk72jva2Pl0eglxdvpntLRowVvZOE3dbVe6kEeSsHfaeg/VYedl0OsusddHfhElxMUlZSXl5SGVTNLMzsrNiOaBPSt98ICJ6QEPhelO8HYf6TggJ8/AL8JwQFToICH58QMCj/SUBSoZMngE1FBQXEwRYBfjExURlZGV47vKoyXFkBJi+tJi4iL8wvJfxFogCgInxSIgCjgjIiAtLCAtJCgtICfJLCQrLgQAQMqigP09EyVVKAi4nIi4sqAJIa6IG6JRuoFIumMWgWDIaFnYOrja3Vie+/oRARD+/u//bzy0e3t99dv/xp4+ISAXekAn+jAH2nCH0rr/oYorGgp/XH0szPN3ae3Nx5cWPn8Z3dh/evvrhz+Pr2jZd3Dl4cX395+/Dp7WtP7lx9ce/6i3v7z27vPbi+fnPz4rXLk1cvjV9fnrh26fyV2d6p3trpvvrN+Z7bWxM/Pdx6d3/77vaFw5Xpsbb6rpqS822NF4Y6V8b716cHNmb612d6l6d7L4x1zY50zJ/rnOpvHmmvHWiu6j1T3nO6vK2m8ExlblNFbk1ReklmXH5abE5ydGZSdHZqQlZaYmpiVEJMSGykb1KUT2lWVGNpypmy5Naq9Paq9NZTGa3VWfUlCWVZoTVFMcCjI72Vly/0HO5fePL46off3/z++7vff//p8+ffPv6fT9L/aLH9M/2PT7wrTD99/viZ1076Cfz37scjoFJt45fy8B/ltd7KaT5TUn+ppPZKBXpLQXWHwvh9Z/P9iwc7q/O1xSnVmYEDpyJHq0MPpiv3hgou18esnA4bKLIYr7K+fi58e8DzUqvVapfd7qDL7oDzdr/TRpfdRqfTTq/71UGf7R5gUIcLjZYXGqxmqu2nKh3HyywHC2hdmZj2NERnBqoni9yfwxgttpyqcliod77c7L7R7nFtwPtg2OfmsP/BgM91Xvhf6fJaanPfGYtdn0w91x3T2RYfG2vpEchyiHTyifVP8vesIeI39PVvQ9RfqEB+lIP8LAd7I8/7c+6ow2eMjbt9Xb2DHEkxLsGdxennG5LaStPbK/P6m0Kqiy2SomjhvqQoD0K8ByUxEBfuy4jxp4d7s6MDrZLCzcJ9uBH+ZE8nbTOKkTnDJzUhu77GJyFOWV/vhIS4FCCRga42EoGgkLRNTLSNjLUNDfWNEdp6RqoQmK6+MZ3Jsbd35lrZ4Wk0Ip1OIJNwOIwZg8am0x1tLB1trM3NmCw6nc1iW3CtrSztOCwrEpluYorS0dXX1TPQ1tGHwbWAOQAFdPUNjYwRSBQWiyNisHgMjoDDkjFoMgpJRJjidbWNDHRNjHRNtOG6RnomVDJDS0OnIK/k+PZxbn6hIRYpKi99gp/P0sn1xduf9q7fMkUSTgiK8YmKG6BQrQN9pwe6NZDGEAM9SSVVaUXV4Og4SxdXmLGxko4W0YoTX5jVNNSRUVtsHeLO8LXlhrnYJPlap/g75kXiIxyx0c64RE/DCAeNAAtErDs2wcs8J5KZGOCYE+uWE08PcHOLjaru6rr56sXkxmpRc+Pp4f6B+bnFnZ3Gnl5HPz8ck4likFOKczMq8yeuzNUNnP5B+uRfBL8RlxU1Y5ODg73bWk5vb611dDb7+nubYkw1dOHGCCNe3y0SYaCrB1FTU1FTgWvB4dqapmiUgYkJnkQiU+lEEtnCytLNzcXD0d7b0ZZFRpuRTe2tKX7eFokx7j6udCszI087sqsliY7WZeKMLGhYcyaOxcIxGDg6DXxcZKBRJoApkUSjUMkkEgQCAe9+TFLi+PzczsH14Ynx2jNNuWUlQZFRZtY2BCaLwrGA6BjoIfE0ri2WakZmW5E5lq7+AWe6u1v7ejOKCp19vDl2tkCxR48evv/1l4sba4k5WTRLLsfRLreifG5jrfXcUGNfT3Jhno23hxGBYIwnRMQnpmXnSsrIiYpJOTq7VlfXIVE4FVVVKpMREBjk4urOxy9IoTJsbB2/Xk4Kck0tPU1NXSUVXuumsjqc1+2uyut8B74EQoWD6o2eIag7AXF+7bgHNv3SYiojKCYpLC7NI6m80peJn9R4I/ohMPA8IBRV1VV4q6/q8wuJ6psiI5NSyhobrxwdbRzfrunpcggN8oiNdgwJisjMqDx7duby8sbetfHZ2cTsLC0TY/BpYchkmI6Ohq4ejQkMymRzLOgMFpY31B2PJ5BoTBaGQMLgSLzGbiyRTKbjMCQkAodBE0g4IEozNp3DoZuTsVQcEk/AEPFAnwgsHo0j4UgEoFvwZcDgcECoSF6gTFA4FI6MI9FJdDMKjUoEIAX3RGKRBlikPgFnYMEherpbpCQFFhXENdbm9XfVDHY3DPc0DnTXnutrmjrXsnxh4GBn7vGdK49ubxzvL96/fgnEg4PLDw6W7129fGf30t29Sw/2V57eBAzdeXrjCri5vzK1Njs4N9Qy1FLV3VB8uiy7LCO2JC26NC0mLz40PdI/Jy64LCMObCxOjS5Njy3LjC9IishNCC3PTCjNTChIDi9Oi8qKDUiJ8MhPCipICclLCirJCK/KiwNRkRNdmBKSHeeXFeebEeOXFu2bEOETGwJIamNjTrPi0GwsWI52liDMzWiOdta+bi5uttbBAR4VYV7TFsxdTc0vK6TA3oNDvSLsqgJsxzVopbZF9AS/rIySvJQSg8RxsHK1s3Ay0EZ8/xdBgRNifN8LC5zk9c7z2kZP8gON8vMJ850Q5T8pxs8nLiggISIkLSoiA/goJiIrLCgtIswrA5XKyUCARxWlIHISKlKiimLCckCigvxSQoCnAKNCsiKCskICvA56kIsIy4oI8W4CiSrIQcFjgVC/ktTECE8lm6MQZABTDseOzrBwcPFksJjffv+Nh7vdmxf3fnx57/6tzdcHS4CkixjUHRX4WwXoewX19/KQx2oacwa6v86e/8fNvScHW68Odl7cugoACkj68s7NF4Cktw9e3r7x7Pjg0fHV53cPXj+88erB4fPj/We3du/vrx+uz+9fnty9OHpltv/icPPyWPvhytj93YUf7++8vr15d+vC/tJ4f0N5a0Xe+bb6xZHutcmh1cnB1Yn+y+M98+e6xwfbhnvODHef6Wura2soP1Nd2HiqoKEyv6owoyw3tTQvNT8jPiMhPDkuPCUhOiUxNhlEcnxSclx8XERMVEByXEBpTszp8rSWytT2U+nt1entdZmdDTlnq1KayhM6m7L72otGB6qvLA/fvrn8/Nn1jx/effr084ePf//0+dfPX1Zv/I8T/v9X+urCf2P6k6R/pv9KXwY98UY98ZZ44qn0999/e/vjnaKqXS3TR0rarxXgz5VVXimpvFNU/VkRdiir/qK24dOzx3999mhheqS5MrMuI6A9P+hyT8FWX8FOW9rW2ZiBfJuODNp8g9N6t+dat8vldrvldpvNXqftfpeVdpu1Nocrnc5XOtwunbabqmSNFJKHC6iDuWa9WczuDEp3JqE/jzhcRJ06ZT5fZ7fY6LLVHXBjNOpwNGx3wHe71/XakPP+kMNer+3+gPP+gNtGu8Nau/tmX/DWcPxcZ0xTkWdWvG1UMMfTi27hQbUNtnYLdYqyp7eb4ZeN9e9AwLEJ/pMsFByb3ivyrqC6ra6xiERks0meoU4+dWk5sy1nL/e3Xhqpnx3MHmjxLM6kh3oRQl1IiV6UBD9SpA812psc7s5NCbVKiSAFujHDfHAe9khHKwgRq4pBOEWGZ9XUOIeGykChohBVeR0NiImhCZWki0RomxhDtLX0TRBwbT1FRTUASkBJBoNt7+hMMWORGUy6GYtBZ3DB6ZVEMWcwLVkcBplKI1EYdBaHbWlpYWvJtaNSGQgkWk/f0MDQWN/ASFNLB9jUwMAIlA0NjY2NTUGuo6MH5y1/rqmqqK6vY2RqiNSAaHq7eleVVqUlppsYmQKPKimqBPgHv37z5tadO1RLy28EBE4KichDNdoHRi+ubZGYHOBRPklxPglRp+CAtvFRhrODuqmJqraunBokKTs3PCnZlEyC8VZyMjClEiOzkgbmx2p6z7rF+NtHeHikh5hFOFlnBLLT/MgpXoRMX3SGj0GCKy4nkJIXSs8JY6QF2WRFuubEOSZGuMZEUu3t8urrrz99MrFyKbG02D44yDcu1jMikmJlReSYWbs7xuWk+McHnznfUdJeLaIq8RfBvxjjjILCfEwRegwGubQ0f3purKO72dreAo1HmKLAW6GLNDbS19XX0taGaWpq6GrD9bQ19fS09A3INDoaA4SC5HDA+UyPhFDm4tUYSBkXc83kUHpJmk1uHCvS0yTeD1sQY5EWwvYwN7Qha1iTdS2ZRlZcDJuFJBENSSRTBh3AlEAl4yhELI1CBDUALU0tAolSWVM7d/FCXlFBQHCQd4A/mclQ09DQNjKhcy1heobGOJKVizvTyo5j72zu6GyEIwCVFlWfaursAGHj5sp1dAA3L+9sP3n9em13J6+yPCwpoXdy7PDxw9reNjt/TyMqkW5v7RTgV1xXP3Vx0cHT+7sTfN/zCUXHJ7e0dyupQGUVlKhM1uDIaG19k7SsvA6orugZyskrw+DaULgWBKqhDgKmqQbTUILwVApyIEtVmIYaXFNdC7hQH66jB27KKn1RqbQsYCivoVRcSkRcSlJWnjfxk5KKvAqv1x48CQhV8IQa2uBRBqYoRTV1khnLNzzc1svTPz52dGnx6qMHKZVl5t4e3rHRNR1tmzduXLt9nFFYFBgVBRRu7ezEtrG2c3Yh03krh1nZ2NLpTDKZCjBqbILA4Qk4PBFPJAFM8ipaWDwSiUEBPYLKhzHKlDeLApaEJTPITDMKi4AkYUzAPQggcAhQM8PTiBQQVAKRhMPjUWgcADsChUWgSFgcFYen4HAEhAnaxICANKLiTa04ZE8XbmSoa0FOdENNVmdr6WBv1XBf9UDnqZHeusmh5svz/de3546uLT64tfb03tbD2+uHO3OH27N39pce3lx9cmv9+fHW81s7T29u3t5ePFidPdq8sL8yvTE3PD/cNtRyqq06vzovsSglvDwzpiwztiglsiQ9uiQ9Ji8hNCPKH+RAqIXJ4aBQmh5TmZ2QnxCaHRsEnFqeEVeUHFGSGpWfEJIV41eUGlqSHl6QFMSzaXIwCODRkrTwrDi/aH/H+BD3qACXAHebAA87P1cbFgWDMNBkUfGervaeLvbO9pbB/l6JUWEJESE5mYn1ob4rVPItdRiPpPKwd/Ka7xShO+raywGxXekFMFDZUFAXFhQj4WiONq5Odm5qStCTAKN8InwneNPd850QOPmDAP8JIf6TIMT4T0rynwSUlBUVVpAUVwYhLqokKiz/NUSE5IAmxUUUJEUU5MVVlKQhitIQaQllUSFZQFIBfilBQWkhIRkQAkLS/ICkQjIApvwngW55MAX3kRRX0oAZgoCo6nzprzczNSbQKFyuuT2LY2Nl72yCQpwQ+D4mJuTn98+e3b9+7+jKu/3FT1vLq2j0A2XYOwX1dwqQt3JqD9U0xw30f70w9fcbe08Pd14fXX11dPXFrf1Xd49e3bv96t7NV3dB3H754PaTewdP7x6+enjEi/s3fnxy/Pb+jbt7qzfWL+xfnlqfAiRtXZ/qvX1l7t72hfd3d17f2rq/s7Q1O9xcnn22NHu0tW7xXO/q5PDS+f65wa7xLt7UsL2dZ9pOn6qtLKwoyqosyS7NTy/MTinMSclOT8jJSMrLSklLjk2ICU2IjUxOjE9MiIuMigiPjIhLiElMjE6ID0tNDCnLjT1TlQYw2lGT3lmb0d2Y3XMmr7Mhq+d07kh36VB36Uh/1fb6+Uf3tt6+ufXH728/f/77x0//+PDxl8+fP3zmXUsK4PcnSf9M/6cn3j766fOHjx9/41108sevn3//8Mfbnw+KqnY0DZ8pqb9SUv5RSeVHeaWfFdSfKWnuIcmvGlv+uHvv1b3j3cvzdbkJNSmBozUpl5rTt1qSN8/GjZV6dKebd6YzxiqtLrd7rHZ5Lrc7r3a4LLf+R5voXK3lVLn5aCF9IIc0mE0ayaePFJiNFLLHy7mztdaXztovtzjtDfheGwq8OhhwOBpyayL8cDRwl3e9qfPesP3OkOV6N3urz2qrx3bxjMXFMw4LZzwHK1zLgCdcTV25Or5OaE8XjK0b0j2cGZhoHxJtnRpk1cwlLBnoPVDT4R185WFvFWCvFGDPFSHgoDxraFxrY+4Z4xlUl1Y60lB9vi2/vT7+dJlnQZJljD8t0hMX406IcmPG+hDCXYgRblYZERbJYThfJ2qQB9XfHedqD6cSlZAm+gwax8Mzt67BMyZGXk9HGKKkamKggdk8IAMAAP/0SURBVDLVJ2A1jI1g+np6puBkigJQAJpUU1PX1tZlMFmWtg4Oru4W1nZmTLaFOZdOoplRGAwSnYDGE7FEGtWMyeCwWVw2y4LJZBGJZCQSbYpAgdDXN9TV1dfW0uEtqg2BqaiowdThINfT0SfhSSYGxggjEwMdAy2YZnhQ2JMHj28fHXM4HAF+QUFBIRVVyPjk5Kt371yCQr6VkJFQUf9eSNzC0bV/bNLa2eUHQSEJZUVJNRX38PCxyysBSal6BDKKSpNSUQ6Mim7p77PxcNM0NUZQSFDwErCm6aX5C1uXR5YmYgqT2X629CBberQzOcaZlu5DLwgi5AWQikINk9yIOUG4FD/z3EhqlDc3NtA5OdovLdkrNtYvIXFqa+vtb7+u3LyZfKqK6+PD9fKy8fWx8/WMTIsPTgh3DHRJqcqNLEqBILT4pYXI5pT80iw7J0s01pjBIiWnxUXGBDPZZByR965oakC0YFAdLR0DA2NdAyMDUxO4rg4EDleHayARSBzahELQ55rpk5Di5lj+SGfVnDCD1mKziWanc/VWI3UWs63Ol3r8Z8/6jNR4NGZYxrrouTNVbGiqlkwNa3MDBlWbQICbsZAcLgGL1aNR0RwzMo3MWxUfYYJAIVE+Pt6hYSGhYaEZ2dnhMVHmVlYEGg1PY6ABkFjmLFt7AotjTCCBXE1H1wCDiU1PaxvoPzc7k1dRbu5g7+jtFZYQ3zU89Pzd22dvXk9fWmrq6cqtqfSICaY5WXI9XRIKctvODe/fu79zcGjt5iEkKSshr1pZf/pMew+foDhUQ8fJ3autsycpLVNRWVVRWU1eXklSSk5VDQbV5M3qpcpb8woG19JRgUJV4XAldXUVGExdSwuUvxZgOjowbR1QllZUFJWWEZMFKpUVFZcUE5eUlJWTVVSSU1KWV1JWVlPX0tPT0NXT1NUzRqL0jU1M0GgDFJJmaREYF+MbE0mw4DgE+A7Mz8zvXOmZmajv6SxpqBuZnekdPefm7+8RGODq5+vm40NkMIg0Om/9TjwRABSNAX7kzQYKClQqnUAk8ySKxiLRGDQai0JhQJ0DVKtMDEyRhig8ikDEkEhoEglDxiMIOBMcCU0kY8kEFJ6AwtCJJEsWm00HFQfeVLQ4JAJIljfVE8KEhsdwqEQ2BetgwYwI8EiKDijJTTxdm9vZUjo21DgxUj82VNvfXTo1Wr92sf/q+vjR7gIw6OPjjYPt2eubM9e3ZnbXxkHcunbx0e31O9cv3b229Ohw/f611ZtXFq7Mj1wa7wES7T9T0VyZU1+UWpUTfyo3oTI7riQtsiwjuiwrtjQjJj85vCAlojA1Mj8prCApHCD1K09z40NAOSs6kEfStOjSlKj8uJC8uOCcGP+sKN/ilLDilNDCxKDMGJ/UCI/0KK8kwOjk4ORwD097lr+rpZ+LhYMF1c6c4mbLtjIjWTCJbvbcmDC/tITIuKig2IjA2LCAyEAvfy/nbCZjR8vwpTIUkPSNIvS1Aqiuq23pm4wmZdYUVCRGJAX5hNEoLPaXFeStLe0kxWROfMcPGCrAJ/zDd/y8RZh+EOL7QUSIT5L/hKQgn6zASRlhQQVxUWUpCVWQA5uKCAGPKgKbion8Zy4oJyuiqCQFUZaDyctAADRFROQEhWUFReUEhGVOCkjyCUoJisjytghIA4nyICuqICQgLSWhbGyIw2HoQKJYNA0UUAjwveNyWLZcK0dre2cNbS1BoZM1NSW//uPNiweHD26s/XZ780XL6T0do2dKANyQt0rqr+Wht5XhVzzdf71y6aejq0+Orj47vvoSuPPuzdf3br+5f+ftg1uv799+9eDOi4d3Ht+7+RTw9OHxq4e3Xzy4+e7R7fePbj8+3H6wv3n/6trGzMjcQMv61MDx5uLLo61/PL/14739e7uX16YGmkrSGgrThlvr54Y654d6xrpae8/UN1eW1ZUVNtRWVJUVZGckpSZG52QmZacnpiREJ8VFREeGxMWEJ8RFRUaERIYHx8fGpCQnJyYmRkRFhoSFx8RFJyXFpSZHZ6dFVxUltdVm9zRkd9akd9el95/NHWgp7DuTN9RedL6vYqS3fHyk7vrezMun+3/7+eGHP95/+vS3jx//+eHjr595Czl+xeifJP0z/R+dvu6gHz9/+u0jqEt9+p03KdRvHwFNf3/3t1Wa2W151VcqoIqp9k5e/b282lsF6AN52DWg0oaW34+OXx3fWhwbrstObMmPmqpPutKRudqSMHkqcK42pD3NojPLfKbefbHF9+JZ9/lGx8kqi9ESxngZa6qCO1FqPlbEAvlCpe3lBufls86rba7bvb7AoNeG/De7PbZ6PPcGfQ9GAw7P++8Neu70u233u2z0OKz32q10Wy61s2caaWNVxL4i3JlURFW0aVaAQYyrdpiTdqirQZQPOimKmpbBLaxyL2sKzDzlF5JsH+PFrDUnXdI3egzReyMPfyOv/kYZqFTthaL6XVXdi8boMhtOTLSvf16sS3qYQ2yAZayPeYyXTYwvK8qTEOlCinJhxntiQuxp8d5WGeFmsX60UE+zMD+qrzvZw1mPSden0zXweAVdfafg0PKWFnNPdw08Co5BSGvCoAgjXQzKhICH6+uRmUwSja6mDtXS0uGtg6kOY1tYe/gFsLnWBDyZSWPRAGEINCqOSicxmDQ2g85mMDg0KhMUuOaWTIYZwhSJRKANDYxhULiigpK8rIK0hLSCnKKUhDQgqaqympWFTXtLW01VlQWHIyUhKS8jC4fC9/b2wCGpoLBIVFxcUET0L9+f8PD1HZtf8IqM/FZMTFxNjU9CEs+gT8zPhsXFSCspGmLQcCPj0KTk/eO7Fc0dTDtnSxdXAywaz6TnVpalFhUw7WyQNAqSTtZAGJqQcIV15dt39xf31rySQvCeHD0XGibYhpbszS0KY5dE4DJ8DaMdyRmBxEQ/WkIANzHUpzAjvbm+qq93YmNzZHl9eG1zfv/wyv3Hl+89rOofco2OswsOyjpVXtfV7BrsZeVtH5qbYBHkomAIV9CDkLjUzKIMn2BPSzsOm0vHEhFyihIQqIKGljKNgcMgjeAQNWB0XR0jfQPeaDA1KFxTS1tHW1NfUx1vDKOhFK2ociFOqpWJevMtrN1Rx8Npp6NZh+vnuTfGrR5fdH8w733jvOfN8aCDsfDZBqfqOHSEE9SGIs0mylgw1NhMOI2u5eBCY3HQTBaGScOScKZcMxqLQkEbGelqaZpzWH6+PukZGTl5OclpaVHx8Ug8QdfUVA+FgRsaayOQJA7Xxt3TPzIqr7x8cGJiamnp4vrG7OXLgPshcXE2rq5B0dG7N298+Pjp3T//CRjnFRlKtje3DXBvHOhY2L5y/tJi++hoREoqkko3xJLMbBzrWjsjktK//UFAzxhVVFaZkZNvbIr67vsT+gYmiYmpVBpTRlYBSFRLVw/AVEVdHaapqQbXUNWAK0IgQJ9QbW1gU1AGMIVoasJ1dUF8VamEvJykjKy4hJS4BPg/2NeUpGTlAXZ19ECNB6lnZGzAW/WIAEgKdmhDDMrR1zskOSE0JTEsLdkxwNfO1+tUe8vhk4cr1/ZS8nLcA/wdPDzoFlwqh0MyM8NTqSgC2OspBDIF+2WMPIFAwuOIeByBCNTOmxOUiMHgkCgMCMyX6epBPcgE/Ep9E6QhkogmEVFEnAmWiCSSUEQiAk/DkahYIh6BJqJQdCLBisU0Z1CYZDyDhCGgjDAmekSMiRWL6utiFxfimx4XUlWQ1tdS299eM9Bec663bmywfn6ieXmhY3tt8NrWuZvXJh8dXX56a+3OtQsHm9M3duY2L53bXj5/sDULbHpjZx7kh7vzV9cnty6dW57unx/pGGqt6W4s7awrri1MqciOq8iKK0mPKk6LBOXyzFigz/yk0KL0qJKMmKy4oNzEUFAoSovKSwwrTI7ISwxNi/TNiuFhFORgS1FSeF5sSE50YE5MYHq4T1qYV1aMf0qoW06cX0q4e6SPDYhAV05+ckh0gLMZyZRJMLY2wztwqRYMnLeTZWpMSHlBenF2cmlean1lQX5WYqC3k7sDN8jL0d/XpcXbcx+q8/7rWn2K0Ffy0DfyqusGJqU+odGRKfmZxR1ne1rPdmak5kSGx5izLcVFJb/9y3fff3sSkPT7b/lOfi8kcFL8xHeiooLy/CekBU/KCZyUE+JXEBVWkhBVERFS/IJRZRBiIjyMSogpS4gqSwopSAvL8xpKZaEKclApSWVxCSVxaRUxKWUBEdkTAhInBaWEvvBUVFReTASIVg6wFahURkrVUB+Dx4KvNx0EKBDxZjQK14xhZWnjbGnvrKysLCYsOD098ts/37x5fPTk3uanZ9c3ra1uA2qraL5TVH+lrP5WUeNAHvpzb8fPR5tveY2g1x8dX3328Oj5g9uvH9x5+/Dum4fHL+8fv7h39+m944d3wZPcevHw7suHd57fP3p6++D1g1s/Pjp+fffG48OdjdnR6f62w9ULz3gT7G++unfw5HDzYG3u0nhv66m8ypzE+pLsrobKrsaa2qL8itzs8qys4pys4oKc3MzUhNjIyNDA6IiQ2OiwiLCg4EBfPx/PAH/voEC/wADfsFBQp4tJTkxKSkyOjY2PiIqKjY1JSozLSI0tyk6oL0/vbswfOlvYW5/ZU5d+Hki0q6y/JW+oo2i4u3S0v+ribPvRwcXXz6//9suLT59+/vTp77wpycFp/Usb6f/SoyB9deG/Mf1J0j/Tf6X/ICnYcXlzl376CIqf/wA0/fD59w/36k/vGKLuKUFfK2u+VNB4pwj9UV7tJ0XYI3noVRP888aWvx/ffXPnztxQT1Nh/OncwMnTidNn4/rLfRabE/vzvQYKPWbqg6bqfKdq3WfrXCYrbcbKzKcrrS43Oa+e9Vg9477Z4r3XEXCtN3C333N3wOPqkO/+MCBp4E6fz0an+06/18Go38Go73afy3KrzeIZy7kmi8la7nA5o7sAdybNqD5B91SsVpavUk6genmcaX0mpbnEoqvGqa/J41xn0Pmh6Mnp1PGF9PLmAJ94tl2YeZC/dQuTfEVH/7kSHPwhb5QgrxUhrxVgL+U176nrLeqZVgLNBbmQQ5xIAXaMSFd2pBsz0I4Z4sBJ8GLEudPi3ahxHubpQdyUILMYX5ukMOvYULSjDc7B1phtpkUgoTjmOI4Fkm7mFRlVfKYprigPxWHK62hKa0ChRvrGBJwuwpRhwaWzOWpwuI6+AVxLR0ZB0QiJMbexZ7ItiAQqhUCn4qlEFIlBZHAY5uZmlkCiNBoLjyMz6CxztgWZSIVDNbQ1dFSU1IBHxUUllBVVmDSmhbmlJlwLeFRWWhaNxE5NTh0eXAdHNUEhQWkZ2b/85dvs3LzrB4eNZ1vEpWVPCInwCYtBtHRPd/cGJsYKyIkr6sKl1BSsne2W1pcKy4sNEMYsKwtTAsErNOzR8+f9U9PO/oF2Xp7mjraGeLS5i/2ptubUkkIMi4E3Z1FtLHQxCCMyNi4vZfv4YGr3sn9+gp4THeFjgQ2xt8wOtc6LMAy0xke7W2VHuZWkJbTVN12YHL22tXh86/yVnbGN3e6FtZKe0aS6ttKByZmbD7de/HR6fC4iv6h17PzgwkxRQ3XRmVP1w10WQe5KJtqaOCOqDTs8Ocon1CcwMsDVy1ldQ0VeEahJUFtHvampqrHhlKebM0CplKSChoaBrq6plpa+ro4uQl8HpaNqDBHgIIRi3KAj9RbXJ53uzds8uGBxf47xeJ7yZI74ZAb/ZJpy9zz1eIR1f8Lh0az3nXGvq70uEzWWuaH6bmbitgxJWy6UgFewtsXYOVDMWFgS3sSaQ3O2NmeTCBbA6EYGhl9G+nMATP18YuNji8vL/ENDeBMQkcg2bu5hiUnljU1tg8Pn5xaGxidHZ+emly7PL69eXNvIKiqpbDhd2dA0OD6xdf1gdWv73rMXz9+9G790Ib2yKKk4e+nq1v7D+1lVFRYe7hxnF4qVdVBs4vDM/Pz6JsvO6S/ffg/TMZhduJSTX/ztt98LCorSmeyt7b2S0nIAclD5kVNQhIH3SENDSU0Foqmhrq0N3Akwqq6lrQyFfiWpupamhp6+tqGhhq4e+Kmimpq8krK0jJy0rJyyipqKKgTAlLfekglv9XctHT1NHT2eRzW1FFRVcTSaT0RYYHxsXHZmUV11ekmhg4+Xrad7elFhXmWFk7cXhkxGE4gY4pfGTSKRt0ASiUSk0r5c4EshEskkEgWHxYMgAFlieVPUo5EAozgUEs2b4AmJMdDRRxia4hBojAmKjCFR0CSCKZaJp5NRRDIKb0Ykk1FovKkJFYshoUwJCEMi0oCKMzGnY61YRE8ni+SYwNK85KrCtLOnCgbbake6GkY668911y1OdG0sDl/bmLi5O3P3cP7+zQt3DmaP9iYPNsYO1sb3V0b318YON2eOduaPeGvQL+xvzmwvj12e7Z0dbRvrb+o8U9pYnllfklGaGQuiKi+pLCsuPzm8OD26uiClrji9IieBR8+ksKy44Oz4YN6IpdRI8FNQyI4PyYwNAhszYgIyowNyYoOTQ73SInzzEsITgzzD3e0TAt1SQ71jfJ1jfB2TQj3CPK1i/O1j/OyD3MyduXgrummwh6UFA43QU8eZaDpZM5KjAqMCPYqzEjuaqs7WlJTnpeWmxpTkJuelx6TFh+ZnxtaUZTXUla4WF1yFar5TAB6FvFWEvZGHvlVUXdE1TjB3dXIKtLN1j49N7e7o6+7sKyupCPQLBtXd774FJD3BayX9lv/Ed0LCAjInvhUTF1YUFlAQ5JMXPCkvxKcgLKAoKqQsLKgkKqQoIa4iIaYKbCoixGs95ZFUVFFSWE5GVFFWUkVWWk1MTEFcUklGXh2oVERCUVBU7msICEmDHwGSinwZ5ARICu4MSPq1fRR4FASZyGbQLEFY2TpzrO2lpaXhEJXd3dUPv7178+To6fO935/tXWUwn0mpv5eHvlNUe6kMea+keV0O/s+xoVeP918+uvnq4dGzBzeePrz99NGd14/vvnl8D9j0yZ3bz47vPLlz/PDe7Sf3j589vPfyEdh+/OjWweuHx39/+fjVvZt39zc35sdXZ0YfHezsXZ7rP1Mz2d92cbx/Yaxnaqi1t7mqKj85PtQnPSYkNzkuPjQoJSYqJzEpMykxNTEuJiI0wMfT09XJy93FzxdI1Mffz9vfzycwwC8sJCgqIiwuOjIpPj41MSklMSk+Nj46Oio+LiY5KS47NbYsL+lMVVb/maKx9vKRs/nDp3Oneyum+iuHO4vG+srP9ZWND9WsLvbePrz05sXhh9/ffP7890+f//np0+8fP/7xtYn0PxtK/5/pqwv/jYlHUvDi/kx/pv9MHz9++vDh80dg0Q8feTfAzc+///Lp5388qG++qo95qKT5QlWLt/SFAuRnefWfFKF3FFW38aTnpzt/P7rz/NaNsa6GshS/+hyfgbrIsaaYSy2ZC7VJF5oSZ+oiB0s8J055LTX7L552502M3+6z1+N/tS9ot8t/p913r9P/Wq//Tp/rdr/L7oDX3oDfbl/AlS7ftTaPK13uG10Ao7bTtWZDhcTeXFxfHrkjk3I6mVAXi6yPR5xORbZlY1tzMP0V1Ll2+5VBz5UR3/WxoLWx0OWx8ItjUZfnU+bnkvIr7K0DUGahHPsw50wX234s5o66xntF1dcKKm/A4VgB+l4R9koe+khFpx9P8PKy5sZ6UqJcaTGuzGhnaoglN9rFJSPYKTuMleRNiXZlJfhYJAVy4wIckiPYwd5YRxuSkz3d2cXaxy8kOS0mM8/S1QtqaOIbG9tybji9sgxnzlbS05VVh0D09PTACZbGW8ATrqtjYIowQqEBEfRMkVSgTa41ncoiYCgUDG/8CwgihkzCUvFYMhqFNzVFa2vrmRiZokwxBByJgCVBVKEwdQ2IKkxf17CirOp041lzloWosISosBjfCb6YuPi19Y26+gYZeQVFVfWT/IJwbb2C0vLS6joxWXkhaTlhGQVjPGlmeS2npkLJSBNlRtRBG1o4Wd24e2Pm4izTgmXn5uQS4GNmb1VQV9U3c/5U+2kHPw+aJYdubcFwtAaPqulqs/RxM6IRkWY0BIsqrwMzpuNO9TTf/eeb5Xs3XXNjNa3JBg5MA0cmNcSFE+sXXV9cOdY3urM+tr/Tv74yur3Ve2m5ome0qPVcekN/etNgyunhuIb+suGl3vWbe29/nr52q+Bs29ja+vWHD3YfHN949SyqJNfUnKFHweLYDPdgv5C4sMTsZDdfV2V1RSUVaQkpIS6Xubuz9vLl49XVpaCgYFUVmKSEAhymjzLBmOjq4g21sJoyGPXvouzVRk5Z7Ay73Zq0vjNNuz9DfDqHe7WAfrNg+mrW+NmE8fMp7PNp+uMJ1v1R9t0R82czrncnva70uXSX0GI9IVZUcSZJnsPSZTKNyUQjIs44Isgn0t+ThUdRUcZIQz00wlRPV1tLE47Doh2dHBKSk2uaGuJTU6KTU4praqpOnymurcsoKknKznPx9PEPi0zPKwyNTQiOinX19S+prhsYm9zcP+w7NxYUFVNSU7d5bf/Jj+9vPX7QNT5ccrohv/aUa2gwydIyKiOj4syZganZZz/9dX7jihGewCciqm1gfHl1s6i0kl9QBAbX9vELnJyaTU5JxWBxOrp6yqqqCioqcG1tVd6i95raBkYwbV0VKByiqQ3R0FJSh6lAYWoamnAdPW1DYx1DY2BTAFMY+JGSqqoqVEtTV0tTTx3UAFTUYTAtLS09JRUICChMSxkCVYVpWDk5hycnB4NTaFpadFqaW4C/nZs7kcEwRKIReAJ4Qn0TBIPFobM4BCoND/Z0IglNIKAwODQGh8MTSUQKAU8i4YjAozg0jjd3AtjZ0XgsEmOkZ2ikb4RBoJFGpngkhoojULAEFplmRiDTsUQuhcHAkzgUqiWdRkYhqBgEh0IgIPSZRISrLcvHxTIu3KMgM+pMbd75wTPn+hr7WipHOmpmBpsXzneszQ7c3Jp7fHPt6a31hzdX7uzNH+1OH14Zv7Z+bm95+Mp83+7i8J2d+adHa3f2Fh9cX76+MbM00TM5eLbrTHlDRWZlfnJlQVJhRnRBagTAKMiBMkGhPDseoLMkIwY4tbEsC9z82k2flxSeGRuYFuUHbgKSpkf5Z8eHApKmRvgmh/lkRgelR/oHu9qEuNvFB3r4OnC97cxTI/yyYoMjfR1jA13Sonx8HJiO5nhnLsHWDEVBwpB6SmyyoRnJJNDTPjHKPy89trGyoCI/rb48r64stygzISc5KiMhND0+NC0+JCsxrLIopbWptKm2pC8w4BCu9U5e7aWCKjgGvlOAAbdd1jWJt/F28Yy0snKxtnIMCwpPTUzNSsuqKq/y9vRWU4X88N1JXpf994L8J0RFBQBDZSSEVcSFgUEVhPjlhAXkhQTkeWVeLi8mAurMSsCjosIKgKfSEmrSkirS4koyEsq8gqSKqJi8mKSShJSyiLgCUKmUrBoIXoupsIyICHg2ma9d9oCkCnJQEyP8f5EU5CQCy4xhzWJa2zq4MMwt+AX4ySTcw0e3fv/17YtHhw8fX/nj2e4hi/1CAvJXWV7/3isl9R8VtQ7ktP5+fuTVs1uvH9/+8dm9t0/uvgLifAjizrP7tx7dPXp0+9bT47vP7t17fO/u0wf3Xz159Prxw+f37zy7d/zu6f3n947uXt+9f7h7cOXStbXFrcWZM6eKK/LSu5trz/W1jA+2TY10jPY3dzWfKs5Jigz08nNz8Hd3CfLxCnD38PNw9/Ny93Z3AR4FeZCfd0iQf2hQQERoUFR46Nc8MTYmLTEhKyUpLzUlJy0lLSkhKT4mNTk+My0+PyO+qjClrTZ3pLVsuufUZEf5VEf5heHa2eGa8b7y6eHq0f6KieHazZXhB8fr717f+vjHOx5J//Urbzadj7xe+/8f6asL/43pv0n65yRQ/8PTf00L8eHT5z948en3L42kHz//9vnjLx8+/PHpH788rDp91RB7X03jpRL8nQIcVDp/VIK8gKjcUoVsmhJ/Gp348OrZ3b3VvtNF+XGO9bne021Zy+0Fy6dzt3pKltsyBwq9evPsF5p8r49Eb3X7b3Z4bXZ4bHZ4bra5b7V57nX57nR5Xely2ux13ur12uzyXW/3WTrtOVvjMH3K8nwZozcH05Zq0pGG6kjHtCVjW1KInVnMgXzuWJXtxWbX1W6P9X637XMe+1PeVyc9t0bdroy4bwz7rI34Xz4Xsj6TMHcuOivbnOOqT/Mg24W7+Qa6lDpYXDDVP4ZCXiuqvFdUe6sAeacEeSurAg5Ylw2M8yypQeHulkk+pBhHdpq7a1Fw+KnE2Kr0yKqMoKo0FtBqhIt1aohNUqhtXAjd180yyC8kKzOppCwsJd0tKMwrJMbSyRNBpJlSad6RUT0TExVnzvpERdl5emIZDASFrI9BoShkXSRCH43SRyFVgVwMjPAUOtfSzpxjzZsmH8Mgo+lYY5KJLkJXw0ADpquhoaOra6CkpKynY0Ah0ivKqpsazlpZ2CrJq6oqq8tKKyYnpY+em0iKT5WVVhDkFzl5UgCJweUUFJdX1cirqInLKorLyH/LL5RbUt7aP6iuq6+DQEL0DOhWNlcOb44tXcCa05mOXAc/F2s3m9GZ0a2rm4lZSe6BXtEZCW7hvpbejh1T/dv3rycWZBgDI1ubk225DBfb1FPFgRkJbE9HqqOVVaBXQHp8UXtj76XZi8dXOxfnrBOC9WzoNrFBrknh4UWZ5b0tFw937//9p+e//lo70O8eF1/c3lE/PF7ZM9V0fr2oayH19Hhs/fmQqv6YhtGY+qHu9evX3v7aMbtY2z90dmikf27+4v61iMJcgp21GsJIG4d29Pex9XAKT4rxDPJShasIivIZGWv7+roV5GXOzo4/ff5ob28vIyPbyAilKA8BoEHp61CM4VQ9SReydF+x5c6g33av3W4f7WAY+2Ca+PIC/s084u2C8aspvecT+u8X8D9fMnszZ/Z4lPZolPF80uLBeYsHMy63p33GGizjvDVsGXJcOtSCZcwgG+EROv4ejt6OVhSkAQNrgkeasBl0hImROkRVW0sDT8BFREU2tZyNTU509/N19PZiWtlYuria2dixbOxpbAsC1YxuboUkUti29ni6matvQHx6Vn1rx9nO3uDoOGdvv9i0zJGZ2Tc//3zn6ePatla/6EgLd1fviMipy5cfvHo1dXm589xoQGyMsramtinSNzistaPX3NKOT0AYhcaXlFYUFBYbGBpLScmw2KzElGS4tpasogJUU0NdU0vH0BSqpacC1VCDa0G1dJUgsK+zk2rqGeqbIE3QuK+L1hqZIDXgOlB1Lai6pjpEQ0lRTVpKXk5WCYSUtLycvLK6uqYKBGaKxrn7B7oHBVu5uNq4uBEZZkg8kcLkTd5EINGodDaeQKGbcTjmVmQKA0MgYUmkL0PpCRgsAYcj4PFEUNci4UE1jAiCiCGA4F1ODVSKxPJm4tU3JKBxVDyBQSKZkcgsIplLo7MIBDISQUdjqGgUi4AzpxAoaBMbFiXc3zUiwC01NuBsbf5gZ/VIb11fe0VfR+n4cOPM2Nnl2Z79tYmry+M3rsw8vbn+4s7mg+uXb23P7y2PXZkf3FgY3Lo4fLgxde3y+bWpns25/qP16Vubc6tTfZcmevrOVpzKT67ISchJDE+PDcyIDynKjM1LiSxIjazKTwLbv0oUqLQkgwfTsqy4orTo3MTQnITQAnC35Ij0aP/UCB9gU4DX1Aj/nPgwEOlRQXGBHhHeThHezkFudklhfiUZCfkpMacrC8b7WjoaK1KifONDPbKSQrwczRh4PRZRn0M1tGGhXO0o8eFuuWmRPW11bU2VpXkpJdlJ2UmRIC/MiM9OjMhNjSrOjk+PD85KCo8P94wP9yjPjy/JTmyyt70B1XqvoPYKkFSRR1LgthVdRBDbhesQ4Ojg6WDnYmtpy2VyHKztczOzykvKHO0cxYTFT/4gKMgnJsQvISmiLCqoKC6kIi6iLCIMGCr3JWQBRgX4ZPj5pEDhy/AmBQBTKUlVWWl1WRmItLQqCClJZQkJJVEgUUllcUklUQlFSRlVOUWYooqmjLw6j6TCvFFN/CclJMWVJMQUVZW1kKakrxM/fYUpEW/GpFtZch2dXb3wZMpfvv2Lp5fL2/dPf/75+aPb26/vX/l5a2afRHkpBfmbPOwnebXXSupvlXW3ZOA/nz//5undvz5/8I+Xj39+9vDHp49ePXj46PbRg6PrD49vPrl7/OL+wxcPHz+9f//5g4evnzx5/fjxM0DS+3dePbz76PjGrWvbD472D7ZX5yeGJ4a6+jvPjg33Ls5PTI31T471jQy2dnfUnx/pmBzrPV1fnhwXHh0W5Ovl7gbeUFcnT1dHLzdn4NGQQN/YyLDYqLC4qLCkuOiUhJj46HBQTo2PyUxJyE9PLstKLclKy01LzEyOy05PKshKKslNri/L6G4sOt9eNdtbO9Nzar6/9vJY08Jo/cxw9fz5+tH+yonhmp2NsSf3t356e/fjhx8/f/7Hp8+/8c7t/32e/1+nry78N6Y/O+7/TP+dwB75mTcJ1OcvM+Z/+vDxX3/8C+y8v/3r868fPv7+8cMfH37+x/3aMztGqIfKmm+VtF8qQF+pQF4qKb2GQK/LKd9NSfn96NqvT4+Pdy40l8SUJLh2lsdNn8mZbcjc7K3YH62erIk4m8zpzrU4HI3b6w9abXFZb3NZb3VZa3Ha6vC41ue30ea60mx/6az9xSbH+XrHqSq7c0WWQ3ns/lxaVwa+NRXRmYEeLWXO1FhNVVnO1tquAMgOBF8dCdkbCdwd8toedtsZcdkZcfoSbjvDnrvDftvDwZcHg6Y6fM8UW8cEYx1dELY+TLtQR+tIp+BIxwoX5iRa97E65I2i6hsltbeKKu/kVX9U1DyGaM8ZGlXYcgJjPdjJzs6VoUXna9sX+06fbyvprqse6wioSDGL9bRLC7dNCOaEelM9nb2TEyo7O8vOtth4+JI51i4+IT4hMXFpuR7BoYB9IQkJMysrF65c6Z+aOtPTk1pYqI/HGREIINdCmehiUSq6WprGJgQqg8myoJCZSGOCgSbCQANhooPWgxvpaxtZWzp4e/tjsThtHV0MCk/EUUeHJ96//fF0QwtEBS4pJiPAJ0IhMxobzuZkFSgrQcREpcXEZISERc1tHTJyC1U1dSSVVJSgGrJqahMXFy9vbyHIRAKLwXa0oVlxZlaXnr55GZIYzbJlRyWFR8QHBkd6jU72XLl6ubG9PiE3MTo70T8xvLil5vzafOmZOqa9FYZDR3MZujSsZ2J4ztnqzMaK5JqigvbG5pnRtsWp0sFOz8wEbS7VPCows62haXJ45fjw1osnazf2Dx7cf/OPX1784x/9U7MF9af75hYvXLvdPr1Z2XcptWkiunrEp6Dbp6TXu7TbPf9sTMNA/8b1/ZdvR1c3g1MznEPCfJKSWV5eJiy2vL6eIZXCcXHGmjFs3J3tPJw0DXVOCJ6wsGJnZCTZ2nADg31HxoZevX61u7cXHByuraWvraGB0IGRDJRcqJCiMPxKZ8Bqq8tGm+1en/m1Acr9SebTOcqLWcyPi9j388h3C5h3C/i3F6ivZ2nPJ+kvp1kPhkgPRylPpjj3JmyPpn3n2lyyIxFObBUrBsyWbWJGMrBm4bk0LB1vYsuhUfEYCgGPQZgaGerr6+nA4FBbB5vw6ChLO1ssmcy0tLR0cnHw8qFxLWnm1vauXjiKmZWTe0BkbGBUnJtfsL27D0RLz9bZo3NwtHtkPLu43NLR1cnLd2zhwos3bx++ejUyN5uYk1vf3nFw9+6N+/ezSkpt3N1oluZ2Xu55FeWrVzbrG5tFxGX+8pdvWWyLCxcveXn5fP/DD2JiYlEx0Ve2t8ytLKXkZL+SFK5joKyuASQK0dD+L5LCdfT1jBHAo1gSlWrGIdHNUBi8vr6xqgoUSFRcTFpQQFRMVEpGWgGQVFFBFdSXDI0QSBSOQjNjWlpjqHQMmYoj0wxNURhATAqDTmfZ2jiy2ZZ4PIXNsgAFDIaIwhLQBDKOQMYDsOIpBAJ4z8gELJGMpxAxRDKOQsLyVoLFIjB4FI5BphLRGCIGw6bRzUgkFpnEoZDZJCKXSuaQ8VSUCQuLZOHRtmYUPxebcD+X3OTIlrqivrbqjjPFI701M6Nn5sbOzpxvujTfvr02dHVz9MGNxTcPth8dLt/fX3x+vHm4Mb2zNLrPW6FnbHdpfGdxbGdpbO/y5PaF0ZWx7qnu+omOmoGmsqbi9MrshIyogMRQb4DI/OQooNLclKiy7MT81Jji9LjaooyK7MSClKjSjPhCsD0zviI7KS8xPDMmKCsuOCc+FJTBAzOiA9Kj/DJjgpPDfaP9XIFEI31cEkN8MqKDAUwrslMbywuH20+vzo3vrV28eXVtb+PC6ZqiMD+nYB/7ktyElDg/D0dmsK91TlpwdVnK6Zrs7uay07WFXW11FYXpGbyXFJ0RH1aQHpeXEp2VEA5IWpQVV5ARXZARk50cmpsckpsUlBUf2u7uvA9IyltsGfJaXu2dIuyvcuob2igvojXXzt/N2cfZ3tXZ3tGaa2luxvbz8s7NykmOT9bR0D35nYCEiJywoLSkqLIwv7y4kDIofOlkl//iUVnAUL4TUnwnJIQEZL7c5A23l5ZQkZVRk5FVk5BRFZdSFhGTBwEwyuMpD6lqsnLq8vIweQWYjCxETEyBN/JJSFaATxIUpCSUYeqgLk/9rwAkpZA4gKTWls5OTu5g//v2L9/k5ab9/M/Xb97df3q0+fv9/es5qVfheu/l4e95axBC3irDHqlobaDIf1tafP38wc8vHv3t+YO/Pnvw11cvXj56/Pj20aOj60+Pb724f+/Vw6fPHzx9ev/Bs/sPn/HyB4/v3r57uH//6ODOjf3t1aXdK8sbywsrizM760vbm8vLyxdmZsf7+tt7+1tOn6mqqS3s729eXp7ev7Y+Pz9WX1uRkZaUFB8DxBkXFRoTGRIdHhwfE5GaGJuSGJOcEJOWHJeREp+ZEpeRFJOVHJuXnlSSmXQqJ7kqL60kK6kgI7E4J7U8L/VUcXpLdX7/2fLz7dWTXSBOXRhqWJk8e3GsYWGscWnqLPDo7FjT/s7s88dXf/7xwcePf/38+Z+8QSGf/+Cd5f83V5F+TV9d+G9Mf5L0z/R/Sf+5r/LWvgf1qI88nn76BPbj3z9++uMDIOkfH//469/v1zXtGmOBSl8oa74ENU5FdXA4e64C3cFgH5cVfbyx94+7165fHm2uSCpI9Gwuipo5k3OpvWhnsGKzL3e4xL01FZjScbvHb7vba7PL/Uq762qL4+XT9iCWmuzna63Ol7EGC5hD+Wb9ObwJoUYKuGOlVpOVVjM11heb7NbaXXf7eVeagjgYDbw5HnxwPnB70HOz321rwH2j12W9x2Wzz3On33er23+52XOyyr6rxLoyiRLprOllCfd2w7h5U629GfQglnmUZXCsXbUL9QJC61gd+kYZCkj6RkH1jQL0taLGIzWdGVNEiTXNK8TCMdsrv69yYG18aGWyZqQlv7cuoCLVIsnPIi7ALNSDFeRJdXfi+nknFZck5hd5BEcFRycHRyXFpmSn55bklJRbOLk6eHqn5OZfWN+YX9+4+fDhyPy8iq4uzNREj4hXRxgZUIhQEyM9NNoYhTU0RmlpGuhrI5D6eG2IEdaYjDQEJ2pGT1f/wfUbiYlJ8vLy0pJykmKykWFxv/3yx9r/h72/jG5zy/J94boNVV21d/YOm5ljZiZZlixLtszMzLIlWWiZmZmZmZmZmZnZjsMMdR8l1d3njNvnHeP9VPeOsWf+Xlp6LDmxsp41f4vmHJpSVgQ/eUhP+5SJmYnTxtrR2cmTnp7lb3+9//gJ/b/8+18AjsEHBIvIy3OLij6TEBdVkBmam1w/3rHxsFeAKVu6WSPMtbxInjMLY/VNpSi0raUlJCrSw9UFVlgU9OLV6uJ6f0g82crdysrTwcjJ1t2PQI4OdyVgjF3sLDHuDhQ0JiEYmxKOigt0jSDb+GN1fZxlLfR5tdUfyYjSyktEVBUX9nYlVhbvvbh99fHjyOz0yMT02sZOe0//2Ozyye3LkcXNmt7xvObRrJbZgPxubEarU2yNQUCefkCmQUCaQ0wuBsCu3sHZo9OG4RFXsp8EDCGlpSMF136mqKRj56CK1FFCIGBGBqb2NrKqSvQsDIamhpkZqR4eLnpGSFeUS15RblRctBoYLCggICzAJ8rDKMN7381QqDzapCfLYjDLeLLQdLRIe6octt6I2G1WP2xRvOlRuetTejmkdjegdtahfNEJvu1DnLWCN8ulD+tlz9tUN2tVtpp1t7och6rsYokqhhA6IxiPMUJcV1NKF6aopaGsp62hJCut9CO3uqKcLMCl3Nyc3LxcUrIyDi4uDm5uNk7OGBLFlxJoZu8orwYzsXYEZGztaOHohjA0A2vp6ZhaM7JxyyiqxmXktvQNF1TWuWOI6ggdc3unlKzcdcBBPr+bXlktrq0LjIoOjIrSMTOF6iEJIf6N3W0bh3tbOzuUwLC//vrgt/uP9fSN19a2YDD4n/70J2VlJZS3d0ZWpoy8nJCoiIiEOA+/IICh9CzsPyOSAnVAvIIiAI8CEpaQFpGUAahUVlFVQkruGb8wMxP7o4c0AJLS0zGzsnBysPMAega8QURCQhKAbTWALwUlpISlZWWUVGQVVSAwLQBplRRV1dWgcKiWiiJIWlIODIKqqUKAz0ZRCaSgAlZSVgMq8nLKMj9C2ctJKShIKSjJqqgqgJRkgO+BAW5VU1RBwmAQFRWwoqKOhoa2OlhNTlpZUlRFWgyhKm+kqWZrqI12sAzGesQGEXKSwoqzYivzEysLEurLU5qr07qas8cHyldmmvY3eq6Ox/Y3ureX2w/Xenfmu1bGmjam2nfm+xZHmmb7G5aG21bHujenBhaGOkbb6npqS2vzUivSYzLDCNEEz1CMSyjWzc/DAe1gQXC3DyP4xPjjgTLQ1ysYhwolYuKCiAnBxBCcp7+PaxjBOwjjHkZAAWwa7OsRhHUHrgdhPQAeJXk6ENxscS5WnjbG7laGAJL+kFlcILG2ILOlomiip31pbHB1avRoY/nu4uD8aGO4vyWQ4mNlquXrbZ8Y4xcejI4Nx8VF4dKS/PMyARKNqSpJToimJMYGBZIApvEMIflQsO7/haT+vm4hZO/IQEwwyYvi60xG2+JcTQiOFhVmpj+QlOOWnv2GlvU5A+eLp2xjz2QsFZAIPTtzIytDHQMDHV0zIyN7axtAWG90cmwyFKTxL3/6N5pHzI/uM9z7D5pf/4P2wT3mh78z/v7b09/uPaVGJL1Hc/93ul+ooZ0e3fsFQNInP0KT0jy8T//4EeNjWtaH9Oz3n1J3jgJ6/JQV4NRHDxlpn7JRg48+oc6h0tCwM9BzMjHyABd/HmwCxM0p/HOKFCilJVWAUlVZUwOii9A0hGvqCAsL//K3P5eW5n7++vr0bP1yfeL7/vqYmdkiLftLRm6gb78FkJSZZ56W6Sgs7PM2MEbee3F28Pxo5/Zo9+78/PLo9OJg72J/62J3+3wXqJyc7R0fbu8fbO0cbG3vrW9sLC2uL87trC3NTIy01Fd1tzcO9XdOjQ1OTww1t9ZV1ACddGFqVlJiekxqRmxOQUpDS/noWNfWzuLO3vLoaG9pSUFqSnxCXGRCbERMVEhkeGBEWEBEmH9YCCU4kBTojw8JIEaG+kUFk8L8cREB+MRQYlYkKSPSLzmMnBBOTo4JTIkJSIsLKEoPr8qNrcuPbyiIbSyM665KG2jK7q5P62vJHu0u6mrOGu4q3lrtvzpbfvvq+Nu3V9+/vweQ9Ov3T//l4QH4/Ef1f7efXPhPtD+Q9A/7X+wfR/EAo86TUidNfzwABXVbKWCfqUFLv7x5s5OaMSsgeszMe0vLeUfH+ZyW45qRc5eeY15Y4igi7NPi5NvDldG+6rgwTz93vbpkcndO8HBRyFhpQH+uT12UUSZWtjVeezjXZDjXeCBDvzNJqzka2hgJbk9AtMQi6iM06iJgTdFarfG6nclG/ekWo3m2M2VOs+UOkyVWM+XWy3UOqw321ERQAIaWmU5VmM9UWy/UOUyV2/dnW3SnW3anWrXEGFcGaOf7gpPc5KI8lcj20p6GzzxNhL0c5J3t5C3sFDVtFUB2igg3kKcHLM5IsVtSdJ8FgGz2K0aW50DXTMd9wci7x8IzKCAQpa1s54i08nXAJAUS0sOtglBaODt1lDkUZQFxs1RzNNX2cACQVEYbAdI3AOnoU5NTeuP1zGzNbV0iYpPjkjMCI2I8sQRBKRkvPKlnfOL49jY8NfXfHtx/zMPFJiHGIycDiFNKUkCGmqeej19ERFjKww2dkZKjpa4vxC3JzSrAQMscEx0P3K3Dw8O8fDz/8qd/vffLQxkppeaGrpbGLpCKJjMTFycH/1//el9OXtXOzlVIWPKXXx49eET3gJbBNyDAPyJcXFlBWF5aBaEuoSoVlRY5tz1dUJVp427iirV29bXWM1erKI97dT072pvh66Gcn2JdlGlTW+61upg3N1uSnR/g5m3p5Olo5+GBCQiMSE2OykqlJEbj48I8wsmGGEdJI4i8BULNyVhYV50TpsirDX5mAOfShvDpwCAudpJ62v5pSSsnRy19vZV19V1dfcWF5ZZW9vFJmRu7+yu7p+Ut/SnlnTWj29kdi/isVlJRv1NCLYCklpG5TnHZPsk55MzcjPq6wdWlqt5ua6yvipGZsr6JpoUNOjhcy9xS08TEg0j0JOKVNdSfCQsYmRvn5eeEhAbau9qY25vpmGhx8LD9+S9/fvTogbyMCERRECrDRHRSrE22bk02Hcyxni5xHCwwHirWnanWXa2Db9aDDltVjlsVL3vAd8OaN/3wmz74bb/WWQfkpFnltEH6sFb8oEFhv1Vjv8t0r99tscM7wU/ZXp/DEMphqCVuagDShCppwsDqIBWQkqKctLSctIwkQGsS4gKCAqxsrNo6SHMba2d3D0pwWFBkdHhcoqWjm6mdk66Ztbw6TEBKXkJZDYw0QPkFBMYk5FXW9M/Md41N9U3Olje0OrqjlMEaNg4uzZ09r959eP3p0/jCIiU8XNcMGPOYRybHz60sLGwt17TUp2RkGpiYs7BxqapBPdy9KytqREXFACR1cnJKSEi0sLL89d49AWFhSVkZ7mcCPALCAFVy8gkADArUAf0XknLzCzGycQIlv6i4kIiEsIikqKiUmKiUhLgMIHFRKRFhCT5eQUF+kWfPAB4QB+BSRl6Jh19IXE5RThkEICkcoaMGgspRA9orqymBQUpgRQUATzXkZQFoV1BUBCkoqcorKMvKKSrIKwPfkpNRUJBVUpZTBqQoowhVgajKqyhKK8DBECRMQ1MVBFVS0FJX04GCESAlXYiKjaEW1sUqnIRKjaSUZ8XXF6XWFCTXlqQ2VWZ0NeR3NxdMD9ctTbVsLHScH4ye7w8fbfcfbfVuLDVvzDetzzSvjNZvTLWero4cLA6ujLbO9jZOdtSOt9WNttS2lOSUJMVlR4bG+vlGEVABHrY4BzOym224r2cAypno5hDs6xlOxITgvIOwXv4+HmQv1+gAUnZ8eEIIKYQAEKpnBBkdRkQFUcPduwOsHEHyCcV74d1ssc5W3vZmgLxsTZxMkShbk8RgclZsaFlW8kx/5+7C9MLY4NbC9O3Jwduby48vbr9+fPX27dX4aFd0pB/ay86P5BkbRQoPwcRGEUKDvIL83SNCfAClJPpHRRAiQglBZDTF1x3AUDLaNZjoHYT38se6UbCuZB9nrKe1j5ulp6MJxt08iuxWTPZt1TdeYeV7Tk/txl/Ssd/Rc1zSc3YJyBjKIwzMXR2tHB2tbK3MTJ3t7fEYLNbbJzE2YXxo3NLE+k9/+hfaR8w0D1ke3WO6/wsDoMcPmH+79/jXXx79fu/JvV+f/PoLtX7v18c/OBWA1KfUyPn3aR9RV+eZqUgKgCkNyyNaFnpGLjpadgBV6WnYGGg56WjYATBlZuJlZ+NnZxNgZeZloOOk/cGsbCx8UhJK8rJggEolxZV+xMmHQiFIbS1jOFybnZ2Vjv7R0HDX969vLk/Xb7anv+8sT1uYr9Bz3DFyXTFSZ4JvmHlH6BhvCvO/nx+fH+7dXhzenOy/ODl8cXJ2e3xxeXRwcbQDIOnp5u7xxv7hxt7u+vbW6vrm8ur64tLq/Pza0vzi7GRTfVVOdlpNdVlLc21RUW52dmpsUnRYXHhUUnRARAA5hBibHJGRl1zdUNLZ29g/1LawNHZ8srW6Otve0VhTU1ZVVVxSklNYkJmbk5qRnpCWEpuaFJ0YF54UF56eFJmRGJESG5wSE5STEFScFFSQGJQTH5SbHF6UGZufEZWXFl6eE1NbEF9XEN9UnNBckthdkznQnNvfnD3SVTQzVDXcXTIzWre/PXZ7uf7+7fn3H0j67QeSUv35f3v6/8F+YOE/0/5A0j/sf7WfzZU6Qfr179QZ0h/TpD/nSoGHb8DD1y9fv3769PXt2yFzq2Ua9lf0AJUCvRjPc3qeazquAwbOaSGx0/iYj+sLF9uzfW1FoQTbWLxNWYRnR7pvc7L7SAl+pAhd7A+vDNKqjdJuitNpjUc2xWrVRcHro6DtiYiuZL2+dOPhXPOxQqupMru5KueZcof5KueFGufZCpvxItOpMvOlWuvFGsv5GsupKvPpCouxErPhQrPBPPO2RMPKUO1if608HCzJVSnCRiLWQTbJUyXOGxyHgab6aeWE65ekWFXkOOWk2wdEGVtjwVqucpY+UCJaN15bqVFUaIOL65qB5Y6eE0DSS3ruO1r2UxbOLjHhBDjIwQKJdDaGOBsrOugquxgqOehpellputmoWhtD7CwUTfRVTPWF1EEcMjJgE2Mvf39CcJgzCuuG8jW1tIdp64MRSAV1qJGNfXBi4szmRnxh/jMFmXvszI+fcTOLC7NIiPApyfNISMiDwELi0jx8QpkZuR/efcxMyeVl43/w66M///u/QyEaRydHa5trUITGv/3lzw8e0dA8ZTI2sisubkDqmPMJSPAJiD2goYfrGuApgfIqaoys3By8gqx8vCiSb0ZxjpYxUkJFHGYAVtdVgOnLx2WQx2bqq+oTUBg9Ask0gGJWmYu93ao5mklrybPsK7ec6XLvrbfta/boaiQOdCfV16XmFaTklBTFZ+UExEW7EDF6znaKBtoCGirsapKsYNFnugqipmA+XRUuLRU+fQ0efZiwuf4zQ21OOJhLQy0wNyMkK03LwjQuLbV3cLCuvik2LjE7r7ihtWtmeWtsfiOrvD2xuK12ZDO6oo9S1BlY2e8UX+JX1koqqAoprowpLyMlxoRlJxU01RS1NmPDIyFGpjbemIS8Ai8yxR2PTy8pcUL7qCI0eEQFNfW0qhtrC8oLE3MSXHFO7M9Y/3Lv3/78t3+hobmPcreKj8D4+xilh9lUpTg1ptnXJ1r257v2F7t05Jn3FhhMlOkuVcO3GjX2mtQOm9UuuzRfD+vfdCOOmlSuujWe92rcdao8b5W/7lC+7IacdSGPe8wPB9xmG50ygtScDLmNEHxG+nJgiIwySAGkBgCWnLSUjKS4rIS4rJiIhJSUFBcXOzcPh4DgM30jQwyOhPLBJaXnpuYWk0IjDK3tLZ3dnX1w2MDQirbO1pHxxsGR5uGRxsGhzsnpxsHhgtq6iIREAiWgoLRsemFxbnFxamHh8sWL1Z3tkOgov9Cgpq7W/eP9oupifXMDdx9vBzc3XQPjwqLS0eGxtJSMe/d++/O//0dgQHB3Tx8Epvnn//grDQMjBw8vCycPr4AwAJ3MHNz8wmJ8QqIAmzKzUyNBsHLx0jOzPaVnomNmA76loKyuhTTSNzTT1TPR1tZXkFeRllYQFZXk4eF/9kyIl5r0QQQG11ZQVmPn5hOVlgE+AkVVNWlZeXkqa6qoqYA1IXCIGhSkqg4gqaK8soyUnLycoqKikrSMHADtcrJySkqqigCiKqmqKqrISspIikogNRGaYKiitBxEURGuqoQAqRhoQqwNdVytTYmezlH+2Oy4oJr8pPri5PripLrC+JbylPbqrN6WwqmB2vXZroPVobOd8eOtkcO1gf21ns351pXpxoXxGkDLE3Wbc+2Hy30nq8NHy0Nr4x199YVt5Tn1+all6bG5sWGxFN8YEjYcIE4fF4qnPc7JEu9sFYByCsa4UTydgnzcIkk+4QR0MNYLANMIMjYA6xkdQEiJDooI9A0megURvUJIqBCyd5ifDwXtQvRw8PdxIbjb2Rtp2RrA7Q0RTmY6nvYmKDvjEF+P1vKCpfGBtdnxs92N1zcXz8+PX92cf37/6vOH1zdnx5trC6MjPXnZySHATw7ABlIwIUG+keGE6AhCaBjw1DOQ6E7GOftTvCiBPiQKKpDkHeDrDhBzANbdH+NORjkTvBzw3nY+7hauTsZYH4dQCiYtLqitOGOrqLBJQXWDnfeWnv0FHecrGrYrWvZ1LqEiMUVjdV1nL7yvpzcO5YVBAdQblJ6ckpmSMTY49u7VBxtzp3/501+ZaLhoHrMz0fM+fsD6699oASS997eHv/z1B5L+8uSvf7n/I4fT4/u/PXnwO+2D+3QP79M/fED35MdJph8hnxgfPWWkoWdhYuFkZeFiYuRgYuRkZuBiYeRmZ+XnZBcExMLEwwqMt9n5Odj5gBcApZionLSkMgCmQCkvC1JVhoLVNHV1DXWQyEePfhUQYN/dmf/+6e7F1c7Lg7nvp2vjtiaLDCwvGLiv6DluGNhvWfkG6NnOM3O/Hx1eHu2cXezdnB+9uzh9e3Zxd3R6sr9zsL1+vLlxvL69t7y1vbC5t7q9vrA2MzY5Njjc39Pd1tJcUV6SkZmanJ6UnZ8FKCYp1i+EgqYQvEl4LxLOLyI4JjUhKikmLCYkNTuxorawvqmko7N6drYf+IetrU6Oj/V2dzU1NlY2NVU1N1XXVBSWl+SUF2aXF2aUF2XWlGTXlGRVFaUDqi5MrsmLr8yNK8+Jry5KbajIri1Lry1JaS5Pb6vMaKtI76rO7K7L7m/MG2kvnuqrXB5vWplsnhqqW5ntOt6fubvZ+fj++tu319+oSPrx2/dPX759Brw4wHx/IOkf9v8B+9lMgfIfYyig/O9R1Q/7+uXbl89fP3z8/vnLRl3jlLTKER3HJQPHcwbu53S8l3ScV0w8xwzsMyLieykp79aXztamhzvKE4LcIj10S0LsGpPdhkqIo+WkqQpKX6ZXebhBWRiyKdG4M8OyI82sK8NotMB8qthqsshqothyvNh8otxqod5xod5prtp+sswaQNLFaoeFatu5CquZcotJAEZLzQfyjNuStWsjNUoDwZkY+WQvmSQvuXg3mUQPuVS0SoGfZk2McUOyeWeB40gtaqrFe7YdPdOJGe3A9HaR8irc/ZPMA1Mcw+Jd3BygJIR0p4TAPisHwNbP6bhuGKjb/G8YWA9YuPqFRSI1QTbmWhr2+sr2+giUtbqLMcTRDGJtpmioC7Y0UTU3UDDRFteBPoOqyOohrLHenhSynpWNgjpMVkVdVFpBRlXNm0xJLS7BRYQHZ6R2zE2mVJdKI2EP+Dj+ykJHI8TLJSfFLCAgJC3HwvPsL3/9m4W1/Zs379eW18Eqar/85W9PHz9mZWWJTYqtaKhSgYP//Puv/37v3l9+fWBq6drQMmTvipVVhqpoaPJKiDh4uxdUl2kZ6bHz8YI0NPhE+EBwpZAYCinIW99cHQQTMrVV1TeWcPeErK1UzU7kRocYpcdaF6c6dxZ6ztVj52pdJyvNp6oNpxuN5jqsB+ssGwutVsfTJwcL09OC8QFYA1tzZV0NYTU5HiVpFjlJOllxBhVxJogoi6YoPVSQRk2IFizOBFd6ApbhNkAIWhjKOlnxG2hLmeozykoAv2NJc/302vLc2hqAU1UNTRm5hUmZuW19I73jSyGJ+ZHZVfnt4wm1feEVHR7xeSGljdFVzXGVNanVVSGZSfZ4d2Nni7jcjPz6Wlecr62XV2JeblpRYX5VZWNvDzbAD2luxCshpAhTLakvbx/pnN+bocThfqf7hVeYXUqBz8Zau7Yirak6rTCVXJSEKUpwK0lwKo23a8xyb8lHteS7duTb9ReZTZbpL1XrbNUjjpoRZy2I63at2w7Eiz6t92N6b0e03g1A3/eAXvWoPO9SOW9TO21H7DTrb7XZTtU4FMXoOBjzKMvTK6jwSyuKSkiLyMhJScsoSkqqiIkqCfJLiIlKCDzj5eZk5ufj4ubikJFWsLJwIPmFRCdnZJeWJ+XmlzU0F9c3Z5RXlrV2kKJinQkkdz8/a29vQnSMsZurtpUlKTykuKJ0dHqqvrUFTSC4+/g0dbTdvLzb3Nlu6WpLykiOTYn18vVCGiEdPZzj05LziosOj0+2t7d9vDG//HKPjoYxPj6lrbP3mZDYX+/df0RLTQpKXbJn5wLAlIGZjZOXH6BJOiZWWkYWVk6eB09ogVJWUQX4ZZRA6gbGVjb2HtZ2bghtQ+qGUSgCogGXkpUTEBYREhEVFBHl5OEDwFtITJLrmQCApDJKylJyCkKi1M2kcvIAeiqrq0NVlKnQqaigLCcrLykuKQWQqJy0BDXErrgCALkqKooKCnKysvKysnKy0mLCQiAlRRhYDXibLhRijoS7W5v5ebvGB5OLUmOqcpLrC1MbS9LaKjM7qjN7G7NH2wsWhms2Ztr3V/pPN0dONkaOVgf2lns3ZztWJ1sWRmrnhqqBcmG0bnaoamaganWybWu2e26wsas2tyYvISc+MDs2ICWMFBeAiSShyJ52IVi3KD9vkoc1zsUywMclFOcZhHH193YG6oFoVwAlw3Be4QTvhBBSYgQllOQTTEAFU3zIBHci1oXk6woIj3Yiop1QTuYOZjouFnqOJkhzbXU7A7iLmY67rYEf1jHaH11XkL6zMPHy+uT9m9svH95+ev/29d3t2fHB2tL82GBfQ0VZYkw4EYfCoFwCydjYyIDwYFJYMDE2ihIZRgwJxQX5ewPs649zIxLdCf4okr93MBkVhvcMRrtSUM6+rrZoR0uMqzUOYxcY7JWSFpafn9LRVDM73n+yMP1laqZDSm6TjeOGnvUOQNKnrOeMXIOCkqV65gRXNI7oH0DEx4QFZqTEtdRXD/X0drV0He+dXp2/ACkh/vKvj7g5JJjo+Rjpeelpue/do//9V7pf/vrwl/949PuvT38kZHoIEOpvvzwGCPXh73QPf6d/fJ/x0X2Gxw8YHz2k6uFD+ieP6enomBkYmTk5uLg4eVmYqVTKxsJD5VE2AXY2flZmHnZmbm5OAVERKTlZ6jy6pIS8kCBwN8nJSCupgTSgEDgYDEEikZow8G+//oumhtyru/3vH2+fn22+Pln8fLY+Y2O0Qsf0go6bOnVCx3nNwtPPLnBRWPXt8ODyePP4Yvfy7ODN4eGrw6Org73Dnc2N1aXN+YWdxbXtxfW1mZWpgcmBzoGu1q7G2qa8vPyU1JT0rIzswvzUvOyQuCjfADKKjHcjYD3JpKD4eKCHrwc+pZHRlp6e/NKipIzE7ILUkrLMuvr8ro7KidHWrfXxnc252ZmRvv62jrb69uaa9qbqrpaa9vqK9rqyjvqynpaqnpbKrqZyQN3N5Z2NxZ0NRZ0NJd3NZX2tFb0tZQNt1Cz5w+1lgy3FgIZaSwaaC8a7yrdmu043xzYXeuYnWrdWhi6OV169OPr08fbr19dfv73/SkXSj1+pER6//Kd3/x/sJxf+E42KpD9h4w/7w/7zMN4PDP05LfqFer6JWv36/Qt1hvTT9y8fv33+9O39h+8fPp2Ulk/JKe3Qsd8y8V3Rc98wcF/Tc17Rs+8yc06KSp8kp75bXX2+uTDWXhaPt03wMSmNdGrPwjakuMzVhc3WhLakOlVEGzWlWw6Xuk2VuY0WWk+WWM1XWM+WA0hqOlZkMlZivlDnuNzgPlPuOFZoO1nkMFvmNl5g35tm2pls2JygUxOlURKokkuQzcHLZOPlUlCiOQTZ8hBwZbh6W6reSKndaJnddJ3TbJPjXKvDXLv9bKv1VIPlaJ15f43VeC9ucCioupVS3BSUXEiwRSFsLZSjEQqt4qIHTNT5Uep4mhHAU45beq4dVr4ucbEYiLK1CQJhrafrZavhbqHjZW/m7mru7mKD9TREOSlb6IjrqggjFIVhqkJQVSVDHUvAh5BxPv7+XkSyMxYbGJ+Q31BX3d/tHEDyjgjuW1vIbqnnVpK9z83+iJ+bRvAZ/bNnTM8EnrJx/l9/+YuAmOTC8urs3DxYDfyXf/93Dk72P/3pTzrGusW1ZTqWRn+lffSIlZmFXwhFChycWPDC+4G1kVauDlB9mLmzSUFVDjEEIyYnKKMkog4VV1Xjt7GFZGdR0tOwFuZSVpYSAWTt8ADt+lLv2gK3igybzgqvngrUaKV7d5ZBf5b2XJXRaJFGb67qZK3eUKVhY7ZeXzU6LdLKzkIRoSsjBxERAgvzQyREECpiujA2qDKDugytuig9TIgWJvBQle++Mj8dTJYBrsihr0ELU+HSh3NoQThhoEdighJasLTKkpSSwsyysrLGxoCo6KDYOHxIaGRqRuvQRHlbX1R2SWhmcU5Db2R+jXd4WlxRQ3p1a3Ztc2ppeUxOhjMepYwEw80MsKEBqcV5QfExzhhvQmhgZklBUV2FDxmja6EnqiAiBZIMSwoprMtd2p9IL4mA6SsERXqHR6FTk/yKssOTo7Fp0T7ZMajMKOe8OOeSZJfCJIfSVNemQp/OUlR3seNAgelwPnKlyuCozeSkRfegVuOqA/Fl2vzTtPGHCZ1PY/BPw+pv+lVuu+RPW+T36pS262GL5Yi5arPZJo8Ef7Cq7H0e7l+5eZ9y8zAKCT+TkpKTEFcSeCbLzyfJxy3AzcHGykgjLsL/y3/8mZ6WkUwM9PMLxRL9E7Nz/cIj8UGhrr4EI0cnIwcnsK6BgpY22NAQpK+voIVQ0EYoIbWg+joBoYENrU3JGakorI+2ga6FrVVxRcnR8eHzV3ctHS2eWC8Le0s0EVPVVLOyudbY0dbV1xsQECQpJQuwHxgCz8gpiE1J/+0J7b/+cu8RA8sjeuaHNPT0jCzsXDwsbBysHNyPn9LT0DFy8fCLSsjwC4qqgqG29s56BsaaWrowTT0tbSNTM3tDY0uopra2roGOngEIrC6vrCSnqCirIC8oLMT7jJ9fUERAWFxcWkFMSo5fROyZoKiYhLSUJBXP5eQVpKmJlyQlRMQlxSREBYVEhYXExAQFBXhFRQWVFOVAIGUFeTkRYSEpCTFVZXkpMSGQopw+UtPNwTqEgEkK8StNj6/MTqotSK/JS20szuyuKehvLBrtqFgeb91d7DnfHj3fGtlf7ttd6t2a79qc6wTwdGWyZX64fm6obmG0fnGscWG0YXqgeqy7rLcpt7UqozI3JjuOkhTmGxeIDie5R5A8QvCugRiHQIwj3s0cKGMCvIkelhhn8xCcZwTRm4Jy9PNyJHs6BGPdgaeAwonecUGEmGA82ceZgHIAMNQbZeftaePtYePhYuHhbO5qb2xtjDDXhTqaIl0t9D1tjIG3h+M9U0IJVdlxox01V/trH99cv3pxcX1zenZyODc50dvdXVJYGBMeTvHFBWHwZLQPDu0ZE+yfHhseHUqiEL2CKeiIEHwgxTsgwDvY3yeC4hNAdPclOvsS3Yh4D7y3A8HdBudsgXGywLjZhpIw6fHh+fmJwJBnbmlka2fp6HDrcHdtY3hwITe/Q1xmn43zloYFQNKXtGwnrDwdYjJtaEJ8UERsXFJZfnZHY/VwX8fsxMjC1GRXW9fW6s74yDw3h+hvf2Pg5ZJmZhBgZHzGwiwAjJof3me8Tz3w9BQof7v39G9/fXDvx8L9b/eeAFce/EalUmo20QdMwCsfAJBKnTGlBm2gp2dgY2fj5uJlY+ViZuJiYeZmY3nGQUXSZ7w8wgCDAjwqIS6rogyGaWiBwTAZGWVJCUXgCkCoAJLCYJoG+noqStK//vVPHm7mXz9ff3lzcX2y9ulu76Isf1Vc6oye7Y6O+5aB946e+4SGZdnU8tXk+KuDzdOD1ZPjrcuDnau1jZOV5YPNtY21pdnpiYmBoemhsbHe4cbKhrSEjKyU7Iba5sbGttz8ovjklMiEBF//AHsvTxMHBwdvb2xIcFRmZkVbV//c0uzOwcLe8fzW/tLO/szKWltvV0lFUWlFXnNreWdH1eBA49x0z/rK5D7w4a/PjQ52tNRXdLfUDHc1jXQ19bfW9jZXDXbUjnQ3jHTXj/U2jQ+0jA+2Tg+3z450zAy3zwy3zY22z4+2zg83LYwArbppdqB+uq92vKtyZazlcnvy+dHCzvLAykzXzvro9dnG29ennz/dff369svXd1+/faBSKYCk1HP3gI//nw/d/+TCf6L9N5L+EQTqD6O2AGogUqr9hNBvX/4OgCk1ZP6Xr5+/Afry9dvnb58/fPv4/tu7t98/vd0vL5uVUtph4rlg4qbuRqLjumLkuGRiP6FnGxOWOS2u+LS9ebk535CTEO5lFeVtXJ+GbcvG1iVSqXS0jFAbb14Woztc4rLegJmpcBousJgssZirtJ4qMx8vNh8tMJsuc5gqcRzNdehPt+tOtm6Lt6gN0y/xg5VQNArJ4ByCYi5BvtBPsSJUrSkB3paCGC40mq6yGC0zmq23XOtwmq6zmKgxnqw3GK/TmazTma7Xm20wma4zHa2z7qpyqCtzycxyCIkyRxH0LF3AFo7qjrawUE3lQSHBfVauK3rWG4Cw6biv6bgvGXgOWHm7hUViICquhlpIK31jX9fggrS4gkxCVLBXGAmdEGxCdFW21pA1UlUwgUvpQKX1NQ0wTo7BWFd/glcgBRMejA4PxsVGJFUUW+JQvKryHmEBg1trITmZAiDl37k5HvJwMQgK0vDyPuHg/Nf7D35/ShudlFxSUamuAXvw6CEHL9eff/kPWzfH9ZMdfEQAvSC3OERVWFXRnYQ/u77KKs6H6EDN7AwdPS0MLMBogmVxRRTZ3waOEHCwlHMwl/B1B1XlYypzvWICtGP8NbMidUqTjPOi4FWphi05Zk1ZRi3ZRl25+q3J6p0poJky3d50xZ4Mpb489eESnY4cZHuuRW6UXiBO3dVZQd9SHGQsIWMsK2cOlbfUFTTQ5NQBsWkrsOlIMCKEHoN4n4IFGDUl6TWkGWAKtBAFTiSUTxfGBQPRy0pK6yFNvDw0LMxRQUFp5eUx+Tk1A305jfWxRfnlPd2NY2M1/UPRucWxWSVhiXnh8XlNXRP17cMpOcXBsYnpRYXhKXFOvu4wE11FbYhvGCWvrjQyNdbI3kzHTMfJx9HcwUjXVFPfHGbhoBcaR4hKJBeUx6Rm+YVGepVWxBUVRiTH4VJifDPjcHnJhOJUfEESKjfRrSDJJSveLi/JuTrXp7nIp7XArT3bujPDYLrUdLPRarfReLtO67xL5+Os1btp43fTel9mdD5PwN6MqN32KZ62ymzVyCyVys4VqY4XwUZKDFpzzEIxqnIi99kY/o2V+R4nO6OYiLiwgBQPh9gzHnE+HkFuDg5WJjpZSRGaxw/ZWTlLiioKCsoxeD9vAhmub4QwMjFzcNYyNVND6iLNLMB6+mKqqkgrK2dfX2svT3NXF11zY2V1ZWd3p+q6yrrGmtCIYGtbC10DZHxSzPrm6s3tdd8QNcFBfknh5uHO7tF+eHwM0d/fxMISpoUkBwTXNDTNb2y6YHx/paH7nYn5HjWhI/tjOkZaekYOTm5mFrZn/MI8vAJy8sowmJaOriFCSxco9fSNlZTVYHCkujpcWVldW9vQzNzGwNBUR1dfz8BQG6kD10JQV9fVwXLycnLy8gD+iokD/9lKIqIyzwREBQTFhITExUSlxMUkqSlAhUVFBASF+PjEhAB05RcVeiYqwiciyAOUctJiUpIi0lKiYiL8YFV5SzN9G3MDjKdLWmJUSV5adUFGc2l2a1luS1lOd21RZ3XhdG/T9uzg3sLQydrE5c7M6eb48frowdLg6mTb9EDtzGDt+kzn5lz30kTL4ljT0njz4njzZH91d0NOdWFsZV50QWpQQigmBO9M8bEN9nUKI7mEEp2D8U4klBUJZRmAtSd7WwXhHKP8PfwxdgRPa4q38w8Ytff3dg5Eu0b7YWL9faPI6GBfj2CcZxDeE+dh5+tui0XZOzuauDiaOtgYmBvDHaz1ASR1MNdxttT3daGe0I8NwGXHhdXkJo+1VBwtjD4/2bw62VhdGu/tbmpuqS0vK4wMDw3w9yficGh3T38MIYIQEEQghQaS06MjUyNDyHiPIAo1f48fzs2f4OZPcg+meIVSvChkVwzBHuVt5+1u62Jv7O1iHkr0SInyL8lN7Wqun5sYWV+Z2dtbOThan50f7ehsSoyLdNFBevDytQpJHLPyvKRhe8HA9YKO7YCVs11Ctp8cWJ1d0NLcOj7QMzs+MDMxMDrQOdjT2VBTNz+1WF/dQU/L9fA3FjZmYXoaXmYmfjZWIVparsePWZ48Yn74gOH+77QAiQJISt1Leo+KpACh/n6P9kceJjpqAicAXn+neXCf9sljOpqn9LS0dIyMDOxsnDzc/Lw8QgCJsrPy83CJCDyTkJFWVgfDlRTVAABVUgSpqkKgMC0NDaScrKqYqLSkhCxIFQLXRBgbGkqKC96/9y/RMaRv356/vzu+PFr9/vZix91j7x7ta3qqe7ph4nnOyL35O81VdMS767397bmd9dltACPnZjanJlcmxmenRvv6u1rammpraprqG2rKa5LjUqPCYpMTM/PzS5OSs/DkAHtXDzN7R3NHZye0b2B8YmFdQ9vIxMD88vjazszu8fja3sTa/vzO6fz28fLO8fza5ujU5NDYQEdPc0NjRV9/y9Rk79z00Nbq/NHu6uHO8urc6NRQ11BHw3BH/XBn/Wh341R/6+xQ++xQ28xAC0Ci8xO9S1P9a3NDVM0OrM/1r8/0rk11Adqc7d2Y7loabV4cadlf6LvenbrYnlqf71mf79vfmry92Pr4/urrl5ffvr0DkPTL1w9fqNmbACSlot7/q5H0HzO2f9gfBhh1Op96nOnH+v13oIn+WLP//vnrV+qp+29fP1HD7X76+vn9t88fv3169+3Du4OyinFZhUN6NmqMZVqua0bqCaFbJo55evZlW6dPc7PPt1eO5qc6SnNIrkaJFLuOwsDOXMJQEWm8jNiX414WjCwPgg5kmqy1oKdr3CbL7KfL7aZKrMcLrQezTPrSTNvjDdpijVtjTevC9Esp8Dw8OBevVhIAqwyF1UdrdaTqD+SaTJRZzdfZzdZYzNVazNaaTlYZzdaZLzRaTlWbjFUajFYbjtUYjVcYDhfq9mVrt6chGpK10ymgIE85D1sxE30+hBavgbmUgZ2ivqOagyUoWlOuS1zkiInjmo4doNIbOs5beu5req4dNp5hIdEUNVUrbYilm11YQWpaYxE5K9IrIdAnPViPaKfmoqNiD1e01oQ4GUIcjKVNoDKm6jKGMCkdDVULfaSbrYG3s467PdTOVASuzgdW9IkOb5oeD8nOkEYifmNne8jL/eQZ72Me7n9/8uRPf/6znqVVRWOjm7c3GzcXj7AAn7gQIcz/5dcPCYWZvAriCBtjdWOElrl2/0hH/1i7XyDKzByCRptiMfooD0hHc1hfe3goGZIYAMsI0SyNN2zKti6K0qpJMegqtCqPhrSm61THgLqykV1ZiIpwmYYEpY5MUE+Wal+G8ng+dCBdcSxXvS9DZbwQ0Z8N68vR7co3rc83z0rU9UJL6TmKg2ykwQ4aYEcDJXtjaWs9cQtNQWMldoQQl5aYhAVI3hb+TFeRS0uBFabIqqEsrI+QMNJ9BoPwQdXpJcRFNTSyGpuHtreyWxub5qfaVudrZ0eLR7s8YoNCc9O7Z6YbOvopAVGxURkLc9sd7UN4YoCTp3dCVmZ8ViomiOBC8ETaGJi6Wpa2lC/tLeZWZJvZG9m5mqAJjkQ/l7hEUmq6f0ZOYEaWf1wsKjODkJ3llxiPTor1yU4lZcT55iYS8lOIOQno3CRUfqpXfqpHYbpnYYYXoKJUt9IU5/pMl64814F824kSy8Uqs40Go6Muw9tx01czpm9mDT8tGH2e0/04q/1qVP28S+GgSX65WHyhSH4yX6U3XWW4xKQz3ybQQ1FTjk6M5wEfG50oP78ov8QzLnHBZ9ISojJiQiJ83Bwy4iK8XJzsrOxpKVmNjW3xSek5haUBYVHEoNCYlHQAT7WNzVThWgbWNubOzoY2tl4kItLCTAUOg2hrcPKyiYgJpKTEzc9PlJbmk0hYpDbM2tokPiFqdGzo9dvXc8tznX3d6flZfhFBZvY2lo72pOCgqKSkzsHhvaOjjtERNX19TgkJNjGxBxzsjzg47tPQs7FzSkrJSMvIQzXgxibmxiYWME1tLW09AEmhGggFRVVFJRBSxwAKRYDVNIBSUxOpra1nYGBkZGxibGxkYKivo4uEQCFgMBgKhaioqMnLqUpLq4qKyIqKykhLKYoIS4oJS0iISYoLi0mIiAKfiRAPj5ggv6SIgIQwnxA/+zNuJlEhLqiavKaGspG+pr2NsR8elZUWm5sWl58Z31CZ31xb2FyR01Vb0NdYMtlTvzndd7mz8PJ4/fnBytXOwun69P7SyPpMz/xwy9Jo29J469wwNcfS7mL/1nzP9GDdcEdZX3NBc0VaYWpwUjg2OsAzLtg7hODk520TRnQLwbv4owHoNAv0tQ30tUM76xO9zAKxNn4+lqFExzCSMwCmFLQDwd2O6G4X4OMShveKoWABATwahHHzcTCnHpZ3NHe1NvR0MHN3MrO21HGwNbCz0jMz0nR1MPFxt/ZxsfRDuwAwWpQa01ZZMNJevzbRtz8/vDza0dNSWVGUkpIUGhFOjgz18/fH+eK8/cmEsMCAACIxIiAoyj+Y7Isl49GhRHwoGUcm+1Ao6IhAfJQ/NoyICiZ6+hNc/QjOOJy9D8aGgHMNDcSlxgaVZse21RXMD3dtT4/vTE1tjU+uDg6MtTXlpMRZmxspyktys7Ox3bun9cu9NkGJfVaeOzr2F3TUnHx7LOwdYtIHWfkrfcPTk5Ojw71jI1393Y0N1SXNddWNNXXLc6vF+dX379E/fsBG+4QbEBurMEClNE85qMfkn7I+fcL82280v/76+N69Jz/1DyT9jfb33+jv/Up7/3eGhw+YAGz9/benDx/QPHlMS0NDS0dHy8zEKiggKiWpIC4mJy6qQM1lLwtSA2mqKEGUldRUlNUhYJiCgqqSMtDQ4PJyIBlpRTlZJRUVdZiGpoGurvAzbtpH/1FRnf3t+8sX1wfXh6vfPrzYx+MPf6N5Rc8JIOkVI/dzJp61R3THYYEXZ+sry+PrcxMLo8Ozw4OjfT2drU3V1WW5hblZ+Tnpudl5xUV5hSXp6XnR0cmUgAhHV5ShiY2xpYOzly8lMi6noq59ZHpwYX1oYQNQ/+xa7+za4NJOz8xG39z25PrJwvblwubp7Or+8vb+2u7O3NL84Gh/32Dn6Hjf5MTA6tz4/sbC1enO9dHm+d7qyuRAb1PleHfT7GD78njP8mjX3GDr3EDL/GjnwlTf8uzgxuLoxuLI+vzQxtzgxtzAxkzv5mzf3tLQ/tLQyljb2mT7weLg/uIAQKiLE+17q2Pnh0svb/c/f7z9/o2at+m/kPQLNX4O4Nf/4en/n/YDC/+Z9geS/mH/uwEN9e8/kPTrz6fUhXvgESiAERaApB+/ffkMPFIP3n/69uXT1/fvvn54e1RcuCohe0zP8Zye64qejRpNiZ7jmJV3TkjiMDD41fjIu92ti93VzIRgXxejKLxle2FAZwG+M9NrvMi3L9Ux20cuGyM2Vem80oafLHfpzzHvzzTpzzDpTtRrioTXBkFqgjQaInTqI3TrgDJGrznRuC/HaqTIZqzYZrrCbr7GfqnBYbnRfq7GfLREf7zMcK7Wcr7OeqrKfLLCfLTUbKDEoq/QojPDsCEaXh4IyvaVj/eQ9LcS9NHncUFyuxgJWRuKmBgL65qLIB0lzVAgZ0dILEKhV0R4i53rhoHtOQPHDS3nLR3HLSPXESNXn7B4PEjZUVfDwsvKMdLHIQ7nFEcyoDioexvAfEw0UIYwlLGmtxnM0wzqZqjmogty1Fey1Vd3MUN42mh52anYGoLtjGHO1tJ6cAEoyCc2snt1KaOpQQaJfCzw7D4PJ4OI8BMennv09KZOzpMrK1EpSWIKciBtuLaZkaWn09rRfk13i6o+TN/e0BVnjzRWxuKtJsZqVuebowPtoimWldmY4iS7vlrMZBu6Oc94pNJmusZusMh4sMBwMFd/tFB/qtRwMFtzMBPSl6oynAUay1cfzQWNFYBGS1SnK9WHcxT6k2UWizSmctRG0pXnizWn8zVmSrRHi3UGKgzHWuyyUqE+fgomKGUjT7ihp4mup7WOpw3S08wIbW7qa2YfYOcVjcLE4dGxBIidLg9Ujl9bXd3BUsHcSEQLzgsGc6qAhDURhLS0stHB1PZGavbG5cmo5jKn1EBZByTc3TKtsnB5c7uhvqUkr3xxaqW4oByHJ2FIgDcO9I8Ji0iPzajIKm4uqWyv7BpvH13o759oT82JjowlJKdSMrOCCgvD0lLwKSm+hXkB6Uk+mcnogiy/nBR8VoJvQRo5Kx6XHYvJjsekRXtmJXgVpKOzEt0LMr0LszGZKR6ZCe6Fyd41mb5t+biOHM/uHPvxUuulOou1JsPtTp2rCZN3S9Yfl62+rFh+WzX/MKP7Yhh63Q3er1XYrlTerITMFapNl+iMl1p05VhHeCkZgDjlBFhkBfnlhKXE+WXkJVTlpJTkpOVkJMSlxEQlxcXpaOhcXT3Gxqb6BkaGRiczcwqiE1Ka2ruLyqvD4xKNrGxgunpm9vZqcLiEoqKUspKMqhJYA+TkbJ2eHtff17qztdDWVBnkj7W1NIyOoISFkv0DCNvb6x8/vT86OyooL7Z0ttPQ1XZEeTR1dc5vbtZ1d1Oio/UdHYTVQEoGehIaUG45GWGQqoiMHEILaWNrb2BorKdvaGpmaW5hA4NpgdVhamoaKqrqcgoqGjAtAE9BqlCoOlxVRV1dXUNbW1dbG2kC0KuFuaGhvq4uUkdHW1dHBwqBQKEaGhBtBTl1KQllRXk1dVWYrJSCtJgUIBkxCerKvZiwOD+PpBCvopSwqpywgrSAspyQka66r49DsL9PWmJoYXZ8ZXF6Y1V+ZVFaY1VuR1NJX0fl1EDD1mz30ero9d7ci+OV99d7N3uL27NDq+M984Nts/0t8yPtkz0N49110/0NcyNN8yPNo92V3Y0F9aXJRelhyZG4UJILBW0TTHAOJ7uFEF3IPjZET8tgnEsI3tnPxxogURLKNBhvi/cwoqDN/DEWBE/jEIJtEM6OgrYOxDr5oRwD0a7hBFQozjMM70nysPd1scI4mtsZws20wGY66ua6EHszpJ2FrqU50s3ZDOVm7e5sTsK5RYbgUqL8K3KTO6qLxjobJrqbxjrr++rLq7MSo4heeA9bP19XP7JngL9PWIBvUKBvUDA+JAAfSMQGkXHBFGIgCe9PwkSHUiIphGAylhKE8yV4kLHuQThPf7QrIKKPI4XiFRKCS4wNLi7K7GltOBgeuBrtOxxqO2qq2U/LOExOWw2J6HF2D1ZWlmNiZLr3N7qHv7ExM0mwsroxsnYKS+6yAEjK+YKG7Y6eZZ+Vo1tE6l1103r/0EBfd0tT9WB/S3tzZVVpfmtDbXtz68r8WkJsxr/9y28MNLxM9Pz0NLwszEK0NNx0tFwsLM+YWfkYGDgePmK4f5/m/gO633+n+e23p/d+f/rrvae//U7322/0v/xK+/vvDA8eMP7+Gw2ApPd/f/LwwVNaWjoamqd0tAzP+IQU5EHqYIS6mrasNEhBDqysBJGXU6G2OrCmsjJYWVldBQQFgWDAa8BqMGUlMEgVoq2F1NXS5mZlZGV4MDrW8f3vb55f7b0+2f7+4e2+r+/+/Sd3jJxA730G9OHsfPM0jLshAaf7y/PjA7MDvYOd7e0tjeXVZVl5WenZ6ak5Gal52XFZ6eHJSVg/f1tnDwtqwmIvR09fb3xgUk5Ja//44OzaxOr+5Nph38xG2/BC38xW9+Ra5/jK2Nrx6Mpx/9zexOr50s7zpa3b5e2r9f3LrcOz0+ub85urxfXF8enR+bnxrZWZvfW5g80FgEdfXx3eHm+uTQ8ujfXO9LcAMLo43LE00rE63rU6PbAMtPD54fWF0bW54bW5wa35ka2F4c25gZ3FoYOV0cOVkeWxtuXx1oOFga0Z6q7oqcGG3ZXR69P1ty9Pvn6++/u3d9Sz9j9W7b9Qk4P/gaR/2P937GdDpc6NUhfuf+4opdIpUFLX7qkpcgEO/faFSqlfv3wFqBSg1I9f3734+/u3K2T/SVqWWxbea3rOGwae53Q81ww8+wyci/xih2T/l+ODd6ebG0uTpTkJeBejpCCHjrKAxlSvvizvhXJ8e5xJIVGpJlq7J8+uO9uqKV63LVGnJRbeEYtojYK2RILbYmCdScjuVP2hfMvJcsfxCoeZOteFOpfZCltqnqcSi6lyi4Ua2+V6uxnqySfrhWqHyVLrrnT9lkTtliS9mji90nBkHgmc4S2f6CYR4ygW6SAa5yKbjAKlYzQKgowLom2SI839A7V9w2D+6RbeYWZODtAgHeU2KZEDVo4r6o5S9ls6tjsGrgta9gM2vhFhkWiQlJ2puq6XCQxtoeVjAUMZwTCGmhjgqYm2rw0Ma6mOMdX3szMg28Mx1hAfKy28gw7BGYl11ME66WNd9NAuCHd7CT2EtD7SLzN9/OgwvakR4eLwVFiAS15ODKLOLCrqgscf3d01D/QhLc2Q1mYG9tYKWtDo7JSO8b60whR3H2tPb0OsD9LfF9nXELU7XtyV79eZ4zvfGDxV6T1aYjNTbT5dYbBca7xWb7xQrrNQrr1Yglgo0lwpQ6yXI6azlbarETv1VO01wNdqwDOVChNl8iPZkqPp0gf1egt54JVCyEGd7mYF7KTVaLtRb7ZGa77VaLTVvKLSAhcA9SIgA6NQhFCsjz8qOjMsuzyxuC6lpCE5JS80KsW/prUovzrLjuCuYW9q4OWkZKIvpa0lb2BoQSAb++INsBjLQLIOztM4AGsVRZZzMeK1VFPGGCGwVhp2+jll+bv7u3ubO+NDo+GhYRGxUeVN1cVNFe3jPRMb04MLfQMzXf1T7eWN+XFpQclZIdl5UZnZYXl5AIySigtCEmJQoYH2Hs6apnrSlgZSKEdYSqRXSTqlLDOwOJVSkupXkITLiPXOS0YXZ+ETIuzSE1zzsjDZ6d75mbjy3IDKrICKFEJzNrErHz1U5j5ZaT9ZZTRfr7PbZ3w9bfNuyenbpvuXNbuPC2Yf54xfDiIuWtRedCFf9hge1Gtu1CB3mm2X65w60i1wVtJKAk+VhHjUJKQl+SRVpMGKMipKCspKCooAjyrKK7KycpiYmLW1dZaVV4VHxHh4+vgSyO09/cPjU/Ut7UUV1VYOTkpqYJg2Us/EhBwYUFBa2N3dOj3Vvzg/PDnWWV2WGRNG8Me72Jkjc9KiKksyCb4ebW11Gxure4c7z1/dtQ/0oMmEmLTkpY2N8eUlTHCwuomRgauzjrOjtpO9kr6uOAwKNTfVNTFzcXVH+2AsLKyQSAA0dfX1DREIHU1NJFhNQ10dpg6Bg8AaAKGqg2EQdU2wGhSB0AZeBgKp6ejomJgYa2nBkUgtAEwBaWpqwOGaCE1dNRVNNWWYJlRbG4ZUVVBRlJJVkpZWlpFSV5RTlRFXkhSCKElaGyPcHYx83C0oeJekWEpJfkJVSVpFUUplUUp7fWFva0VPW+niVNfu2tje2tjp9sTd0dzLk8Xbg/nTzYnDldGVsc7p/qbZwdbpvubRjvqhtprBluqe+rKO2oLmqszqwoT8tNC0WHJcKDrS3zMQ7+TrYY73sgwhuYaS3fwwdsCVAKwj3t2SjLL2x9iQUOZ+PuYxga6R/o5BOAs/tAneQ98fa+6PsfTHWAX5OlHQjhRvB7KnHc7FwtvO2N4QbqMHdTRGWOlCTBGqFvpQO2OEs5Wus52Rm4s5Aevyc7tncnxwKTUoVWZjeW5nTXFDcVZhSnRSKCmK6BPu7RbuTT0jFRNKiAjFAljpT/YMCkCHheBCA7HBZJ9QP0woxTeYjIkOIWQmhMYCnEpAEfy9iSQvorczztspIhgfF0zMjAutK8/vrquaam6e6erY6e8/zio8jojdDKGsWFsuisvuScqvC4oucj6rYeUwffRIhZlWiJ1VkI9P9Rmf3YMnXQLiB6y8L2ipEfKf0zPvs3P2Ckm9La6Z7ehsbW1oqS3raq3ubK2uryrpaK7v7+5dnlvFoMj/9q+/cjALMzMIsLOK8D8DQJefk0NEWESei1eYiYX7KS3ro6dMDx8z3H9I99t9mr/de/zXX5/8+jvtvZ9I+oDpyRNWaiioh/S///bot3sPfyIpAKWcHLyyMioaUB1NDX01VYS8rJqMtLKKMgQB19GEIZVV1JSUwepQOAwGDH6QUAiVSjVhWob6RjpaWsz0T0QFOXa2Zr99ff3i+vDry5sXM7PL2jpnNAw3jOwXTBwXTJyHLJzzQqInKYlbE0PdddV1hQVlxYVFZSUFVWXZxQWxyYl+ocGuOIyhs4OWhQXS1NzMzsWXEp5ZWNXUO9YztjC2vAvAaO/0Wv/s1vD8/uDc3tD83vDC4fDi0djy0fjq8fjK8fT6xfrh25Xd18vbL/fPPhxfvT+8fHX54s2Ld+9Pb64OTg+OjrZ3t5Z21+f2NuYuDtZuTrdfXe2/uT48211amewb72mY7m9en+rdmR/anB9ZnaNqY3Fsc3FsA+DR+dGdpbG91fHDtfG9pZG9xSEASRdGmrdnejamumYHGycH6jcXhm7Otj6+u/r69dV36sGmD1++UePkf/3+BdB/wugfSPqH/b/e/rOpUokTePiJpNSQEdT6339e/fr978C1H/tLf/z59vnLp1ffv3w8HhoaBMG2GLjPGakwesvAd03PfcXMe8DIMcMnsOdPfjk59On6/GhzKT8pJBhrWZSAbs3AD+bgx/K9h7JchvPc6+ONS8O1a+MM66L1+jLN2uMQvUlaU3mG4znI6SKDmRLjiRLj2RqbhQbH0UqL4TLTiQqL2XKr2Qqb6TKrqVKr+SrH2Qr7iSLb4VyL7lSTpmhkVYhmKUW9gAjKwoNS0crpPgo5WGXgaXmwZmU4vCPZZLrUfakaPV2OmqzFjreROxqxzW2+Lf0hwRnO+iiomYtmrKF6p6T4JgfwG7G+oGe7o+W4puV4zsBxwMLeI8KXqCHraq+n5Wygaq8NR5sBSKruo6+BMdVEWWtirTVI1nC8hTbOEoazguBtNfB2cKIjkuikQ3DSJ7ppethoeztpezlL6GvLmxkHFeaOHO23zs8YeLkLgEFgU2MJoMe1sRlcWNg4P0EH+8PMDMzcHW3R7mZudoX1pbcvjipKYzwcVUNxsGR/RFmUaW24eW+S21IJcaeOvFntvlZusVqhu1wGW6vQWK+CbQKqgG6UgTdKwbuVGse18INqyFE97KwVcdWls1OrulWnstagMlMhu1KpctCAuGwz3KuE71VqHtbADmogZ02I40bEZh1sGSj7rab73ItyzTuaAlcXG2orkqLCMBUl8aVFkVkp+MQYL3+8lberflw4dnq8bWJpJDAl0sTd1jcyJKYgP6WiqmFypnp8KrenO7amCuJuxwCWFjSBCppDJNzgYLIZDGuqbKFhaG+Ulp20s7WyurrQ3tk8MNm/sLswtTHRO9dT21NZUJ2amBYYl0xJTg9KTgtMzQgqLIrNz40oyIvww9vkZwclRHmj3JBIDWEFcRZx3t9FuX/TBQviXPQiSQ7Z0b51+ZENhZG5SdjsOBRAcRnxbhlxLjnp3gU5uNI8//LckNKM0KJEv5p0/9Y8Uk8xdqDUpb/UbKLaeLHVdK3d9HLc8dOK94dlp0/L9t/X7N+NG7zo0343qP+6V/dln95lp/5Ju9lRh91em1cGEQoTfaDCTw8SFRBm4xXjlZASkZGSkAH8trCwiJycgpy8opGJSVBQcHhklLObh42dI1BSgkOLyysLSsoamlszsnLiEpNqGxq7+3qHx0aHRgd7u5sqSzKSYv0Dia5YDzO0i3EIwcnNGknytstMCIkKJRYVpMfHhSclx23vbr/68HZycT6zKD8yOQkdQNGxszX1dHMPDjDDoDRsrUQ1IGIaEFV9Pbiega2NvbWVDUCimjC4OhgChWgAbl5HWx8oEZpIPR1DkBoUDAYAFq4GgkKhGhCoBggEVlZRAZ7A4TAQSAUGA9gTAUdoampC1dRAEDUoXB0OwChSE4mAaKjKy4MVFTRVlbTUlY20IBb6mk4Wev5Yl/zUyNLc2MLsiKKsqJrSlJaa7La6vI6GgrG+us3FQQBDD7fGLw7nro4XdlcB99y9s9C1s9C9Md2xPNa6ONI609v4E0nHOhvaq4uq89JrCzMrslOyE0MTwnGRAV6RAagwPw9/X4cgoitQCcQ7+/s6ktF2ZLQtBesAKNDXiexlA+BmOMkllOAQhLOO8neK9Lf3x5gCVBqEswzCWQXjbAKwNkRPay87Y2dTJECiVjrqpnBVE00VQJZIdWt9DUdTLS9HU7yHHd7LjkJwDw/Fx0VR0pPDi/KSCrLji3MT81KjEsLIcYH4KIAy8V5Rftj4QHxSAD4nMjA53C8xkpIcTQkNwfoH+YSG4cJDcWGhuOhQQqQ/JtwPHUhEhZK9AjHOZE/bUJJ3QBA6OACbGhWakxzbVFPa3Vg13VZ/3N56VlGxHR076Y3eRGFG5EDjQlIjYmJLfPzHdKxXNMzXtEzP6Vj3eIUqRES9BJ6pcnOpSkjoiom5//pgkE/0kI3vlp4LGHXf0jHvs3J0PZN4W1Q9391TV1ve3VzdUlvc3V7bXFfRUF052Nu/PL+mhzT725+fcLOLP/iNhZdbSl4Oxs0lzssjISgsy8YpQM/ERUPP/pSeSqWAHjxm+NtvT/527ymApH/7lQYQgKT09Fy0T1mePGYEePTerw+ePqUFkJSBgZmb65mkhIKSIgQM0gKoVAOiA1KFAdyJgOsikQZa2nrAGA2qoYVA6INUNdXBmloIXV2kPoCkMA3owwe/GupBX704+fDu8vp8//ubV+sxST3sPDdM7DeMbOcM7Fcs3CuMrCva2nv5uR2lRRW5ufkZ6VnZWSnZWXFp6QT/QHMbG4gOUlELDrO0cCWSIpJSS2paRuY3FraPRxd3hhe2BuY2+2Y2e6c3h+b3R5cAAD2dXL0YWzqdWDmfXgN0PLN+trB1s7H/Zuvo487Rx8PzT2fXn6/vPl+/ev/89du7N29evXv96tXt9eXhycHG4d7K2cH6+dH65fHGy6v919cH1wdra7ODM0Ptc8PtG7MDO0sTa/Nj6wvj2ytTuyvT20sTWwtjB2vTZzsLR+tT2/ND23MD65PdS6NtaxMdq+Md88Mt82Ptu8vjL6/3v356/iOP6E8k/Qh4768/RHXq/2fo+8mF/0T7A0n/sP+2/w1JgQqVPX9c/VmhXvv59OcLf1Y+f/324cvnN18/fzht7JxV1Nxg4jxn5blg5L5g5Dlj5r5g5thnZpnm4z/w8/+0tPbu5Hh+qD07hhSFtS4McWtPxTbH27ckOkxXUXrz3BtTrWrjzCrC9GfKvSbzrcYy9TeqLBdK9WZLdWbLdafKdKerTWbrLUcrjYZKDcbLTKbLLX4gqfVInsVAlllXilFrnEF9uFZ5gGYBAVRIUCvEq5WQ1AEwLQ+ANEVq9aQaTRTbLDW6LTY6LdbbLzc4rDU4rTQ4ztY5jdY7jnf4TA+ENNYSfP2RSA8VhLeWg4seRUO5RURgj53zlp79OQ37NT3HLdC1MbIcs7IPCDyL01BxtdY1w9lpepsg8OZIP2uDIGfnGLJbcoB5LNY03BNJsoHgrdQItmCcjQbRAUF0guPt9cluGigbiIc1Eu0CdbWTNtWXNNIJLStYvLnqWlo0Q3uDjI2MXF2UdZDuJGL//Ezr0KBvRJCpu71PENHW2yWtMPXd25OlsbIYIiIaLZeClakO1mgOQnYFG00n2u+WoA6qnA+rTHfLtXYqIJvlaqslyhtloP1q9dMGzbNG+HkD/KwBtl+tulUqv1uldNqsvloitd+oetCmvtcOPevQPm1B7FWqH9Vo7FeB1wpkNgtlDsqVT+shx42wvWat/R7TpQ7ryRbX/emk7an8yjScr71GgJd+BM6Y4g73NFMgOyP83Q18rbXDfB0WFwbnNqfTCtNmNhZvPn1sHh6lJKeaenrjk5L2P36omh4WN4ZxwKRkbDWVUbrSrpqqrlraLvqaJhqmNno5eYnjU32zS6N9Ex2lTbmpRdFhyeTQRHxcEjExkZiW5p+XG15QEJmfF1mYH+XjZWZpDrG30gzyczYzVDHRV8R6mvg461vqKalJcUrz0yiJsuqCRB2N1Py8zNPCvbNjfTKjPfOT0CUZ2IJkVG4qKj8TW5TlV5wRWJQaWpQSXJTgV5FGbM7DdxWjuovt+0utxmusZ+ostzpsr0ZcXsy4vl9w/rRo/2nO+sOk6ccxo7cDyNcDWq8GdADEP27RO+2wG8i1IJiLqPL8JsLwUIyDU4hLQIhPVExUQlxCSklZFaaJ0NbVQWhrmVqY1Tc31zY3YwgEe1dXCxvbsqrq5vaOlLSM3r6BgaHh9s6Ozs7OgoJ8sh8RjXIk+Nih3cyIKMtQgmM4wT7M19bP0zQQY+eHsg0kuOVnxYcEEo2NdfyD/Uenxl9//ABQqV9kuJaluSJSW8/ZwcTbA2ZnpaCnIwaF8MjLiYNU1WBwDQgMqg4Dg9QhYChUXQMG1YRB4ZoaWjAo4qcgYMDjUzeSqqqA1dUhgFRUQKoAlqoBpqKsrAhQqToYBIGqQ6BqykoKEBBIW0MDAYGA5OVV5aRBcpJmughXG1NvJ8twP5+MuKCClPCagoS64uSawoTasuTmqoy+tpLJgfrFifbDjfGXZ2svzlYvD+aOtsb3VodWZ7umhuom+yone8vHu0vHOsvGuyonumtm+hrHOmtbK3PLsxJzEyIzY0IyYkLiAoghBM8ggmsA3jmI6AZUKFhHoAwlewTgXQAFE92AOvUpzjmc7Bnth4oke0SS3aMpbuFEh1CCjZ+3CRllGEVxCiPa4VwNvO2RTqZQK12wmTbYDKFmoQU21wJbIiF2BnAHIy1Xcz2UnSkZ5QiwY2K4X1wIMS7SLzM9KjcrNjczNicjJjEmICoEH+GPCSZ4ATAaF4BLCaekRfinAmV0UFZCKICqsUH4lAj/xLig8HhKZAwlJpoSGUkOC8QG4TwDfT38fN0DcW4kD+tgnGt2fEhhWnRTYdZSR9tcZdV6Xd1+e/NWXuYKymvH3GJVSXmBg3ufjeeAkf0I6HhZ2E+Y2G8ZuG6pgeI5b2nZjph5p/kl0wREXCUknDU10GBIDqfQApfwISvvJSPnFQP7LR3LHvV4k9xZYflcZ2drQ3V3S1V9ZX5TfWlHc31DdcXowPDizLKMpMqvf6Hh45J8/ICdmUHgGZ8UG6sQIwMfHQMXPRM3HSMXHSMnHSMHDT0bIFoGdgBM7z9m/PU32v/45fHffn36y6+0Dx8yP33CBOj3e49+u/fg0aMnT548ZqBnesYnJC4uB1Cpgpy6upq2no6ZDtJYDaShqAACgaAaMK0fe0j0tLT0NaA6UAgCAdfRRujo6eipgVR///1vwUG+Xz49v77YuTjZ+X50uOyJHWThumUGOm22a3r2G2buKWb2GSPjlYL82vLSgoKC+IRELIFsZGkN09aH6xgYW9g6Y3wDE5Pzm1raRicHJhaGZlbHlnb6Z9bbh+f7pjcG53ZGFg/Glo8BHh1ZPBpdPJ5cOZ9Zv5rbuJ7fOF/aOl3dudw8eLl/8uH4/OvpxdfTyy8XN5/vXn159fbTy7fvX797/+7j+4+f33348OLNy+vbm5PLi/3z483Tw/WLk627y72X1wc3p1sHm3OLEz1zox0rM0ObS1M7q7M7qzM7y1P7azPHm/Pnu8uX+yvH69M7CyO788M7c0Ob033rkz2r451LYx3rcwPHW3MAkgKfw/e//1i1//7xCzVIPsCjP8+IUD33j/J/sJ9c+E80KpJSl2n/sD/sv4NAURvuT/tBp/8PUXeaAi8CXvX5+7dPn759ef/98xeg+Pj5vL59VhW8BnSFrDznDEAfx/2cGp2Y9ZiBbY5H5Mgv6sPo9PPtldnB5vQwnxBPg1SyZU2iR3MaarCY1FuA7i30qYqySsdCh/Pc1mq9F0tsF4qMpvMRU0Xw8WLNsRLEWJneWIXhQLHuYLH+YJ7uQI5ub4ZOT6puUzS8zF+1IhBcGQgt94dWBMBqQuDNkTpt0fpDmZaT+ZbzxTarVY5rdc6rDQ4L9dbzjRbTNYYT5bpzNcbrbfbLLQ7jddZD9U6dlegQEtLeQdbcEwx1Vtdz0zM3VAtUFu2QEtlj47xmZD9jYr8E2JQaipVjj4VrUFA4E6FOJrjoeZqYBLoE1qYl9JSF1GaENuXEDVXH91VYRHqr4axUfK1VsFbqBHso3l4DZ6dNdtYiOGtiHMAeVuoeNsoOZgq2xvLWRsHFuUtXF01TY85kko6DvamrC8LCNLm44Or9m97FKUcCyh7j6u2PRZM8B3tLloYyW/KcyiOh+QSxGj+56WSzmQSrkVC9mRiDg2Kr6war/TL4QSVsrwq6WQraqwKfNsBO6jW2ShWPa8AXTRoHNcpbZbK7lQoHNUpbFXKHTWqbNYo7jeCzNvhOpcpCljjwysNa0Gq+xFqu2HGl0m0z7KJR87gRftimt9kKDAzMOzKNauJN6hIdPfSe2WqwRaE00siGwS7QcHftMHeDICd9gp1OqJ/72GTnCeAh7s4uXz3PKSuDGhsz8vJLwDRGdzfHDzcdgtBa7sayZmpS5irytmpwN20brKWjjyWB4hYShomJI6dkBEfEE8PisPHp5Ohk3/gUXGaaX0l+aEF2YEqcrx/exsEGbqyvzMV+X06Kg+hrGxaEEuSjEeanN0QqWhtCvOwNPGx0jTTllcU5FIXZpPloRdgfays/SwxyqcigZES558S6F6f4FKb65Keic5N885JIBSlBBclBuXGkgkR8ZTquIRfdkufWVuDQV+Y4VeeyUO+w3mx92Gt/Oerwcsr+y7rHtzXXz9OmH8Z0XvZDXg/CXvYjTprBRy3IjUaHggAoQuRvEox/01aUhgEYqq4JgcBgcIS+gSECqaOjr8cLeGAxodbujrPbm9Kaag8sGu9H3trfW97YyMzJaWxpiY2Pc3ZxDgsJzsrKTEqIDSD54FA2/hj7IKxdENoyCm8TTbAJR1uEYqyJbubejkY+7tYRoWQXF1s9I11bZ/uuof6XH95Pr6/F5mZr21orGejK6yPVLczkkFqCyspcEpIC0jIKymrysgoqSqoAkgI8ClAplVDVoIDgUIQ6CKIgqwhWAWtSwVRDDQSGqEMAqaqoAjQKhajDNNQ1NABKBUGhIARCA4nUVFWRBynL6miCdeFgLbCyuT4C5WQVE0TIjA/NTgipLUppq8puLk+rL0psKEnuaSyYGqjfmOvZWxk6Wh8/3Z6+Ply83p8/WBlem+5amepYne6YHW4c7iwfaisabCkYaMrrqc9pq8xsKk2rLUgqTIlICiNGU7DxP9J4RlGwwb5eQTj3YKJ7INHVD+tIxthTfJ0CCS7+OGeij50/3jk8ABUTig3184wOweQmheTGBwE8GoC2C8U7heDsgn1t8O4G3g5aJC9TLzttI5iUnrqYvrqEHkTGWFPVSgdip6/pZqHv62yFc7EmedhHkdHpUYF5SRE5yREFaTEF6THZqVFJCcFR4cSwIN+wYFxUKCE8CBtGQYeRfUJwnvFBhJz4sORQMvDGhBBSahSVTRODiUA9KowUFk0KjwRGECQ/Igrn44Tzdg4ioyMDcKmRlJLUyLaK7LmO+qWaipXC/Lva6l0Cec/a4djBfhUOG+fiWWHn3mPlPmPguKVjf07HdkfPekeNfMTxnI77FhA9N3VEzci7wybc/kwkVkLcW0k2FAbrF1Y4YOI/Y+KmIikjNTX0Ogv7grvbYnnZeEtLZ11VR11ZU1VRbWVBX2dLfWXl6MDIzMQ8B6vA77/QC/LJ0dPw0jzhYmEWYGHif/KY7f5DRloGTgYWXoBK6Zm56Zm5GFgAcTOx8dAwcPz+iOHefbrfHjDc+53+3m+0AI/S0rDQPGV4/Ijmt9/u37//OyMDsyC/6I+QTzLiogpKClBthBGApGCwpoIiSFUFaHeagDRg2lpaBkhtI7imrqaGNkITqautC1JWfvTwl5KS9O9fX16d7b68Of++sb5q7zTBxn3DzHlNzwog6TUT1ygL94iZzWhOXkRMjLWLGwimBYLrIE2snL1wkQkZFQ2dbcMTHeMzfXOrPZNLvRPL/dOrXWNL7cMLPRNrY8uHk6snk6tnU2vnk6unEysn0ytn85tXKzvP13bvNg+udw4u94+eH529ubz+fH3z/eb595u7b7cvv7x68+Xd+y/vP33+8OnTh88fP315/+Xbu69fP3769Pbt2+d3z8+uLg/PTnfPj7cvz3Ze3h7eXR1cHKytzA7PjPZsLE7trc/vbywcrM+dbC0COt1evDpYu9hZOt2cPVmb3p0fAah0e25oZbJrebxra3H0/GDl1e3h5493376/+/4zadO3L4DP/vJzFx7V/ufj9oD95MJ/ov03kv4RBOoPo7aAH0GgqG33x5X/jUT/Wz/iQ30Fvj5++wog6fd3P07if/v49vunD2f1dZMqKhusXBeMXLc0nC/pOO+ALpKB/ZSRZ5Zd7Dgk4dPB7s3O4mBLYQTJluSGzIvyasujDJRS+osIQ6Xk5mS3VIxGZYjecJb1aoXzfIHJZA5yqhA5XoQcL9UdKTHozdNpS9dsT9dujoPUhatWBinVhKpVh4DLKMpVweCGCHhHgl5/uslEgc1CmeNCmf1ajfNOveNeg8Nes+NWs8NijflkucFktdF0rfFUtfF0jclEldlAkVFzJjIzWDUMo25nImZmKmxoJa2sL2pLMHcjWVsZK0dqSI0J8R+wc54yc57TcdzQcV/Tc18zUB3AsIhomrGWg6OBNs42pCGvenU4ua80rqckfaolqqvUOBQFwloDSKqMtlTD2UJwdmBfGzDWRi/A0zDEW9PXQdnNDORuoYlxlDBHKtuYBuRlrN5eDi0uOPuRLDzdXUg4JyKmc3Z06/lZTH6qpYeNM9bF188jLxVXkmTXnGs5WGTcGClbQxSbStDdznacjTEeClBfSkJc1JjulyH2KzT3KzW3yyC7lZCjWo29SrWZTJGNErnzZuhpE/i4EbRXo7RZJnvUCD5qgiwWyyyXyh/Wq+/XqK4XSx/Xg67bNU/qQQeVClcN4LsWxGk1ZLtMZblEeSRLfjBLtS5SoTkOMVXh5WfBYwv+zc9aIN5bLYNkkIjWJ1ioBThoJxIcvB11cVjb3u6avf3lzp7Wzr6ehq7OgNhYbEhw/+L03NF6/XBLw2iTM8XF0MPAPdSZHI8NSyaGxvqmZARkZAQmJuJT0/yysgKyc/yzc/yyc8j5OX7F2f4VecGF6eSYIGdrIyVxgafsDH8Vfkbr620VEYqOiSIgYHIigswSImyy4lyqMvzq8sKaKuJQeSFZQTZJXnoFQVZbfeWcWN+KTEpqqHNRkndFBq4o0acgEZ2bgM1NwOUl+uUlUnITSHmJ+OIUXFmaT1W6R1O+R0+Z90iV90Sly1y17Xqrw16f0+WY8/sV1Lct9Mc5q9cjyLs+8Is+1Rf94KsO1f0G1a16o64MXT/LZ1ZgLlukmjECZqynD9XQVAKpKamCxKVlFEEqj2ifMLAyhMdHzq2v7J+fljXUUMKCx+dnZleWKutqSysraupqg0NDbKwsIiPCWprqK4uywgPQYUS3MJxDkLdZgIdBNNYy2MPIxxoY4Og5mSO0IHJ4X/egYDLBDw9FahrbWJTU1aweHaydHOU2NTj6Ea180dEFefpOTr/S0rILCguKSwsIiokIiUpLyqgqg9TVIMqKKgCSIqBwLQ24oY6BFhSuKCOvpgRCamppwRCaUJiWJhwGgQAEoKZKjQFgpK9jYWpkZqxnaKBloIcw0IdrQJS0Ycpu9iYkjEso2Sc1JqA8L7G6MKW6ILmmIKmuKLm9Kmuko2yqt2Znvu/6YP7V+fqbi42rvbm9paGl0fbNmV5AswMNM/0NS6NtC6MtU/11PY35bVUZLRWpjcWJ5dmR2fH+aVGkKAoqGOcKKATnEYr3AoAvAO1CQbsE+roF4F3IWAespyUgCs4piOQGwCjBx5YCIGkgKjLIJ9jPI5TimRpJyor1j/Tz8ENZEz3MMU4GKHsdR1OICULOWk/VHKmEBImaIhRs9dVt9DWcTHW9bIzRDuYUlFNcAC7aD5MUQi7PTGgozqrKS8lPi85LiUqPCwEYNNDfh+jr6ot2IuHdgyk+YQGYcAomEOdB9HSIJKOzYkMABo0k+UT5+URRfNKCScmBxDB/LAnvQSJ4UPx8AgLQRLw78N6IMALwk7sKM6cayvcHO3bKiy6LC/fDwgeMjFfMTdfEpbaeMJ0wsB3TM58B/RIz9wU99zk99xUDzy3Q6z5lvaNje0nP/YKW54aW64aW8wUNxwt67hMG3jk+4XpZmSh1pVio2hS/5BUNwKyct9RZUo7njOzzLCxnean99eV99bWt5cXN5QVdTVVNtWW9HS215RUAkg72jtI8Yb1/j0GAR4aJ7hk9HS+ApMxMfDQ0HI+esNAz8TCy8tEwcD6l56Bl4mJg42Hm4GPjEWRk43nKwPaIhuUxLdsTWtYfR52e0jxl5uHmFxQQoaGhvXfvHgszm4iQhIy0kpiorIiQrLSkihoIrgFFgtXh6hA4QKIQKFwNrAFS04DD9XR1TBBwKpJqwZEGugYyEhK//fLnjvbK79/fvX5x/urm6tP4+KaB8RIr9xUT1xUd6xU92xUD5wyvRJY81A2mo4ZAqmrpG9q6+kUk5le3do4ujC/vDc9vtwxONfSN9Uyt9E6tdU2s9k6t902uD85ujy4ejC8d/EDS06mVk9n186Wd6439u82ju+3jl3snr4/PX5xfPL+8enV99e729uPz51/uXnx9+err6zdf372nuskv1ITcXz5+/vTx84fPXwFSpB7F+Prt48dPb16/ub25Pj0/3T893rk+339xc/Lu5cXF8c7O2vzh1vLxzsr5wcbpzure6uzO8vThxtzF3srFzvI5wKY7iwdL4weL44fL4ytT3Ytj3ZsLI5fH629fnn359OLbNwBJP36lrmRSl+ypTpu61+7/F+z95MJ/ov2xcP+H/Q/2X9P61JV54Asof8IotQLoH0hK3aHy7cuXL9Q8ZZ++fKZmLXt/9/3T+5PGxjkl0C4D53NqNLifadw4bpi4tmnZF5BGb6cnXyxOHi0OdjRmJkZ4hXibZ4c495RQ2nNwbVnYkVJSZYRJtq9qHlZuOM1opdRuJt9kLFd/KEdvKM+oJ8ugMUGrOhJaE6kBAGhlgGpVkFpDhGZnol5/hvFQtslonvlsmc1Std1avcNmg+NanfV6ndVmrflalfFylel8pel8teVyg91MldVEucVYqWVnln55JCSdIBfhJhLgIOxuLGCsyWFq9EzXmB9qwOdIMkBHO+u7Q93NlEpUpCf5BI8ZeW4ZeK/ogF+K94aa5IkF4NRuIaEAYwTE09QoGIXNjQkoS8AXRDolk/UDPaBYezW0LQhjo4K2Vsfbq/naKXqbq+PtdIO89MO8YQRHVZQFBGMDQdvCMA6K1kYi2hpRxfnblxcdMxOppUXxxXkIW1NiQtjMwVrLRHdSUXJ+Td7s8uBAe1ooWjkzWGmk1GgkB9oZJttMkJ6N0d9ItZyKhI+GKq5mQrcKNY+qdY9r9DeLNXYqNA+q4XvV0O1KlZ1K1cM60EUb7LQFul2tuFoiA2DoSRNstURxuVDuqE79sgV21qx+1aFx1QE7rFfZqZA7LFfcLZSfTxEei+frjuRoDmFrjxSoCxIcSIOdDfsV+8vFevIHO3D76DFFuCllkk3I1mCCJSQSbZYa4e3hpBNAcu7vrcvLTW7raHz1/s3h5dn00sLm6W7HcGdNe8XU6nBOeWJMRkBiTlBqXmh+aUxqun9qCrGoIKwoLyg306+8MCQ/k5iWgCov8C/P8ytJJ1RmUeoLQ6pyA8NIts7WUDUFHh24VJCfq60lwtFOV0dLSU1VDKomra+tqqepLMHPJshJD1OWsDGAedjoR5LdyzPDSlL9s6J9sqO9ChPRJcnYkkRsUYJvQTw2L8EXoNKcRHxuMj4nGZebjM1LRpekeNfmotuKcR2F6MESz6kq98Vmz40uz6Nhz6sJzzcL3q9n7G8GkNc9as97lO4AdSqfN6vsNWpPFuvm+yn7GAkhFXnVZEXkpMUB98sjKCggJsYnIvxMROgR3WNGDiZLFxt8KKWhp/3g+ryhp619sHdsfnZsZmp8emrvYD8nL1cdDNbVRcbHRI0MdIwPtKTH+JE9zIK9zf3d9b2MVd0MFb2tNOwNVI3gCsa6kOjIQHdP55DIUC88WhGqBjfWL+9ovfr4fu/1y9Gtjb7Vpdn9PTN3j3/926/07FycPAJcnM/YWDh5uJ6JiUgqyCmBlNU0ITAtDQRSU1tfWw8J01JXUVNXBukhkAbautpwTV2EpjYMqq6ioqaiqAlVMzVAWpsbWBgjTQzhbk4W7i6WfgSPxGi/rOSg4pzosvy46qKk6sLExrK03sbC8e7qqb7alfH2y63p12drb8/WXp2tvzhZvdqdP1qd2J4f2Jju35rpXxnrnB1onh9qmRts7msqqS9OrsyLrciJyU8OTI3ExwFM6ecZRfEOwDiSUXb+aCc/b0eipy0Z5eDv4xTo6xpEcKP4OuG9bdDu5oBIGHsATwEeJaKps6RRwWgASUP8PPxxTn4ApPrYEjzMPWyQjiYwG0N1Kz1VU4SyMVzRQkfNgrpYD3I0QaBsjbHOVn4o5wiiT1IQKTs2tCQtrig5pjwjsTYvvTQ9PjUyIIKCjaBggoneeLSTL8aJgHUhYJyBkkLwCKH4hJK9iShH4IcEoF2j/DAAjwIKwbmTvezC0a4ReC8KyZNEdA8mo6JC8UnxlOLc6Pry1OHWoq3msv2stKuKoucl+Vv6pocg2Kas/Dg7+wIb+wEz+wtG6kl5apwTJu5zBo5LWs4rRh5qqCNajjs69ktGjktqCjrOW1rOWwb2SzrmawbWG2buWWbORV3ktB+229NpQVD89inHKzqOO3p2ah4+Js55VradnKTOpsqO+qrGssLmyoKBjvqu1vr2prqGqqqZ8emKkpp7vzx98pD1GZckC5MAO5swB7sIExMfIzMvPSMPAwsfLSP3Ixr2h08A+mSlZ+Fi4xYABIApAyv3UwZ2GkZ2GgY2JmZeHm4hbi5BLk4+AEk5OLgYGRm4uXjFxaTlZJUlxOVFheUkxBRVlDXU1bXU1eFQDa0fQmjAtNTAwJhISwdpDIfpaMF19HQMDQ0MBfn4eNkZVhYGP398dQGw3dHBXVnFIo/wCSPPJeCD6FifM7Bf0XFOCymkQoycdSzQpOD04trG3snO8eWOydXOSQBA17rHV5sHZluH5gbnd4YXDwYXD4YXDkbn9qZXT2bXTqdXjuc3Lha2LufWz1d2rnZOXh5dvD2+egPo7Ort9c3ru7uXL1+8efXi/YvnHwC9fPHxzetP7999/vQZwFHq2uOX79RQNR+/fvn09fOX718/ffv0+fvnL98+f/j47s2bFy9f3twBTHtxfH1xdHdz9vz69PnF8c3p/vXJ3sur47uz/bPdteOtpbPdlbPd5b3Fif2lyau9pfPNudP1mbONme2F4fXZoa3l8auTzY/vrr99ffPt2/tv3z99+zvgrQED/Da1/Idb/z/YTy78J9ofSPqH/Q/2s8X+5M//qv/4os6pAxWgBG4x4Kaijrc+faeG0afmhHj37cubr5/eA8O/87q6FUUwMGq/pue8ZOIAOsdrJmAczz4rILKB8X0z2Pdmc+F4dWy8tzLez8XPRas4zqMpiwBQ6XiVf3u6Y2OMcSFeuT4IOpVtMZph1BmHaI6Bt8QjG2K1aiIRddHaTdHIjni9vhSjoWzz0VyL8QKr6VLruXLrhSrrpWrr5RqrtXqb1WrL1RqL1Rqz1RqT+UqD2UrT8RKTkXyTkTzzziS9hkh4sb9qqq9stLtYoC0/yZQn2lU2yEWG4qEQ6QcP8oMFh+j4+MFd/HTs/A0JwbYBppAyKclNdsELeq4beo5bWm4ASW8ZWK8ZmHaYOUrAKg62unA3Ew20tS7WXhtjBfEyVkeZqXpaKLtbgrxtwRh7CMER5Guv4G2uirOGkh1h/s5gvK2ar5Uq2lyDYK+OtlG0NRLVgSkY6QZnps0f7Z2+etk5O46ODIwtyexfnZjanR9eHu6f6enoqy4vIJFcxQLdOKpj5eZLkYv52t0BCl1EpZFA6GK87nS02lCY5EKG2kmt0Xm9+WGV4WG1/nGd3kG91lGj5nETbKdGea9OFdBurcpOteppo+ZVG/K8GXlcD7tsRly1aJw2qW1XyS0WiY2l8Y4kcI7Fcg+EsXZS6LqCGbsjmAdieQdiBXpiRWfyYS8XKJstdrM1Vu2ZuoF2XK5wxmAn1WS8eX6oW36Ud2NRRFVBeGoMvqI4aaivcX1t5vTsYHZxurG1obOvLTkzJjgcn5wenJxCyckNz8gMTEkh5+YGZ6b75WVRinIDCjJJuSm+ham4knRccZpvcQZQRxenoEtTfGtyKY3F4VV5wXmppJQYDN7Hgoyzw3hZuDkbSYqxy0hxK8oKuNobZySGkTGuLjZGEf7Y8tykksyYkvSIiuzI0rSg0jRKSSoxN847Px5dkUQsiycUx/sWJvjmJ6Kzk9CZyejMJEx6Ijon2bc4nVCR6VuV5VuXhektxk1UEQaKXSdq3PYHiUej2MN+l9MB64t+/ete6PNu1Zfdyi87lG5alY+aYctVyLJgBTctJlnuXyT4GPl52Xmf8QqKiwtJSwlISjBxsNGyMIjKijli3PQdzHRsTQvqK1ZPdvZODydX5nPLitJzspNSU8wtLbQQWhoaUHsbK4AMjnYW81PDHIzUvSw1vMzVrGCijjrSaGsYUkVIXozDyd6kpqbU3cstISO5rKkmpSA7uTCve3Zybn+3d2mxYWQ4uaosLCNdUF7xNxo6AREJXh5BgWcibCxczIxsnOw8AJUqyipBVNU11WGAoKpguLqGLlwLAZSaCD04AgmD6sKgWhAwVEUJqqIAUZE30IZ4OFt4OJrjfBxTE4KL8hLKC5MriuIri2PLC6NqSuPb6rOHO8sWRpp2Fweu9+dv9udv9xZeHiw931+421s835w5XBnbnhvcnB7cnR/ZXxzfmx9dGGwfbaseaCpvq8guyYjOTQz5OS0aH4KJ8PMIxbuG4F1DCR7+aAc/b3syyp7oQT1+5IeyC8I6h+Bcg3/MiQIAigdwE20H8OhPBZHcAkluVBjFO/t6WaHdLRwtESZIRWsDNSsDNUO4gpkuUCrpayg6mCKdLfTcbY1x7vZELwd/tFs0BZsU6leQFF2VlVKZlVySGpcRGZQQSEwIIET5YSNI6ECcJzWbKAFFxLhgfBxIODcAzQEkDSCjQv3R/jh3AEn9fVwCMW5ED3uSBzXePsHTDutmFYhyjCChoiIIaWlhFfmJXaXpszX5e02lK9mxB5nRu3ivCTW1OThsCaS6zcR98Zj1jIH1koXtion9ip7lOQPXNcCjDNyXTNyXDOy39OzU5WkGzle01F53hZN7nZP3mJn3igHoqdjOGZiuWVhvGNjmGdgOLMxe5qfuJYUuiItf0rK8pGP9ka+O45aebYGNcy8/o6WxvJt63L68vaFssKe5r7O1origs7lle3UrLCjqX/+vX1kZ+UUFFXi5Jfh4JLm4RFlZBdg5BZlZBRhY+OmZ+QDRMnIBSErLyMHIxgOAKcCjTOy8jOw8j+iYuflFYZr6MA0dMVFZejoWFmYOdnZOHh4eURFxSQlZSQl54LqkuJKMlKqqCgwKRWpoaGvAtNUhAJgiNOFIoAKDIZHaRjCIli7SwNjIzEBPn4WBQVNN/vJo9d3zs9PD3Zvrq4PElMVHDC8Z+K4Znt3Ssb+gZzt9wjqjrD2fX9fV2NvaP903vdY1tlrZMV4/MNcyvNLSv9g/sTk2dzg4vdsxtjY4uz+zfjW1fDoxf7C4frG+f7e+93zz4MXOyavt4xc7x3eH569Or95e3L69unt3c/f2+d2rVy9fvn3z7v3bj29ffXz98sObVx/evvn4/v3Hz58/Uz0ldZ7yx3a3b9+ogWu+f/+RC/FHDpqvALZ+/Pjx3Yf3r++eXz+/Pr88Ozw/2b8+O7w7O3p9c/bm9vztzSmgF+cHtyc753urOwvjO/Nj59sLZ1tzJ2szZwCYbs0dby8c7yzenG5/en/795957QH3THXYVJf9Y9n+hxv/6dT/J/vJhf9E+wNJ/7D/xf4TP/9rLPUTSf93Ub/5Y3GfOuYChnvUSGdAFRiNffvw7dtH4Ob7/PHT3798OUxJX3jIeM3Cfc3EdgWMUIFhOhPbPiPbAif/Ft7vzdjE27WFu525yfaCCJxlEMqwLoM4WB7cV0TozUXNVxEH0+3rA7W6Yo264w1aqAyq1Ryv05Ko25liMJRrMZJrMVlouVBhv1jpsFhlN11qPpKnN1NuNl9pMVtmNlduvlxtu1ptt1HjOFtsOpqvN5Sv25dn0JqMrAxVLyarFuJUslAysU6CUa7CcV7iqb7yaRiFqjBka5rFeB1mqpHQW+E10kqqKHXLyHMtbAjLrImy9zEkwhR6JWQ2WLlvGNjvaLie0/Hc0LPdMLCcMrGPCQinKcu72Opr+1gr2+krOOioo0wRaEuop5mio7GSmznU11Ed56jiY6WCsZJFmShizMEke6ifgyrOQh5lqIAylnHRU7A31PZyVLU0lNGDB2YkjW+tjO4stc4Ndy2NFffWxhWnhKSGuOGdrJ11/Ql6QT6y/m6cSRj2rgT5lULd1UyDwQBQi7fkaBBoLg4yEa0wm6K6nA3bLzO6abY/qTXZr9LZqYbv1UD36tW3a1Q2qxS3q5VPWzRuOnWv23ROG+HH9Zo7ZWpbJYqr+RJT6XxdUfTtEXQtobStgTQdgQy9wYxD4azTKXzrxTLrhXLbZaDjRt29ev29VrO1BqPdbse9Xu+OLFNPHSYXbe7OwqDj+eax5oyGwvC+lqyawpjkGEJzbe7UeE9dXUlGekJUVFBqamRKckhCvF9OZkh0GCojiVyWH5GfFZyfFZCZjC/I8svLwBdlEitz/QqT0UXJPlVZxJI0THE6tiQNnR/vWZbuW5pBqMwNKMr0qy6OykwiZiT5lRfGlBbGOdrqIGDSBroqQX5ejVV5lcVp5fnUKDxFmXFFGVERZHdPG2RKmE9zcUx+PLY4BVeR7lceT6qIJZXG44sTffMSvDMTgH8PKj0RlQbgaSq+IJ1YlIYtTsNUZGJb8og9BYTWLI+2HMexGtT5QszpTMBel/1hh9Flj/bzHuhdJ+hVh+plvfx+nfJanWZTvArJklue9z8EOB4942XhE+TjeMbHISjIJSxEz8FqbG0WFhcRk5NISQ43dLHUMNeNL8zYPT5YP9qJTIknBQe6oTzBUIiFhaWri4utlXl8VOhwT0tmQqi1PtjeQNUMJmEOE9VT4YXKsIOkuKGq4hHhlPGJ4aa25pn1pbWTvaX9ne7J8YzaSp+IEHOMj6qFiRAEpOfs+ExW9ikzm6yCirAQgBRC3BzPmBhY6WiZACoVERBVllMESFQTDAUrKsPVIeb6hsZIXUME9QS+tjoICQYhISADOMTOTN/TwTKIiMpJjchLi8pLj6wqSmmoyqqvSG+uSR/oLBrrK5+faNpa6r0+nLk9mr/anb3cmTlaHj1eGjtbm9yfGzxenjhcHt+eHVoZ61kY6pwf7BjrqB9srGwsyixKisyODUoOI8YEYNKi/BNDCZEUr3CKVxjJMxjvHoh18fNxBGDUH+0IUCmFKjuShxXF25bkaYn3sgJIlIixDyC6hgWgwgK9wwNQIRTPILI7CevgYqdnogcy1Vcz1lFFQqW0NaQsDdWcLBE2JjAHCx0HS11XGyOcpz3By9Hf1yM6iJQaE5weE5qTEJGfHF2cGleUFJMWHhBJRAdjPPy9XUgeDiSUUxiRmt2egnUHRMS6kgjuIf7oYH80EUdNc0/BueFRDmRvp3CSdwjeC+9mCyBpINo1CO8eH4Ivig1uyIzvKc+e6qhY6a5eTo89Cgm6JRKnFZVXpWW3+Pi3aZk3GZk3mZjPmTjuGLlvmbivGTie03E+p2F7TkddgLpiZL9gZAPKawa2U2aOIxauU0aeFU6+WgHeOi6uWTaBIxaBKzr2K2a2G2a2Ozq2FUbONV3keiRxPcl/Tkb8hJbxjp71JR3Qp7G/pONYZOHcy80c7G3tam3oaqtva6kc7GvtbGkoyc/t7+zeWt1yc/T687/fF+aXk5MCiworCAnI8fJJcHKJ8PCKsrAJMLEKsHAIcfCIsnEJ0TPzAKJhZP/tEd1TBjY2bgF2HsFHdCx8QhLqEKSEmDwXp4CggJiqirqMjLyQkLCkhIwsNVaYEnUvqZgCgKQqyhpgder8qCZCB47Q1YBpUfM1qMPgcD0ASRGaOlqaOgb6xoZ6Bjwc7ES028eXx2+ujz+8fXV6dNTq6LTJxPaCgeeWnu8FDfsrevb9J8wLxnYX60dDk6sdY8vtY8tdo2ttwyudo+sD03sjk3sjY9szi2cLGzcTy6fTyxermy+W168X1y+3D14eXXw8OHu3e/z66Pzt6dW7s6t3F9dvL5+/pcLoy3cvX797/frt+zdvPr3/8OXDl88fvnz88PnT+88fP3z6+OnTly+AV6QGYPqJpF+oSEqNxkSdNP0O+E9qUkRqvu4vwOvfvX/35t3rlwCVXpwcXZ8dvbo6f317/vLqBNCbm9PXV8cvLw5ujjZONhdO1mbPNudP1mcAJAXY9Opg+eZk8/n5zqubo0/vbr99fQcg6Xcq/QIe+weS/vTfP1z8/8l+cuE/0f5A0j/sf7GfLfVHw/1Z+ccjNQzUjxJoLD9KAEGBW4vKpNQFfaC5/7zLqCsD1CHgj1vv+cLiBFx7jYkLGMpTl40YWC4YOa6ZeU4ZuKa4hHYwpPcD/Z92lt4cLXRWpQegzCKwJnXpvq1Z2IFCwlJt0FQBujOemkG0Jd6oK8loMNN0rNB6NN9iotB8rsIKQM/JIsPZMuOpYqA0mS03mSoxmqu0nCuzmi4GZDNTYjtTZDOVb92dpFMbCa6IVCsMUs4kyKX6SKZ5S+Vh5fPx8sUUpepojZY03cEiy/4888ky+4VGt6VWz/km75k6r7km9EQHfqQ/rKk1PDjFwxBvaGWjGQ1X7xSX3GHlOWcEeJT7hpb9BSPHOQPbHiv3CL9wGlTNxQyJcDVV8TIFU6Plm+qjbZG+DtoEZ4MADy2SMxhtDcZYg7HWSjhLRZyFiq+ZGs4UhDdX8DGW8zJScjXW9LIx8HVRstKTMoS5x5Cja7LCypK94yk67mYwWx0DF2NjF0M7T0MKySgMDwlDS0Z7cudhebsi5FeydDYy9UdDlVuxgt1ksekE0FSCWn+Y7Fwq7LjK8rTO/KBaf69K67RJ+6hR86JN67wdvlOlul8DPmuCL+XJzGWJTyaL9IZzdgQxdocxd4cxNfk/7oxg7IvlHErgnk4VXMsVPyiTOW1Qu2jXOm+G3bTrnDVr79ZqHbebbDUZL9UZr7Y4H42GlMeb+lqLjzTFHa631xeHpkShCjL9q4pj8tKDi3Ojc9LDo8LwKXGBGYnBWSlBRdnh2Snkkuyg3BRCWU5gRW5QXhqxJIdSkEHMT8eX5BBLMvFlWYSyDFxpGrYyi1iRTSjJwpVkYErS0aUZmMI0dGkWIS8FS53IzPYvzPAvzQ1urkkpzgmNCfUqzgmrKIwrzY0rzIyKCvTxQzuE+XlmxlEi/dzNtBUskHJJIR5FSYSKLP/iZGJhFK48jlyWRCpIwGbFeGYneGcl+wBUmpbglZ3mW5CFL8jA5qb6FGdiytNwFcmY9iJKTbpHQbTp1nTy5+e1N/OhOx22Jz2mNz16F42gl61qN/VKWxWys8VKbUnKaUQFNfF77PR/4edn5hHgpmNnY+MXeMLCeu/p49ySwuOr06ah9uzG4oDUcISNIcQMGZISM7GxsHq43THcHxkf6+ji4uXl7Y3yxqEx8VGRjbVVYYEkJWkhNTlBkOwzqLKgDlTS3hIeFYovLkjr7m3f3t++fPG8Y3gwMi0lICHOGuOtZKwnqYeQNzMQ1YMrmukb+3iIqqs+YGJm5eVj4+RmYubg4nrGxs5NR8fISM/Mx8UrIyahrqQMVVIGy8lpg9XMdLRNtOBGmlBzpKatIdLV0tjH0SIY55mTGFaUHl2Vn1RbnFRdlAiU3U2F4321M8MNa7Odx5ujV4dzVwezl7tTZ1sT59tTJ2sTmzO929N9B4sjO7ODCwMtc/0tC0MdUz3NQy3V7ZWFNXmpxWmxeQnhKWF+cYH4+EDfKH90OMkrLsg3OgAbQnQHEDMA70rBOvthHPFeNgSULQUDoJ4dCWVL9LQmelr5+9gR3C18PSzwPrZkX4cQP4+IIO9AkisRY4dyNXGw0rY2hWlryCjL8unC5U0N1EwMwbY22nbWWi72emhPSyzK1p/oHhaIBj7MtITgjOSIpNiQzKSo7OSYzITIlKiQxBD/KDIuCOMR6OMWhPXwx7gRfRwJ3o7+OPcAvGcAwcsPQFJftyB/H4DU/XxdfbFOWLSDH9aZhHIM8HEJwnsG4j2Cfd2TQ0n5iWGN+UlTNXk7NSVnFcXbgYFHoYH7FNw4DDIlKLr9THSXgfOEnuOahu01LccdE+clEysAnVdUAOW6pud8Qcf9kv7HHlA6jnN6tn0m9k0OzgVe7j5RoVpxkTphsVpl1VhlhRx5hXEZ1TVWgStG7gsG9mtG6gH8DQ6+bmmxKFXBySifVUXZUxqWFz/O49/Rcrxi4JylZz3Ny9temu9pbx7oa29oLB/s72hrrKstr+xq6ZgenTPVt3r6iFVRFiovDZaSUBETURAQkObkFOTmEmZh5Wdk4WdmE+TkEQPEzMYPgCkzB//9JwxP6FmZ2HgYWXlYufg5eYXYOQVYmHjZ2J7Jy6kitQ3VIXAJSRkxMSkFRZCCopq4uJyoqIyklKKyMkRNXVMdCtfQ1IZr6WhoUjM4/AiRC9fWMtBBGmqoaxobGBnoIhWkxSsKUr99unp+vvfuzculuZkCbZ1tFo47es4bep47Gq4X9Nx7T1imdM0357e6J9b6JjaHZ/ZHZw/G548n5qianjuamT2cWzpbWLta2rxZ2bxd33y+uXO3ffDi6PTN6eWnk8sPx+dvz68/3Nx9ev7y84s3n1++ox6lf/3u8zuAPj9++vzp09fPn3/saqN6xx+e8R9Gnbah7ngDSuqkDgCjX35QKeBjvwJU+uXbZ8BpAnXqROqXTx8/vH758sXNzfPri+dXp7eXxy+uAJ28vASA++TtzcmLs93Lg7XLXep20rOducvdRYBHL46Wr882Xlzvv3t98eXTi6/f3n7/9hHgXup80Y+/lLrz7kf9H379f7KfXPhPtD+Q9A/7/9t+tmegBO4r6gOVT4GR3mfqmA8AVuDOAu68T5+/ffpwMdw/C0Pu0fPeUJeZmC+YeM6o2554zhi4Fll5tjC414N9dxuLxxuzvQ35gT4mEVhDgEqna6OmygPHCgnDBZjOTOeKSN2GSK2hLLPFGue5CpvpIuPpYr3Zcv3ZcqDUGy/UnijUnSs3XatznCm2Hs4yG8yw7E0170w0bI7Srg6GlgWAcknymUS5XD/lwgCV0mBQfaxmZ5pBf7bRaJHZeLnFdI3NfJ3dYqP9WLnpUInBaIXpWJXdTLXzXJXraJ1Xd5NvVJiekaU4whmMdDcwsURGa4C7xSRWuPjOmLioKU9oAdpmu2Dg2GfhGeMXS1OUd7Y3gHmaqHga6eEdAvPjk9uKw+oysflRbmlB9glkONYO4WunSXFSJVqp+ZqCscZQgoU62VaVYK3iZazmYYzEO+gSnGRtEGruBjAfY4ibPthJV8USoeVsaIG2cSA6uBKs3D3gWFfVQJRypJdEKkqgCP2sN0JuPUdrO197LFKuCcfXShQcCFMcDFPqC5WfToZeNtnetlkf1+qeNiDPWnROGzV3q9UWciTHkwWG4nia/Wnbghg7gphbKAzNFNrecPaxeP7JZKGFHIm1EoW9WrXzJuh1i/pNq+p1l9ZhC2KzUuWwHnrcrL1dDT9oMdpvs1prsp6vc9gdDJ5q9c+PtanI9a0ooEQGOyTHY0uLonIygtMTKfERWLS7iYuNtq+HGdbVkIwyzoxFl2SQigH6zMJX5Pnlp2Kyk7xLsgmFGdjSHGJZDqEoA/uDQbElmb4lmbjiH09ri8ml2ZgfuUC9C9J8ijNw+SnY4ixSfip162d1YWhNYVh9aVRrVUJpdkhtaUJMsJeBprSnLTIrjhxNcaegLHGuRgYaYnAlXh87zQiiTRDaLCXIrTSZXJbqV5JKKkrBF6TgcpLQ2Uk+WUmo/AxsYS6uMAebBfyNmejSTGJ+ArYuP6Aqh5AZbddahj/fLL5ZT98f9D0b8jjrNN+vAl3Uql5UK6wVS00XKLQmKeWFqsKVHrIx/RsXDw0TJxMddYFc9DELy2NmxobO1tdf3o+uTzZPdea2lKDC8Nr2RrpOZqS44MGFifNXtyPTk9EJ8Wg0NjIiZmhgqL25IyY6Xguuxf+MRwsOsbAwQHk7FRalTc4MLK/Pjk0NlVWXz68uvfnwPq2gUE4DpqyrB7WyUjI3grjaano7KdqbqrtaaXvaSyDAzKL8j9kYnzIzMrKxs3HzcHDxcHHzcHJwcrCxPuPkEH3GKy34TElCRE9D1c5Ix1pX083CIBDtkhCEL0yJKMuMrsyJrS9KbCxJaq1M76zN7GvOnxmo3V8ZujmcO9+eBAD0en/hcnvuZH3iYJka0Ht/aXh/aXR3fmhzpn9hqHWkrbK7tqCzOr+tMr+2MKM4LS4rNjQ5zC8xlJwcQUkIJcUF4RPDiLEhuKgATGwwLtzPxx/n8n+z9xfQcWVbgia8pvuf6emu6qp6VfkyLbQYLNuSLEsWMzMzM4RCwaEAQXCEpBCFmJmZmZmZbaHFkiHNkDn3hvK9qq7unl4Nf79Zb+VeW0cnblyOe+7+Du0difTFwH3QcG8cwhcV7gFOV0IH4pF+eIRfNCqAHBlCxgbHooPwCB8MzJOA8sVEePp7mNlbqLrZ67na6dqYqjpYajpba9uZq3u7mMDCXEND3ILD3OAIXwzKH4cJpJERaank9DRKZga9uDi1qDAlOZHMoOCZFHw8PZoajY1GQqMR4SQMlBARGIMMI+EjIgHcRAZFoUOjI8NJRHhUZDgOE0rAhmGhfsgwz3CoOxLhi4P7RyODE6LQ2SxScSKtNS9lqCRrMj99v6F0NS56F4M4DgyZF3u0LQqo9O59sQN+YXCkEx9AohI3POI3P4kBHHnOe/+CV+RGQPycT/SMXwyo2O/zir0QlHwh+mhN7OGs7JN+FaUanWdJlvoYWxO4qUFSSGBaOHSKnbQLR0/yCl8ISp3dE7vkl3jJK7ot87BYmCdI+N9v5ERvq2tc/Ch2DXIbcESxKz7hJRHJfjSmtrCwvrxsdnp8aKS3u7Olp62traG5p7V3bGDKzMBW9P4jHU0z0LuXso7iUw1ZWWURkQdCQtL3hQEkfXBf+JGouLyImNx94Yf3RWREJGSlZJ6KS8nx8Iv+4w/8YpKP5BRUACT96UchAQFJaeknCk81DI2tDYwslVS0nqloKSlrKCprqKhrq2hoq2nq6hqaGFtYGpqa6RsbG5ubm5hbGhmbGRiA4RgszQG19PFw19F8pqb4cKir5pevV9cv906eb+9MT0+FQrfvCb3iBThe7IJP6lzgwTaPyJxHwOH6yfTKyeLK+fLa1fL6xcrG5drm5SqgG+drm+cb25dbu9c7L17tHbx5cfBm/+jN0cnbs4sPl9dfLq4/X1x9vL79cvv66+ufv7378P39p1/effj27uO3D5++fwag8utXMHzMHfb9v3Af+B24EldBYP32DZyTcbchkH758uXjh4/v3gJcen19dXJ5dnh1dnhzfvT68uTn65dvL8GG0tuXezcn2xf7q6fPF873ly+OVk6PV85fbtxe73/8cPkdjCP6AWwg+uUrYJeBcwKn3N9B8m8n8F+WOy78CwqIpOAt+V1+l/9OAUEUeK7B6h5Qnr788g2o6X37DDz9QNUPrCP+AkbA//r2enBgxtxmU0Dkhl/sklfq/CfxG36pKx6RYwHRaRHpHSz+1eLC5eHey92Vqmwm1t80I9p3qIQ6WckYKycPleNHylE1cQ6lUQaN8dZjpT6z1X4TJY7jBVYAlS5UOi1UukyX2I/l247k2o7nOfdx7FtZlg0U88pok4oow6oYo6pYw7JY3ZJYnSqmUWem42CB23Ch20yV73xtwEKd/0Kd72SF22ip00SFy3y912SV62Cp00iF52iF33h54EiBb1u2dwrVPMxP3s7+oamTiqmfpXmAQ4CndaKdQbvi420x8Us+odt7wpe8olc8ope84gf3ZUYeymUb6wa5mumFOphj/bL6qodO5tt3RoqnOzJGGpkdJa6UCDOEhw0xwDo22CYmyBznbR7paRLpoYd0Mov0MMN4mKI8bQlBBhHOxnBnW7y3LdbLGuFhHuJiE+bmFO7hhvCAxPj7hZgEeKvjIDqkMOWkCIW0UMkiuMRQvPpBpdPzcochhnILVqaPrLLAMVvIMJ1K1l3KNtosttirsFjJ1xlPedLPlOykCHVRhTrI/M1RP7XF8HSQBAaYEtMc+eUC5c1izb0yvcMag+MG45MWs7MOi5suy4sWg4sW7b06va16s+Uy/fVK4/1m+7VKy60Gl9U697lqz9Ey777i4MHayIYiTHZSaE4aks2C5OeQc7LJ0FBHZ1stM/0nFoYK1saKNoYKxhpStgYPmQSf6vzYusJYADQLM5BZyZA8TkRFPi6XE1GSgynPiyzOQoNpNrosNxJYAmQqCvBluZjcVAiwSU1RVG5yRHk2vio/piybUJQWWZyBy09F0/HeeSkYNimYEundVJGURI2w1HsMD7CqzmdlJ+BM1KUcTJ6m0mFedhom6mLBbnrECOcMJqwsM7o4jVCRHdNQwijNIuYmI7jtr/Cc1Ii8dHhRFiqHAwVOrDgdk5+EKknD1ORHFQJLkvzbK1BD9Yjx2qCdzrCjLt/9BqujWoPnZeqL+YoTuapNbLU8irat0T3ee//HffE/CEoL3n8o9VRPS15bXUFHLbM8f3J9rmm0vay3NqO+kJTJCiUhPVFBlr5O0Fhs80DX4dX5xPR0LJlSUV798uS0rrYJgyFCwuGshIS6hrqB0f6t3Y3zm9Pji8Ougc4QeIi6vnZbXw9gd1Z290obm/HsRPOAAB0vV+MwPyOor1aQq2GYpznE09DbTtvBREJRhl/i/n0JEZ77AryCfGLiIqIiQkICPHw//qMo708K0mLmOqqhXo4UDDSOiMplU2rykmvzk+oKklvK07rrcgdbilbGW3cX+jZnOnfme19uTd4cLFy9mAMyL7emj9en95dGAQYFdH+JC6MzAytjneNdta3lWdU57IYiTlVOYmEqMyuBkkjBMaNQrGhUAikymU5MohESqfhkOp5NwTKjEYCSceF4pD8qwhMOcUdAPbAAmEI9MRFeAI8S0QFkfBgzFk6PhsZggmLQgYgwVz93syBvK3cHfQPNx9oqUvYW6i62ugCPejkbBXlZBXnZwoJdIxF+KEQAGh3CYhFTkyjJCTF5WQmF+ckcDpXJwtMYkQwWnkLDREdBY6IjqDRMTBQMGe4bCQugRSMiof6REL9obDgeHRqLCY9GhhJQIegIXxTUCxXhDQt1h4e4oMLc8GhfKhGSQseVZLE7y/ImsrPXMzJOaspexDPWXF1PQ0LGFZUmRSU37ku+FJC84BG54hW55Ll/wyd8wy9yAWZEr3jFLri981fAEl6Rc16xU17xTVGpeQWFKcVnA4rKfVYWzQ42DW7O1X5eaV7OUb4uoT5OAS62CQRsKga7Wl5+QKOP3RO4EpS65AHeVxInfKJbjx7nCf6x0FbjojJx86nS9R/FLsGBpGIA6e4Dr2UZWW8RUWVZWWdr28a6mt3d9a6Olr7Ozo6mtsGuocHuUVVF3ccPVHS1zVSUdDTV9dXV9BQU1CQlZYVFpIWFZUREZQEVE5MTFZMTEX0sCBKqzGNZVVk5NVHxx7x8EvwCEuKSckLCMj/8cF9AQApYR0BI5pmqvpGZrbaeqYqGnuIzdVUNXXUdfWV1TWV1LV1DYyNzC10DQx19PStbaxt7W3NLC3NzS3NTC0dbO2cHu0AfDy11BS8X89MXC1/fHp0d7V7u7Fz1Dk1bOr7gE3vFJ37GK3rOJ/FCQGJeQem0rObi+fXW/tv9g/f7hx9fHL7fPwL03Yujty8O3+wfvzk8eXN8+vPJ+fuXFx8APbv8cHn14eb265u337j69e277+/eAzz67ePnXz59+eXj5++AAhnA/gFECk6u+BPv/WYp/yvyX1sB3AVXADD9/PnDu59v395e3l6+vDo9uj47uj0FdP/V+cHbi8O3Fwe3J7vnB6tn+ysXx+tX59uvXx1++nDx9esr0AsOOJb0n+faA1b6DpbvjvJfkzsu/AvKPyMpcAvuMr/L7/LfFvD55la77gbCfLlD0q8AkoKVPWA52HX/+dun1798ff9yeHDezGJLAHg1SN3cA+r9QGVd9FRA+CWP8Ly8ypvuvqutzfO97a254fKU6ASEe1qkT3cedaw2ob8iZqouui83pIblUEKxqE+27y/0GC12Hc63Hyt0HMt3Gsq2G8y06eNYtsQZ1FP16ij6tWTDqiiDyhjDeqp5R6LDQLrbcJ7nUL7rWKnHUmPIYmPQTLXPYl3AdKXndIXXbJX3ZLnHaInLeLn7XI3fZJU3GAo/x605xbE2wTY/yiARqYb0kglyfejpLG9l/dTMQcvSy9Q62Dwo1Jxt+qRHQXJHVPicn4uk98RueaWveKX270tPST9K11bz8bQxgzh7szHxrTn1q73VawOsnjJ4SYJfEs4m0sc60suJFOJKhdpHh9jgfS1QzsYRto6x/tZEP32osxHc3RjhZoPzscF42qO9PaNCAwBSwYa6InxtQxyCiX7BSPugUAM0zDAWocNGqSeGyCQFCBUjpYbYWusldgtZJlNJuuMJWrsl9oc1rnMZ+h0xj7op8qMJKh0xD5qJIi1E4ZYowS6KSD9TrJ8hOpH8cDFbcadM97zF+qbb7qrD9rLF+qzZ7KrT6qTVfK9W70W1zlGt9nGd5mqp5kqV5Vqt/UG7326z12iu+USRw0ihS0uqTUumW126T1VGUFUeKpcDy8uMLMonxUYFqilLKcrxO1ipezjqI0JdAjzM7E1UNBSEdJWEsKG2+SnY0ixCdWF0dWFUZlIYsGFNaUxhFvKOSksBEs3GlORgS3OxQKY0D1uYhcpLhRdwEKXZOEDzkpHl2VElGYSMOFg2G1WYRqDhfCx0pK31Hwa66jqbK4V6mQD0CQuwMtWSivCzZBKDn8n8aGMg21bNKeREJVEhRelR+akA1FKKsqJIkZ4YqH0yI7QkO6o8J6o0k5CdCEtlhOQlw8qzAdiFZSWEFXPQBUmo/CR4VR6hJAudlxJcmOJXkebVnO02Xua91ey33+q2U222Wqg5l6c2nKlaRVPMjNVyMhPgufdvBMT/QVJR6qGWkrqVkZGbramnXUAkBBsXhWDgwsioAALUFw/xjgx1RwU5hHrZB3t6wUKK62tOzs9Gp6bKq2qGhsdr6lrqm9rXNrYOT89mlxZ3D/c+fPowPjs+v76wsLxAZtEsneyHZ2bevHu3+/L04Ppm+fgkKiNNxcFa29fFLMJXL8hF28dOzdlY28XELtjF1stWTvWRqLSQoDD/j/f+6R/+8e957v2jmDCPiuIjW6BK5eNCJyKzE2kl6Qk1+anVecn1RSltlZkDzcXzQ43Plwav9xfenKy9Pl4FMue7s7eHyzcHS8Dyrdm+7bnBjek+rvvubkCBzHRvw0BTWUtZZnlmfC4bYG9iXiIpg0VMouDiSaAneUCZMai4WAwXRkEqjSeh6UQYORISiwmNQYcQkAEYmBcG6g2gJBETGI0NIuNDyYSwWHxoTGQwDukXEewc4Gnl527uZK1tpvfUzlzdzlzDRFfB1U7P38PSz8082McGWAcR6o4M8yKiAsmEcBYVm8iOTU2mpiXTMlKZ6SnMOEY0KQoViQnFgUGYMCxmZHRUWCTGP4oYQsAFwSDukXC/BEYkmQDFwQOj0WGAxsBDoyICIyN8kRAPeJgbKsILC/elRkEyWZGduYkjpVlzpTkLxdl7RXnjXgFrTp5bvj6beoab94T274m8FBC/4JcEgzCDjoru3/AI3/CAgeKu+IXP+e5f8gpdAyTKL3IiKLF3X2JdRHJNWnZZ9umEoe4CKmQWD2+PCC4joTJp2MxobE4MMTkSQwwLDPd2DrCzjA0NJgUFjMazXqARo3yC1/wSN7xilzxipwLiqzKPy0QFdljYLTJ8WUzi5kfRGzACiNgJn9im+IMyQWHdv/vHn/7jP0oLS6AiItbXFiZHh7pb2wAkHe0ba63vfCylqKKor6tpCiCptpaxjraxoqLG48dKUlJyUpLyDx8qS0jIi4vLPXigJC4OZJ5ISipISiiIiz0RFwM/iorICvA/4OOVBFKh+49EROWERGRFxGUVlbX1jSy1dE00tQ00dQzUtHSfqWlq6RqYWlqbmlvoGeiZmJnYOdhaWJnZ2lk5ONjaWFkE+HgE+3mgIoJiCbC2hqJvPx+9v9w5eL755fDkdW1zs6DkmdCDa16JMz6AxcXXeYXGzMx/Obm8Pnp9fPX1/OLr+eW3s8uv51dfL66+nF9/Orv8eH798eLm4+Xtp6tXn69ffwHS2zdf3r79+vPP3z58+OXjp18+fvwO6KfP3z5/5Ubn/Ma1fmDbKMhPYHLHfVzy+39nqv8cSf+8Fbg9mAXSb9++fvz66cPHd6/fXF/dXpxeHR9eHr24OT18c378M9hcenB9snt1vHNztnd7/eLt6+NP77lIyg1t/x10MgXa6T81lIKWGTwSOKL1vyx3XPgXlN877n+X/xHhFjqw0+Hu2QafebD4AYWUWyTB7HeglgcWiU/vvn/7ejk0MGZusSMoBbwZr/lFz/mFAL3iEX0uLrvhD3k9MnG7s3e+s3a+NVvHoRO8bXJJET3lcf3V1PGa2Jma6OGKyLpknwqqdVsyAEBePdnOXZmOnck2jQzDOppeE1O/gaFbS9VpZBi0J1r0pNoPZbmN5npOFPrMlQet1oXNVvlNVnjMVvtMVXhOlLrNV/tNlXnMVPgsVPvP1wROlHkP5rt1Zzo2JVlWscyKYg0ykGpsiEKMrzTWVRjrKopwl0b6PcMgzKBQM09fXStfTX+sDRpqkGir2K0gsyUmcSYgfAkgKY/0q3ugS+pjPtGxB7I5hnqBrhbaQbamKE+/JGxQFtGCHKgWbm9LDrGNCbbAeVrhPO0jfRzx/g6EAGuUmzXSxTE2wBznZQB3tY0KcYoJs8f722K8nDB+/iRYGDXSFwd1DPeyC3bygLtFRPtAMPZh4UZMsgObaMqEPE2GyKZBJPNgEu1U5YVc8+0y+/UCi8Usw5EElS6KXD9dqZv0tD1Kvjv2SS9FfogpP815tpynvlOmc1BjcNZkBgDoRavNVbvdWavlUYPJUa3xUZ3hcaPhTrXOYoHycp7SfpX2frXWbo35Rq3rYrXni27UXgeik2NTQTUsphgXUMyrU73LUwNy4/3yU6HZHGRJfgyLEWak94j/p/9gaaQID3Wxs1C3MVEN9bEN8bYxUJdRk+U31ZJ2MFHwtFchwO3zOKiqwujyPEJlQVReGiI/DVmUiS7KwhRmoIoy0EC+JDuyGBzTCc5/r8iNKs7A5yQhSzOjouDOHjYaEG9jVlRQWRY5m411tVCWE/87Uw1JAD3V5O45mMhHI92x4U4wf0tYgHWIh1EiJbwqn1GeQ+2sS6spYuSmRDZUxhfnxXi5aDyS+kdtVRE0xCaVGV6dT+6sYVdkR6fRgnPiI4pT0fkJsFIOtigZkcOGVgCQmobITQ6rzkM2FkQ05Pg1pjkOFbos13oulNlM5+jN5OsNZGgWxSpkkHS9HCQfPf4HKQUBef2n2s6mem5WOm4WZgGO1iEu1sHOtsHudsHuDhAv21AP+3AfF3igS0SAOzxY38nGxMm+oLpi62B/bWtr78X+wenl6c3rs6vr6eXV1Jyc0tqq+vZmP0hgYVXp5u7O0vZWW0/P7OpaeX1DTEJSallF58w0KSfjiaWxsoulCcRdP8BRx9tS2U5bw07bOdTZL8LDzE73ybMH94V+5OH9g8wjCWsr/eAAlwRmVGlean1ZVkddUVNFbmtlblddwXB75exAw9pkx8nmxM3B4uvjlffnm29O1m/2V24OVk63Zk+3Z0+3ZpbHOheH25dGO6f6Gie664fbq3obS7pqC2oKUgpSaFnx0WlMYgYrikPHJcQi46LgLBBGUaxYNJuKiyODbBpHRidScQlkLAUPJWHDACUiAqOQQVGoIBzCDwf3i0IHx2DBQaUkXFgUNhgD8w32tXdxMLS10ATUwUrb3lzT2ljNxVbfx8XMy8kEEuCIDAMqG97AhiR8GBkPoUZFsGnY1LioLA4lK51KpyKj8BAaGUuOReKwECImnIgKI+HhSYwoTkIMhQjDRPgQUf54pC8W4kVABDCi4VGRoWhuAy0+3CsyzCMy3CsKFcCIgTNJ6FQmoTiV0V6euVhXvJuSdJWft4NEzBobvzCzXhJ9uCYgvswn9JwfYFDpWzCSiPAVUKEFiJBH5M1PIj//IPzmnigApmf8wqf3RY75hV4KCB3wCW3KKE6q6nUbGY0F+w1Fho9zKOsdpQvtZYO1eZUFSYWZ8QVsej6TnkOhJERicCH+ARbmKDfXjFj8el7G8/CgMQGBG0GxV7wi1zwAd4rOiku3PpXfQIf1Gagt8wu95hG9uSd8wy92xCe2KCPHuMer/0d+WdFHFgbmwX5+89NjK/PTrfUN3a2dE0NT+ZnFUqKy2uqmWurGAJLqaJtoaRrKy6soKKg9fqz46NGzp0+1Hj58JiWlICPzDKBSMTF5KUlgufoDaVUJcUUpSSUgIy6qKCIkB0CqiLAcsIK0tKKQ8CMpaQU1DQNdPVNDYwBATTS19DS19cFYTQCSmpmZW5hZWZvZ2ltaWBk7Olg6Olp6ezgQI2GkKGRmKn1xuvft7YsPt3vvLreP9zY/7uy+Lq/qEXtwAVicn0Qv+CQueMXW+EWHzGy+n756c/P57NW3m9tvN6++3b7+/urN99dvv7/6+dvt2y+3bz+//vnL658/v373+c17MPMzOE7064cPXz99AtDzn/W38aLgjCXugl8AYweiJJfruMYRBL87uOSayP+W3K0Dbv2bAFuDPAmYUnBo3NfPXz58/Pj27dury+vTE0BvT09enR3fnh69Ojv8+erl25vjm6sXF2e7N5cH799fcZH0E0DLoI3mdltyAZo7nBQ8yv+3O+5/O5ff5Xf57xDwsQGe9d/GaINUyi08IJICOQBIwYZSIAv2ZXz6BCw+7WibFBJ/KSh+KSB8xisIVP2v+CUO+SXm7kuvQZBvJ+duN9ffXxw/nxwvpJNiw9zTKaFd5bTRGuZQSex8e9J4dWwj07WRbjuQ49OU5FjPtmthWzfHmTbHmbSyjXvTLQayrEby7aZKXOervBeq/GbKvKbLvOcqfQHunCr3HCt2HS91Gy9xnSp1X6zxn6vwnSz2Gs516c1yakmyqqYZFRI005HPOIhnHLhySuhTdqhCEkI5A6tWGK1Xk2DXURDaXIGsLITmZwWTmW5JhRh6IQKLtYk3VWlReLwtKnHOL3nDI/HqJ4nXP4re/iR0ICg+KSuXpK0R7udiEeKsHuGgT3DTwzlrhNnoRDiaYH1MUK6G4bZWcGc3or8zIdAswsUG6+VACjRAOhsi3JxJUOfoMAdcoDcp3A0X7Aj3sw31tg32dIcHIuhYei69vDOfno4NjLBMTg5NpLoQQ1Q4GN1MNHDmEoVI6bE0g80y2/lM/TG2SlvMwybigwGG6jBTq4ek1kdWHY3TXMszPa6z3a82OW0yf9Vpc9Fietpo8rLRYr/aeK9af6dce7tE80WV9mbps5Vi5c0Krd1ynecVOvvVhvsNTnvNwTUM42Ky6Upr1HJLdH2yZzrRIp/hUsT2K0gKzk2EZLLDM1OQ1WVMGNReQuRv5GV+8nExsjB4KsL3NzKiP2DDvZmxiCBPKxtDJa2nItL3/8OTB//obqeSwoI0lDMKM7DZyYj8dHRhJq4oC1eYEVmUiSvLjSrLJVbkR1cVkkpziCn0kPKc2JoCGoPgxyaFhHgYyIn/ZK7zMNzXgkkI7qzJrMmP83PS11cWc7FQjvAzC/U0QAZb5yTjaotYJVmklqoUIJObjKvIpxVmEMP9TCNhTjXlrO6ObDYzTEVRiO/Hf6f46J/sTGRpkZ7NJczmYmYWE5rNiChLxZUlYcs4mNwESHYCpIiDAq40JxFamYNpLMI25IWXJjjWpdgPFXsO5Tt0pRiMZBt3peqmYeXSSEawEA1DU2kjR01Nex09Twtjf3tNd1MjP1sbiIs9zAOAUZsgd3dkiCPUzyLIwxEW4BwR6IYIdQz190PCcqoqNg5fvDg63Nzbu3r/cf/iqrShmZbMCUGi3IOCPIL9Xfx8SmqryxvrF7e2Lm9uOwaGTGztFXT0jFxcHUKC9Vwdn9mZqrtaqnuYq7kY6XmZaDnpatmqO/ha2LoZ2DjpObgY2djq+/raM5i4osKkyrL0usrsxqrclprc3uaSoY7KmYHG3cWhs935s52py+cz1/vzAJLeHi5zZ9DPX71YuXq+crg6tTs/sjk1MN5ZP9ZeN9pZ21Fb2FCSWVPIKcmMz02iZMTHJNNwiRRsIhmTQsMB+bhoJJMIB2CURcbEUyLZdBwjBkXGQ+nRsDgSmhWLBFtGEYHkSAgAo9Go4BhUCD4iABXmhQz1jAh0DfG293W18HI283a3dHU0tjBVtzLTcHE0cnM28XAy9Xe3hvg7QwNdCchAEg4CYG5qXHQSg5DMJAIkCuTT2bHJTEIiAxNHhsXgArFIPxw6KAYPIRFgNCKCjI2IQYRSsdCEWDQ1EkqAB8Sig6KR/kREQGSELxriGRHqEhbihAh3IyB8yPigRBKsNJHUlpk4Xpw/lZq4zGIcZXDO4ljjusYbhmYrj5+u/Sh4/OP9V/dE3vCKXfOLX4J+6cWueMUu+YQvBcTOeEEHTG94xH7+QfSSR+xASGJDRHJB+sG8uvKCttqcpsaSh89SDHkyNWGupXRqqG5uum16sm10tKl/oL6nq6a7qaK1LK8mM7U0MYETHUWBQwPMTSH2Nn0VBVflRTvW1quCQpcCIre8wjd8Ymc8otNPlFawsG146KCK0tZ9CdCz6b37N3wiR/zi04+fMCWlbaTltZ5q+Th7B/v6zU6MAEjaVFM70NU3PjhJItBEBKR1NMzVVQzAVlJNo2dKmlJScgCVyssrP3mipqqi9/ixsrS0guxj1QfSSiLCsg+klBWf6is80Xv4QP2hjIa0pPoDSQ1pKVVJiadysppyjzUkxOUBfpWVVVFU1NTRMTLkzqnX0zc2NDQ1NbUwMQGI1NTe3trMzEBLU1FPT8XMVNPO1oASg6gpz+5qrVia7X9zuf3x3dGr07W35zune1sf1tbelpUNikpeCEjc8gJIKnbJI7oiINFl6fDL9ce3t5+u3n57/QYMqvTz++/vPv7y8dP3D59+ef/p27uPXz8A6aev7z5+fv/p8ztAP356/+HTh4+fP30C3Yt+BQ0ad/Yu2EL65dv3z1+/gRHkv4LulsCZFP9t9vxPBTSd/4JE7xpWgRQcl/rbOABu2yZoXcH2WICOP7wGW0wvX55cHh3enJ68vjh9Dc6COrq62L+6OHh1c/rhw6vv3z5yfeAAm3FbjsBZTndI+iv3eL8j6e/y1yjAYw0UFq4PKG5FDARTIP0G1Bq5zaTgVKc7J2xAafh2fj5j67QuIPZSAHQIdcknds4ndiogdSgoNS3yYC0k/OfJqevN7TfPjzdGRjlkND7ENi8e1lue0J5LHqtO2OxMG8gIb2K6DuQE1zEdGlh2fWmuQzkuYwWuw/l248X2E6V2CzXOc9XOMxWO0+XO0xXOU2UuU2Wus9XesxXe06VeU2Vek8Xu44Wu4wVuwznOnSk2VWTdEqJGAU4tH6eeg1bJRKpk47RLYk3qaZYtbIeubK+xyqDhUt/tbsLBGHOkHt5VGz46ENXeEds+kJ5ZHxcc6+3mqU82Vut6LL8jJnPOJ/LqnsSbP4q/4hU94xPaFxUfkJKtMLEM83XUDLHSQtrrox1M4c7mKA8TlIcxxMEK5uRDDwmJhzuhvXSD7T1YqPA8sjM91AzrZUcMdo0Jd4sKc8EGOSL83NEhEDKekplc2FzXMd0/uDY8uNLHyo3xCbdOycAkxAWHeSnTYLopKK3UiCeZUOl2uspkun4H6VEP7XEP/Uk7Sb4JL9sVqzbBNhuk6QxQ1TfyrM4bXfYrAQw1u2kzf16mvluqvl9ttFthuF2uvV+tf1xn9KJKc7tcebda+6jZ7LTZ8rDW9KDG4nmd604TNNpTWkfy36cT7HZGsiebWFVp0ByWfzrNLy8pojQbn5OKykxBFeXE0EnBmioi4oL/wVxP3tFCw8JA0VhL3tvB1N/V0t3OwMvRyFzvifyDHw00HzBjQwsyiZFwe38PnSRmWFk+OPW+MItQkhtdUUAuyY3J4WCSWJCcVExGEjIiwJSC805jwV0tle2Mn+CgLshgRyN1KTnxf/J1MshkE1LoqDQWNhrljQi0yU/Bd9SkZiagqgsZjeUJRZnRXQ3p5EgvT3s1Ms47gQ7xddU20paAhdnU1yQO9RUlMCBGOtIPxf6DrNjfWmpLh7rpxsJdSlPxrYWs8hR8cQK6KAmRTg/Iig/LS4Klx0Ey4iG5SdDKbExdHro0yac61bMj368l06UhybIr3bKWpcdGPk0gGqHhxk4eWu5h9kZe5rpeFkaB9loe5qbBDhYhDrbhbo7h3lYB7vZhfvaQADuIfzAFF5OVlFxZXD/aP7mz0T8/09DXTU1OxFLIXeNTx7ev86rrHf2DrN3dcTRaWV1NWkFBeUNjU0/vyu7uwPhEFJ2ha2aha22tZWOtbG7y1FRfw8lC19NKz8tS20Vfx1nb2E3f2svAH+rgH2aDjPSMS8Dm5rKqKtPq63KaGvK62kr7Oyv62svHB+o25vtOdqZfbk1fvli4PV4BkPRibxpIj9bHTzYnTrdmLnYXT7cX9xbGN6YGF4e7hltq2ysLm0tz64vTS7MSspMomWxSRkJsKoMAaCLoyAnOIMJYMch4Evpu0hKVCKPHIgClEKExuLBobAgRGUiPhifScWQcBI8MpEVFgBmYPy7cDx3kGertGOhu62ZjZG+mbaKrZGGk5mxv5OZk5uJk6u5qHuDvGBzkAg3x4M6CDyXjI5IYxBRWdE4qvSAjDsiwafhEOiGBigMyNCKMhA6ioPzpONDRKR4WQMaGx0Wh4/BIOjaCAg8hwQPJ6CACzBsPB1tJMTBvFNwbEeGBinCLjPCIgnpT8SG5KeTGXPZEWdZ6UdZ8LPElk7Vq7bAir3z0TOvgsdIav9gOv+gev9iZkPSNgOSbH8Ve/SgG8ijv/RteoWtekXN+sCf9SFDsQFD0QABIpZZFpRdUVEe0dTpszEbo2OFU8jiHMV+SvdHdtDXVu7zYP7/cPzrWMthXN9zfMNjb0N/X1NtZ19FU0VRR0Ficm8WkxUdiI1yckO7OG72tl3FxK3ySlwISFwJCl7xCAJKe/kFg3dHx/crI+8aKST3DTQGgLi1+A5Axz/0jfrHxR0+SnighTO3crNzcbFyJGMz68vzM+EhLXf1Qz8Bo/3hoQASApHpaVmrK+mrKevq6ZkqKGhISj+XklB8/Vnr0SFH5mdYjGSVpySfysurSUooPHyg/kdN+9EDtgZSqtASQakiKqT56oC0p/kxURE75mYGqipG0tOLDR89UVPVUlLW1NPUMDExNTAASNTcyMjEzszAxNtbR0tDX09JQU1JXlXNyMCFFR1SUpCzP9VyerN2cbbx7c/D6YvPm5cr14crV/sbZzs7nxeX96Nh5IbELAXHgJp+BwyGEl0Vlpki0X15//PD60zuAQT98/fjp28fPAFSCdAm2doJDzb584fqx//T1M6Bg5jMAo58/g8M6wbGd3759+foNnDP0C9gs+vkOSb99//SNi6QgW4KNNf813vtnAW3lnzJ/FhBA/xlJwdlSYB7ARxAqvwNHBncMnOunz5/ev3t1dXlzdnp7cf4GyJyfXV+cvLk9e//u9svnn799/fj9GzjXHticS5/chlKw1QjcFfeg3GP/l+SOC/+C8tePpH/1F/i/X+5uKPCg/wq2k37jelYDn3iwAAALwAy3Bsmt4IGQCpRfoML3/ufXM/OLts5rAsCbQuqGG5DznE/8XEDsUFByTkhqIxTxqm/szerexfbu1nh/BgWFDbArSMAN1WUOV7C3urKnSmMGc+B92eH1NOeuZM+JQv/JEu+pMvfRIvuxEpvJcuu5GtvJcouhAuOxEqvFevf5GpfRYruRYsexAvfhbLe+NKeOJJvWePPmOLMGunENxaA8Rrs8Wqc8Rq+KYlzHNO9Ide7L8xkuDpivDFuph8/XRcy3hI/V+S20QJfb4aM1AYONgQOdYT1dxMJSPDom0CbQ1sTPPNDDgmmg0y4nvysqfs4rensPeAmKX3DjKb8QkJyUUUjR1/J1M3GO8rMlB5oiXHzi4CGp+KB4TDgbh8unYjKjHRHuesEO3mw8vIjhn4qxjQ5wpUJDk6IcsYH+ZER8eVZpd3PT2PDQ8uLIymJdXwu7MCkQH2DspmvjbZSSE5vCiYwINsEG60YHqHBQmqnhj6qjFPvi1Tspst00uXby4/54tV6aWg3qcWe0xgjTcJiuO5tsuFtsc1Jjc1pvcVip97xUc69E63mF0V6l8Wap1stGk9tO26NaneMGnaMmo+d1hi+qTQ6qLfZrbFZKHM+HaN35COMnEppSf8eJ9ZrrzZvoyi5IRnLooUm04OwUVHoSgpMIz0nHFWRFw0Pt5KV+eCL1U6i3DSkyxNVGz0RLQV/1sZaStLmBIqDGurJezgaJTCQK6iAr/fd6GqJZKdi6ioTCrGhAS3LJWalYZLhdiK+Rt6uWt4sWJsLR31XHUl/GzljexkjO3kTB30U/gRQe4W+toyRqY6jg7agH8bHMSSK2VKXVFLIaSxP6m7NLMmMK04k0gq+LtRIzOgAPczLXldZ4yhfqb0rCe5voSpnoPyBg3GorE7rbsuNpoaY6kqqPf3Q0feJgKGugdB/lZ1HEjqzOiC1JisxihnJo/hx6YDozJCshIhPQOEh+EqwoBVbADq7JCGvOg9Sl+zSke7VlupbRTRIwWjEIPSjE2N5d28rL1DnC0wbiZhbibBzoYORna+htZRHg6A4P9sXCIeQoSk5aTnNt+8LkyN5a1/x0RV9ndkM1JIbgHOzv5O9taG8TgsO3joytHp009PRllJXNbW1v7OwyUzkwHKGxq2txY7O5uzsYBjOzs7fz9lK3NDNxd7AN8NB1MjPytLL0t7HyNbf1NwvBehLoYYxEBDsFnZtPKiuNb6jNaG/J7+8pmxxrWJzueLE9sb81/mJz7OJg4ezF/OHmxMn29Mud6cP1kdOtibOd6YPVkc2ZnoPl8aP1GYBE++orempK2ysKKzKTS9PYhSlxeSmMrERKIg0XT8YkM4hAhk2JBPI0AowRxW0ZjUXFkdBUQgSFGEEihkci/NERPkRMcExkGCrcixYFS2PHUAjQSLg/CQfBwfyDPGx8Hcz9HS19nS19nC3c7UycrQw8nMz8PW293Kw8XCy8PWygEC8UMpBAgDLIGAA60+JjCzLii7IS89JY2Sl0gE0pBBgJByXhImKwEFoUIjYyPAYVTEYHU7GhFHRYDCKEQYDRMeFUREgcNiIuEkrHhMaiAiPDPSNh3miYDzTUFR7hHRsDTWYTKxJIfXG0iZyknerCNXLUS3zkYWhw/5MnC0+erguJHf0keP3j/es/Ct6C7zrRMwHxc37xK16JWzC2p9gZn8j1fdErXsGLe0IAj66JSs7LPJyQfDCpojpmbtpubT6JjpgkEadykmaG6oeH6/o7y6cGG9dm+9YX+sdHW3sH6pubi1obSgY66oa7mof72kcGOgYHu/q7W4bamrpra/LZbKy3DynEf2+o7QgbufsP99/wil3wC17xC9/yip3/IDxpZLzQUvRhfnzBxmkF9CQlfsMrcsMn9PK+6JiMXNYzTYyFY7gvxMnSIZHB2FlfHhvobweqPG1d44OTns6+j6UVjfXtNNWMdDRNbKycdXVM5OWUFRU1ASqVkpJ79PCp7KNnj2QUHz14JiWu8OiBsuxDNUkxRRlJFWlxFWGBJ5KiynIPtaXEleTlNZSf6Sk80Xj4UAnAWU1NQ3U1HV0dA3MzKwtzSx0dXQ0NDXU19afyskpPZG2tzLCo8JyMBIDCD5/Pvb3evj1fuz1buzxavD1dfXO+/vZ8683LnYsXWyc7zz9Ozw/JK70QELvkA51kXfCJXv0kuCyv+On5Pui06SPAeqC1AuiP25ACyt2gUG44+M9g+luG27bCJbjfVgcMHbfNkQugAJsC63wCPdL/8hlYCBq/O9v4Pyp/Otafmkv/dHgwf9fvDvZLgqNDv336+Pn9uw8/v/nw89v3b19/+Pn1p/dvPn/6+evXD795OwVPlbs3rn779iv3Eyh/+v9fEC4W/iXlrxNJf/sluPKvMuDXv8v/rHBvJoif4KMPBkb7BawkgpU44JtvdyGewELLLUBACQaK1+dvn37+5cuX25mFeWunrfsyV3wPrnmlrvkkLviEr/hEzvil5gWkN0JQt51DV2sbn06P5rpbEnARuBC3piL2UlfRcmtmf0H0Yj2rJxPWwHDv5vgM5XtPlHpPlnsOF9mNlFjP1dpNV1pNlJmNFJuMlVlNVzmNltj2ZJt2ZVp0cxxa4+zrqZbVsSZVsUY1ZOOqWIMaslFbglU3GP8JoFu/yZKA+drwhcaIufqQhfqg+bqgiSq/kWrvoRqPkVrfoUrPoUqPkQbfzhrPuvJANMrUxUXf2FLf1M7IJcDJz9eBZaDZLftoXUz8TED04p7YDY/UDd+Dc16R58Iiw48eZelp0kkwfybcCOVOqE2pWR2oXuzjtJfH1+eyqtKCaBHmEe7mWH8HSogbK9yNAfVNwPqzsIZBjqzKzL33l2dfP1T3dKOpVFgMwRcW7Bzk6hTi6BRih6bAUnKYNBaWTgmPQbsQg/XTIk1SwhWqo9UGk/R6GEpdVLl2yuPZPJPVYru2GKUq+KN2ovIU22QyXm8mUfdFieVhmcVOvu5Ruelxpfl+pflBrcVBncnLRtPjWsPn5Wr7tRoH9Xov6o1eVJvtV1nsVFgvFrpcjrK/X471VCdYqktrPP4hjug32JbT1ZBemEFkkgLZ9LAsDjYjBZWZii7MJORzoiIhzoZqUoZqMt4ORnam6kaa8tZGqkba8hpKErZmqtAQR0S4S3iwnZnBYxM9mTgqpCiHVF+ZmJGMhYXaMEghsXgf1ad8Omoi7o4a2qrCjtbKdKIfOsxW8ym/k4UihwlHBtuFepml0OAcJooAc6cTgmqLE2qLEoozyKVZ5EJONBHm4u+sHeZjHBFgZqknY6Qhhgi2wkDsNJ/yKcv95G6v5uWsaW+h4GSpiEe4ttakdDVm0Am+ZpqSNgaP/Bw09RQF5EX+wVLzcQzUKYMWnskKyWAFZbCC0+hBafSQrLiIdAYkOz4iNwGazQopTAqtSA0rTw6s5gTVZ/qVJTqTInSg/ppYjIuVk7aOtYZ9iJtZgKNpoJMD3NcxwicoCh5XkFba3lw/0Nu7ONc5N103PNA4PpJQVuATidR3dTDzdjH1cHIM8glAQG08XU1cnHyRyKTCwua+/oH5+eG5hYzCYhIrvrmrZ2Vn++rVq8tXNy2d7bR4FjIKZ2BvaeZq4wnxdQ529YJ6+SG9oXi/mDhECgD6BZScAlJZGbOxPqW3M39+smlvY/Dl/tTp4ez54dzF8eLp/uzJ3sze2sj24sDe6gjYVro9fbg2erI58XJrcnehf7K7bqyjuqu2uDY/rSw9sTCJWZDEzE9kAJqTQMtIoAAkyoxF06NRCVQ8PRoJICD3I5IRg+Km6HhKJJUIJxOhMcRwLMIPA/cFkDQ6MhSPDATAFMjAQ9xDfR3CA5z93CxdbQ3crA3drY3cbY097U19Xa393W2Q4T4EdEhYkFtooGskOiQpIYbFJGZnxVeXZ5Xnp5blJpfkJOVymJz4WIBQgWMBPApQKZABkBRQEEkxEHIklBQZHosOI6NDmYSIWEQgIcyLhgxmRYaTkCG4CH90uA8S4gPkOTGYqtS4zty02bqyLQ5nE4LaxSAOYaErj588FxA/EBLbFxTeFxA8Ebx/zi/4mk/oNa8QN7qb0CWP8DXAfLxiV/dEz/jF9wVF94TEgBrsc4kHixIPJo10hhzMB+xshpDQ/qy4rqLU8aby2e76lanu5bXBgaHa4b7qqeHGkd6ameHmoZ7a+obCyqqcro7a4Z623tamwfa2zqbG0pLi3Iz0LHZiV239WEdnHByZikEej3evhwU//6PIa4DJ+ARv+EVueUTPfxTr19CiuNuMsqjTFg4rfNI3fNLA6V2BSCoy8UC2VMuQ4uJFjozGwZDVxSUAkva2tzXV1Ha3dQ31jjhau6ooaFuYOGupGxvqWTo5eBobWak801JR1lFW1gYdQj1Skn2oJPcI0GfSEvIPpRXlHqrISCpJiys+kHj2SFpVUU5XVdHo2VNdExNbDTV9acnH4mIPHkg/VlJUUXyqrK9rYKBnoPj0qYy0pLqairmpiaerU0oCY3y4//Ro+9Xl/tnh6un+wsUh8IjOnB/MXxwuvHq5+vPZxofL5+/OD8+f7568OPwwszQt+uCKB3TCCtQBrvjFz3/kn1d69svN689gMCWAPrkscNdkwm014TLlZy5c/oaY379zU9CnDHddbsI1f3dIemf+gBXADe8QkPvt3Tr/U8I9FmhNv4JdjmDjJti6AwiIqOAf+M3XL798+fz96+evYEvuhy+fPnwD9MuHb18/cZEU2OjPewKzd02kd8r9Akz/c7njwr+ggEgKXupfqYDt4Fz57fPv8r9G7u4nUCyBcgsoUDjAYLpACQbricAf+D1YyAEFKppAjRMM5guU8A/vv335cjM9t+DkucYvdcYr/Zpf+uLe/Ve8wkA9/iW/xKTIg9kwxIfl1bcv9i73dkaaammYEArat6WQMd2Y0ZNHWmnmDOXjG+N9G9huTYkOvTluU+X+kxWeExXO09WOIyUWI0VmQ0XmA/lmPVlmrRzDBrZufbxBE8uigWYNaAvLtiPRoSfVqSfVfiDDZaLAe7bMf6EqaKEqcKbcf7YqcLrab7LGc7rGfaLKfbzaY7zWq7/CuavEqTnfpiHHsibdJIusGh3y2M9aytFCydxY3cJU097TyinEKcDdjGyo2qIgsyEudson9opH+pbnAUDbx/f5nouIjz6Sr7S3hvrYqgZZOCdhcyc6+o/XmpZHi0bbOB1lEanRpigPfaSbMcbNOtrXmRrmxUQ6R0EsoJ6hDFz73Oj+z7fVXV2O/gE27m6xCTRqEjWznJNSlJBRmkqgRobDAxm0yHgKLDHKJyvGKSFUuZygMZRqOsjWHkvWaKfJDaWo7dQ6z2WZtkYr1KJk2vBPBsiqI3SNWbbOaprRfpHNaaXLaZXzbonZbqUJgKQvqvTW8p6t5T15XqV63GR42GR63GC9V262Umg+neu41RLz4eXw59vVgbYcRxMFWfE/RqHcO5uyetvyK4uZLEpYRjK6uoSemYTMTkLWFNCr8xgJJEiQh4m9ibKdqYqhxmMz3ae2ZmpWxsrONlpBvlahATaxhAAWJTwnLaq3vQCPcsfCXcKDrOUe/JOp/mMU1NHDScfJRs3c8LGKAn+Qt0lzZWJ3Y3qEv6mXvRqHAStIJVIi/bLZuLYqTlNpUmUus6Ygvr6YncXGedpqqMtLyYn9g4LkH55I/aOTuRI9yj/IQ9/ORM7dVsXOVF5XRUhLScBcX8bR7KmtoZyd0ZMYpHtNIbO2kIGHOukqCSpK/6itwPtU8odnD3hVH/7gbatCwTqkUH3yk6FZ8ZBkkn8yKZBDDc1kQnPiI7IYoWlU/xxmUCE7tDQFUsoJKuEEktFW0CDjvGxKdj4bR8F4wvx9I8PCKJiodFb9cNfI2tzOxcnNly+vvnzdubqKLygw9/I09/G09PM28XI18XTxRIQ5Bvva+3u4Bvs6+ni4hwZZebo7+vtllJS2D490Dg639vb3DI++OD5Z39qamZ0ZGh3o6Gld3Vwanx9HxmDcgzzCMCFwYjiVHUVPIiZnxOaXxlfWpNTWp7a3Zy/ONm2tdu1vDd28XHh9unh+OHO8N3G8N7mzOrC3Nny+v7C/ObG3Ovpyb+50b/54c/rF0sjqROd0f11fQ1FNbmJhCjUrLrYgmV6UykqlEpJJuNwEaiaTlM6ISWFEs0hYCgFOJSLiyJEUgAIjodQoBD0GRYtGAh+BPJtGoBARMXhIbHREND4shgCJJUTg0cFIqC802N3X3dLTyczH1dLd0cTV3sjD0cTHxdLXxdrb0SLAzQbi7xoR5IGFBcbiobEEWCIrqqyA01pfUlzAycmIK8hKyE5mpCWQuT31hDhSJHAmXG/2YOMoQMYAjBJRISCVYsLJWGgUIoQQEUhCBQNISsWGEiJ8saGe6BAPVLBHDDI4mU4sTmH2JsevZ6ReFOSvhEMPofA9c7vx+1JTkjKzEpLH/BKv/ij86ifhG17hC4H7FwJC53z3X/MK39wTPge90wtf8whf8YL95hf3hPeFJadkH/cqyI0ZGQy72Ne52PSTUVPpjMWcpLmGoonxpun5rpnZnsmpjonpjsm5zr7eqsnhxonRlrbWsv7ehonx7qHBjv6+jr7ejprKMk5SYiKNGY3CeTq5OVjYWBua2RuZV2VlD1XWVMezTobbNyBB2/eEb8B5/ULAmdzwiZ78IDJtYoG2NII9etitqrsh/PiSR/KaVww4vZeCImMycuV6pvlITHdD43hf78zoyML0ZEt9XVVp2VDvQFdrj5mBlY66iZWZm46GiZG+la2Nq6GBhYqytqqKjoaGgbqK7mMZBRkpWfnHSkoK6vKyyjJS8o8fKCrIqso/UlF+qg1QrL62mbaaseITdYUnyuJiUpLiD5QUn4mLSfDx8AryC8g+fKitoW5uahwc6JuWyu7t7thaXbg5Pbg83T95sX62v7GzOvl8fQJ4OM/3566Pll+frr893Xx3vvvu/MWbk4Oznb2z/YPPqxsLIg9egUgqdsUnfgFG/xeafab6/eY1d5Am6BqJa6UAEwbYqS+gsyQuj95R6bdfPoLWDETST6BTQ5A/QQUbKe+YDuA7EPEAXATMH+iTG1CuTQTkfyVscCfy/xlJwfMAfemDh+OmoDtwLp4C6bcv3798/lPIUu45/OsTAU78vy13XPgXlH9G0r9WbvudR///IHdPPFASPoOuSL+CFbePv/z62wDvb79yCxBQfMF+DaBgf/vlExdJwSL0+cP779++XM3Ozdm7bgg8uOSVvvhJ+DWvyBte4SseoedCEt0P5H9u7Xi1vPjqcP9yZ3OwqZyBCSAE29ZnxIxWJs03pE5U0TqzYQ1JPuVU22qmbW+251ip70ixy2ChbXe2cVeWcVemSVuqUWOiQWOSUXOyWVOiWVuidS/HaSTHY6LQB2TQyoDpEs+ZUq/5Cp/FSt+FKu+5Kq/ZCo+ZSs/pas/JGvepatfRSqf+cseeYofWbOt6jlkp2zCTqhqPlSX6CIWa/RBhIxlgp+DtqOHlpGVvr27qqGHuZ+YdYM0yVWl7+nBXTOqSV+r6J6lLwAAIClwIiL4QlJySepyiqWzpqAPGGsUGwXPZsRVZIalkhxioIdxLB+ZsGOlugHY2xrha4n1tCUG22ECPWJgd3M87ElrR0372/n1L/0AoCkmKo+WX5faMthZWZcVx6BBkWDAkAIdDUGORGSxENtU3yks+E/5sKM12MtNyOtO4hihVRRCZzTNaLbacztDvoylVhAu1YB+N0DVHyRozTIO9XKeDIo+X5V4b+aarhbovaoyO6oxfVOi8qNA4rNU6bjICkPSk0fZ5peVygfl4pt1qI/HNbsfH6+VPH5+P9hT7OBupPRVEhjt3tuRNDNWU5FGTGOH5nMicJFRuIjIPTNEA4dUWxWXEY1KZ6Gi0PyzEGQ31iML445HeWIQHOSo4kYWsrUhuqctoqEq1t1RWVxJysdPQURN/IPZ3ehqS8DBHDMxVS0X0mTxfHBlSX8ZqKmMWcnAcBjQzHtFQEtdYyi7PpuQkYpNI0EBnQycTJQLULTeR4G6loSYv7Wqphg1zsDaQk+L/OzTEbqAtNxrlrqciZKguZqH7wEhDzExHyt1C1VxTRvnBT2Ya0rFIz9oCZlUeI9zH5KnUD49F/r2HzTM2KSDc18RYXcTTVi4GYZXODMyMC0mjBnIogem0kCwmJIcFzaKHpZEDM2hBeXGQklREfnJYZS42MxFGRHt2thSfvNw+OH3ePz3UPtY7uTq/d3a0uL8ztb5y/enT1fuPF+8+rB2dFDQ0EhPYblCIQ0iwGzTMLtDXJSzA3M3eHeKPo8ewOIn1nW3snHRyYvzOwX5bf19qVs7eweHN7eullZX8/JysrNS8vDQUOqyuoWRmcYyRTImMQTASY9ip5JyChJKylIaG7P6+yqnxxuWF9u213rODyZe7Y6e74xf70y/WBrYWe/ZWABgdWp3terE+dnGw+HJv/mBzandldGWyb6izuruuuLk0qzwzLj+JCjy/WXFRqdTIgmRaWUZ8YiyagYOmM6KSSJEJ0Wg2Bc+IxZIJcHoMOoFGpMdgiGhINBZKIsBicaBGR4azyJFMEpYcBY/CQ9BwH1i4FzTU09/b3t3FwsXe2MFKz9nOyMPJzNXBxN/Lztfd2s/dFhrkgYb4RaPDANCMp+BS4mNz0+IykxnpbEpGIjU3lZkcF8uMxTBi0DQiioKHA0ojIhlRaAoeEY2BABhKJcIZMagodCigBFQIAREUhQiKRoUQYUFEWEAsmPEnhPsmEGC5dFx9Cn0gK2UiK+WgvGgNg9pwdTmyd569L7HLK3ZyT/ScX/yloNiRIOjz8ppH7BWv+BUv2Cl/zi98wSP0CuwqkTwWlDoQktwTFN98ILMs+3jtkeyYgkKfq01bmFcnIaIljVpdzO5qyZ8dbFiZaFme65pb7ple7JqYah0cqu3rrxkabuzvrR3qqx+d6B6a7O0ebOsf7Ozr66ytqWYnsOFwpKent6eLt5uNi5WBpZmemaOV42NRKR9rm9a8guo4xmFX/QE6Yv3e/SsB8TM+oZcCwhf8ohe8Um0Kqs7yj23+3f/dKPFoT0zugjvW6IpX+FhItP+hXJWNUz2LtTA2fLC1tjY/M9LfV1dVWVNRMTU62VjTrK6kbaBlbmXmqq9tDiCpmamdmqougKS6OibaWkaqyloPJB9LisnIP36q+ETliawS8PGp/DNNdR1tDV1tDT19XcOn8oriIpISYhLPFBXVVFSMDQ3cXJyMgS90tazNTQJ9vdKSE4b6unc2Vt7enN1cvDx+vnG0s7I8M7K1PH19vPNyb+Vke+HixdLVwdLNwcrrk803L7dfH+++Oz14dXx8vXf488HBzeDwosiDG15RMOI/v+gJr/ARn/jEM81fXr8GrA+Ibned7yBs3iEp2FP/z0j668fvgDUDeBRIATMHrHWHeQD+ccEUbKoEFNjVVzBAPbgTML0jjbv0f1b+vC9ub/1dFuBO8MCA2QU7JrnGFxz4Ch4asK1cGAU3uNv4Ny7lCvczt8kU3B/3/2+f/jO548K/oPw1d9z/OfNf+/i7/I8LeBOB2wgWkl8+AylQGsAeDu7zDpYhoGRzywdQWj79AlAptyb37Qt31DboFurL9ez8op3rlqAUOCmSR+j6J8E3vCIXvGJ7Ig/Xnb1eDfR/2N97/Xznem99qrUS6WFBhTj3lcaNVMX1FBN78rCDhZGNbN9Ssl0ty6GN49KaYt3OsWhPN2tNNW7jmLWlmrdxrPpynEaKvYYLPSdKPGbKPZZqfZfqfBeqPear3GcrXWYrnGcrnOYqnOcqneYqnWcrnacrnScqPUbL3IcKnDpzbGrTzSoSTYoo+nlEjUy8ajxajgJ9SA2VTUSqZ0WbcghmWQzX7GS/2CiHwDBjSJR3ZCIKgXInW2r2KDzeEZG+4JEGDNUVrwgYGYVf4lhQbFxWLlFDxclS94m7uVqYq0qoyyMf62chrurBLnJephrhtjoRtoYoZ2OUhynSywrj70NFeUZBDTwd3OGQ1qHhw9PTlu5eXBSencwcmejsH27JK85A4pDeAb5QeDgGFRpPishlhSOdZRn+ci1Ms54E41aaaj5cqAQt1M54MpqmsZRvtFth3UORa0BJ9sY8m6TpTzNMJmlGy0l2x2V+L8odtsuMX9SYHNebnNQZvaw3OKzT2avWeVFvclhnfVhrt1vtNJXrtNtF/3Qy8HKz5+T58OeftzfmWjARrupKwv5epg1VnJnRuqpCOh3nnR0Pz46H5SYiCjnYbDYim40syyZV5DNLchhl+XFlBXGVRQkVRXFJcUgXO3VDbenwIBt6bGhpPgMe5qD6VNDTWddE79GThz8qP+EHMpEIdwYpNCzAKieVWFlALuBgKnJjy3NiADAtTo8qSotqKEko5ER72WpJ8Pzfj4X/zs5QIdzHMhLimpOIrylMGGwtLOJEP5W6p/KIt66IWZwRTSf4QbyNdZUE9VWENJ8I2urJ+9nq2usrPBX7R+0noiSkZ30BE9gzKtjCSF3Ex0mtMj+2sZwRjXIiwiw5dP+c+NA0mj+H4pdOC8pmhmYxQnIZkDxWeA49LIsWBmSKklBpzJCy3Kji7FgKISQvnbWyOHF2fnR4dvTh+6erV7eHpydTa8udw0O7Ly/OX705vX3bMz5T3923d3k1tLAAiSbaB/g5Bwf4wEJdAj1pqfFzqwuru2vTCzM9EwPJuenMxDivAL+AoOC2jo71tdXNjbXK8uKcrOSG+qJ4FoFMgqVnMRkJhLRMRmVNTn19bldH6dhQ/dJMx/ON0aPtsfODmfP96b2Vvs3Zzv2VgePNkd3Fvv31kfO9mYONsb21kaPt6edr40sACXXWNFfllWSyU1nRqdSoTCYpmYxLo0flJZIATaNjcxJiClOoibEoJj48lYJlx6CZeDiApHEUPD0GyyLjASSNoxDIBAQJDycTkACPxkTCojBQWjSahINh4IHB/s5Odob21vrOAInaGAAZR1tDT1dLfy97Py8Ayx1REf4YRGA0HhrPICSxojNTaCV5yUU5iSnxMYkMYjwlEmBNdLgfERlCjowgY6GxkVAARqkEBKCMaHQCBc+mEmhRyBgs5K7vPhoTBmwSi4PEECA4VAABDQb8pKAhiVHIXDqxLonelUBZSok7yU47JpPmzS32LK1mZWTmBQR2+e6f8oOxjl6B4Y6ErwRFX/ILnQkAVCp6yScOsOk5v+Qpv/ApsJBX9EhAclXs4bycUs9T5UZb08oAp6ZQrxqIT1sCYbopp7cmtaejcGK2bWq+Y3auc2mxZ3auo3ewpr2vsr2nqg8k0aaZyb7pqYH19bmt/bWG7kYyIxaPx9CoZEhwmJ2Vg5W1k7G5raGBlamBtbG+tamRnZ2Vq4m+iZ2JSTw2soRGOmyvfomFr/0ocCsoec4rAiDpuYDYK8FHebxiCn/7N37/8e9774sfijwA3rrgDCdescP7Yu1PlNLt7NPwmPb6yrmJgbHezrb62trK8paGBgBJC3OKnz5WBpDU3NjJ1NDWxNDG2Mj6mZKmpoaBibG1pqahkoLaQynZxw/klRXVVBXVVRVVVRRVtNQ0NFXVFeTkZCSl5B8/lHv4QElBTg+om/u6RYQH4SPhyWx6Ujy1trJ4dLBrZ3Px9fXp66uX+9ur+1srO2sLG4sTLzbndldmXqwvnD1fP9lZPt1evni+erW/enOw9upo69Xh9vvTw9uD58dbz1/vHX87OB4OgSzfl74BjAuv8Dmv4Ml9sdX7D8adfX55/zPYhvL5M4ijIAaA4Ab2cf8K9un9ArDpr7+loAKE+is4I+Jugj3Add++/goSIrfhkkt+XFYF27zAtbi74tq//2n5M6hwARjMcEEYSMAjAkj667dPv4JI+unrl09fQSoF2PQraICB6wBPh7vFn3b122eu3LXQ3S2/W+FfyR0X/gXlrxBJ/+UV/ed3/6/vev8yAtxRkEmBZxwswmCx5JZy7nKwIAEc+hW402BhAMoxWJBAGP0M1DiBwvz56+cPQP3y9dj4iIzsPhgEH4xZcssjessjccUrscgvvugb+HZ45Oet9Z8P9253N1pyUxKQPql4r+YsbFcBvjkFPl8dN1ZIbEsJaecENCe717Ks2tPs+/OcOjNtu7Ps+3KdBwvcx0t8J8sDpyoCZqu9F2rdluo85mtcZyscZiscZ8rB9E6B/GSx3WiBVU+WaWe6dWuqbSPbojLOqJRtVMoyyyXoZaHUi2N0i5j6pQmmNSkO/WWBE03hU62QhX7s3HBMb2dUXV10Y3tySVs6nIP1CLBgGql0PpXfFZE54wPjAlwB18UvfskjdHBfYuqBfIK6MmCADUIc5UIcHwa7KIZ7Kfk7KfpYqQZZ68HsjNAuehHOuhAXC7SfR2yEc2SwKzrUPjTAOxzaOTB08+ZdS1tLdDQ6KytufLxjYLgrMS3J2cMjNDzc388zEuZbkIjGeavS/J6WRxuU45TLIp8UoR5U4GQq8ZINsVILBXp7NVZLuXqDNMUO/JN+otoY2WAoRm+SarqR4XRS43ba5HBYZ75bprNXqn1cq39Yp7tXpbNVofei2vJlg9NRk+diqddOJ+3ti87NmerFsYrj3aHLo6mt1V4swk31qZCrvU5jVerSWENVNimdBslhReQnwrMToKmMEA4Tks/BZbDRnHh0UQ4tP5OUzYmqKGJy2GgdNWGx+//nM/l7pvqPAR5lkMJQUCcvFz1zQznQPgtGAAD/9ElEQVQnG9WIEDsk1DmbQ6wtT6woYjVUJteVMkqz8PmpmOp8ckk6IczLMNTTsCqPNtxeGA33VJbh0ZQXjPC1crVQM9eRQ4e6F2dQO2qzO6oz4P6WUvx/62KhlMaEAWCak4ghoTxcLRRlBP5eXuSfvK10Y2HezsbPpHn+oK8kHA11LsuKLUrDExEOqFBzCt49NxWZFg/hMALzkyLy2BAASdMoflmMoPy40EyqfyY1sCAuvDAels8CNCKLHp5ICcxKQRdmxKbFE5KoxMaqkvKygoqasu2j3YKq0szSwqOry6Oz84X1vfXdw6Pz27KaxtTcot3z85PLq9jERDtfb3tfT7dgH88Q38zSnI9fPq1sLePJOHQMJgAaCEGGx1Bi8wsKqisrEliM+qqKqtL85PjY3ExmRmpsUkJkeUVqZU16R1fZxHjz3GT73vrwwdb42fOZ093pvcW+7bnu54t9G9Mda5Pt+8sD59uTLzfGr17Mvz1dP1gfmx9t62+rqCvJLM1OzEqkJZAiqThYFDKMHolMIUfFEdCJMZFpdEIGi5BCQ6VSUak0DDsWBmgKBZNEQscREYlUAieBGk8l0qKxAJgyYiMBKmWScCQ8EoBRIjqcgIJgYcHhAe4B3g4uDiYWJpoAjHq7W/t42Ph724cFuSEj/OBQXxw6lByNTE4gJTCjUpMoJYWcvKyE7HRWRgqVTIQhIN6R8IAodCgAlJEAkiKCY5FhMchQUiSUEYWKJ+MATaQR0+LJGWwqm4qnEuEAj5LxEVHcTnxwxCoxPIYIiY+CFVBwHYms8eT4OUr0MTtuyMlh1MhgzdBoV1Ftg/f+/j2BUz7hSyHxc37haz7Rax6hKx5uR7yA8Kmg8CWfyBWv6AWv5L6A5JaozKqI5LKE9OTjx0MqKn2Ghn1ubo2BfhUMbHZ6dENNWldL7nBf2cZ6z9Rs49Jy1+JSz+RUy+BQ7dBwfU9PVVdXRd9g4+R03+ri+NbyzPz02OTkcHtXS0l1CZ1N9/RwszAxcbB3cLRzNtE3NzWzt7Bx1dQwfqaoo61tZmriqK5ioK9n7OnmwiYSUhDQ5aKsm2j82g98N8CLiE/ikk/0lEf0XORhtsgD5T/8I10EdIx/IiB6xSNy+5PELY/kgaBkk7pWvJ9XXiKju71uZqxnsKOppqyoubams7V1dHAkkZUsK61gbmhnamgP8qiBtaG+xTMlDS0NQ2NDS20tY001XTUlDQ1lLbVnGmqKaspPlGQfPnwgIf5IWlJGSlTpySN9XdVgfzc0PBiocNHImPzcpObGsomRzvnpgaPnqwc7Szsbsztrs1srk1vLU7urs4c7ywdbC+uLo5sL4/vri0cbS8eby+c7a5fP12/2N28Ptl7tb13tbV7sbB2srD5f331/dPHLyXmzkvqmgNQ1r8Q1+NMIHguKTYrLXnYO/Prpw7fvYJwlsHn0Nza7wwPAjHEn0f/6Bcz8ymVTYE0AQbnenu648E/pPxPen+W/iXr/vXK3G9Csco8O7B08AHgY4NQBJP2tlRTg0T8hKXhlILIC+ifh7gk8pT/L70j6l5S7H+BO/uUP8Fd8yf975O5WAnf0rlYGfAaqil+4k5nAmiL3ZoNhnLir3t15cArUd9B9BujJAihVQOXz47tf3txOhobOCUmcCUpcCIhe8kpc8khe3hM9uy+1zC+x7On/amTo3d7eycb6q72NsYY8cph5TqxHf35UX1b0XGXiVBl9tJg4Vx0zVBBRl2Dflek6XRk4We43UuQ5XOQxVuozXuo7VuI3Xgao60S503QF6BlqptJlttJtosjxNy12HitwGsq2H8iy6Ugxa2Gb1zLNKhhGZSyjqmSzxlT7hjjbVrZNb7bjRK3fVGPQRH3oQlvoRJPnVJfHVI/PULPfeE/k2Eh8Zxc7uyQ2mBxgEWzj5WtJN9XskpHZEZW8AMOoCoPBAIHr4hE9FpYelXmUoanm5mkhF+ooEeD8JNxbE+ZjgQ22xgVZE3wdKcG20cFW+EB7YqgjIcQszN0TD3WCBBnZO4QhMZ09/ReXF63NNVh0cGY6Y3S0v7WjNQKF8Q8Ksba2CPJ2LOYQ6XBLaqBKDc2qjKhViHpahlepICgVo6VL0cI98XKTmaobxUbruSZDNLUm2KMujMoU3XiSZjxC1lnPsziqtz+st9op09uv1D9rNHnZZHhYb7xXY7xfa/WyyXm31mUkw26liXi9Ub86XjrenTM7VLo0Ufdie2htoYtFiVB5Iuxg/qyhOGFlpKa1OC6HCUsh+SeRfbLZ0NxkZHo8LDsZk5GEyUrFAZrNwZcXUotyYvBoZyW5H2Qf/IOXi46LrWqQj3EaG81mRMRTIQWZMQ1VSVWlcXUV7Nw0YnSkDyLMDhNuSyd6prOgHTVJhRy85hMe5Yc/+DholmaSBpoLomDuRqpS1nryBKiHj4O+rJiAlb4iCe1Xk8eqzmO6Wqo+lfpDhJ9JXjI2h40qSSOmUiEQD2PNx0KPBf/Jx0YngQiBeVvrPb3vZa2SGY8ozSByGGFZ7IgMdngi1T+B4ptKC8hghmSxgjMZgZmMgNy44FxGYBbVL5PiVxAHKU1EFjBheYyIXBY8Ix6WGg/PTY7KTyYnUfCZbAaZgKVQouKSWVZOttEM6uTy0tLmzvOji9mlrYmZpbHJ2a7B8e7R8dScXEs3Vys3Fx9osDfE39rVDoKCDE8Ore+uNrbXQtGhHn5uIxODnd1tOVnpxbk5OEREAiUmNY4UT8WUF7CbazMGu0rWlvs2N4b3dif3dyePtifO9qaPNseONyeO1sdeLA6sjbVtTXVtz/Qcr429erHwcn18c6p7ebRtsqe2pTKrIJXGJmPIkVAaHk4nIqk4OAkTEYuJoEei4omRdCycioYmRCPTmbhUGoodC42PDmcRw4A0kQRPIiESYpBJdGJqPCWJGcsi42MiYWQCkkpE45FhqPAAQCEBHiG+rj6utt7OVn6etp4uFp6uliCGQn3hEG8sIogag05kxSSzyVnpcQV5ycWFnLRUOieFmpQQE4kORkT4YBGBwJoAkkZjwyiRUCoWSsdFJMRi4qNRQJpMJ6YwY1NYsQlUAptKSGXFpjBjmLEYMiGCGgUn48JjkcHxeFgcNpwdhazLTJgqzJ6MJhxTqHt+AbPyCvvKausiEqu8gjs8Aid8IhcCIM/d8Ihf80qe3gOR9BaMnC50wyd8KnD/WFDkkk/ijEfy8P6j5UdPR7S1BnUNOo1MS72cyqOgdXRCWxqzpyRtoLWgt7todbVra6tvY713Y2twYqZ5fKJpeLC2r7sCHDA60zU3P7C+MrG1Mbe2PD013NdUU5maxEaiIhydHfz8fOPpDAohxs3BVVsb4E5TY30LAyNrNU1jCeFHjyQVlBS1tDRNLM3sjY1MTY0N0xmMKBenqpDAg/DwrT8K3PBKvOKVeH1P7Bx4r4pJ0sUlrB7IFMs/OQdeULyC1zzCr+5JAkj6nE+qw8auLjtlfKRrYqJnuL+5q7m6uqywqaa6s6V1eGAYg8DJPXhqaexgpG+jp21mYmhtbmavoa6noa6vq2NsoG9hamSprab7VFbxoeSjh5IPH0pJP3kso6Iob6ir7upk4e/rHAHxZlCxednxuVnMxrrcqbGOxbnBhZm+2ane7dVJAD0Xp/tX5oa3Viaer80cby+/WJ/fWhxfXxjdXZnZXZldn5l4sbp0urN+srlysr54uLpwsDx/uLz4fGHxZGv31cXN11fvfjm/6VfTA6oHtz+KgI5geYRPBMUGpGW/7R/+8hmcEPQdbNHktpaApglIgX8gynGp9I5NwRTAh7uv7/ABXA9c807v7NrdMlC4Qzz/vPx/gdztBkRSYOd3SAruGzgXcJzA3fhRQLm99kDmC7dL/zckvTO7/2NnwsXCv6T8FSLp3S8BYOhnriexO3+zdy6+7lb4Xf4nBbyPv4IpUGTBUvvrL9/AhtCv33/l+pngFuC7Yn1XfoEEHP7961ewjx8sNCCugjEvPr57u7M97+O/IPzgmE/iWkDqglf8mkcC0AteyWlB8UUfvzeDI2dLy++P9m9255tzYhIQttl49/5c8mxFUlcGsSeXsNgYN16Oq2LZ1SfYzFQELdVCpsv9J8u9Jio8R8vcxko9J8p9xyrchkodRsBY9h6TFR5jJe4j+S5Duc4D2U69mQ49aXZdqTadHNuOFKv2ZKumRPOGZPPWdOuuXPuhIreZcv/5Kn+wnbXZb6HVf7YxYLzaeaDcYrTVbrzLra/GY6wVOdpJLsiAQKHm9p4GFgE29kgviLc1R0NxQubRuYDEFZ/YOY/oBY8Et2tP+FBQfOTRE6SdkQ7EVQHqrQTzc6BHRlfnJrSWEUqToypTsOXJUVUcCCfaINTREu5FLubgU1jeEIihmSU0AjE5OfX2zW1LQ2UsEVVcmNfa3p5TWMJKTIqKIXKSaON95VnMIIKvSnW8WxXDNjHsaQFet5ionYOWz0NKZkB+aqU/XMjR3Smx3Mq3HKaqNsEedmKfjtJ0BykafXSV6Uy97SrzowbLowaz43qTsxaLkybr42abzXLj5WKTsSyj4kjFseLw88WqrYnKyc7sic68uaHK6eGqF5tDh9vjaQmRGvL3rXRl6/KZG2NNHeVJOXGwFFoQhx6cxYalx0VkJSJzUtHZqZicVEx2Cro4m1iSQ8xNQ3s4KLvaPivNjc1LwyXQQoqzoxsq49vrU1pqEguzCLlpuLryuAw2QlPp/gPR/6Ag/QdrvYc4iENjaUJRGtFcW8pK75GS9A82+rJlGZTO6kwWIVT9sYDuU0kizBvm7/BEkkflER8B6tZQkpiZgHIwkdNXFiDCHPKSURms8PwkZGk6noXzdzVV1ntyn4zwqMmhkRFuFKR7KiU0ixWRxQpPo4dkxIUmUwNSqACPBmfQg4CbnM0MzmYG5jGDs6j+ObSAfFZIMTsiPx6aw4AUxMOzmOEcFjQtEZmVFJkVj89JiM5hk3OSGUwawcvHOSAsoKKprqW/r2tkfO/lRXNHPxyJJ0RRYmlxHn7+5vZ2xjYWDh7OPqG+wfBgn2AvG0dzFC68f7h9c2chMycxEgdtbCznAJyFQ6QnMvI4cQ3lOd2NxUMd5fNjTXur/Tcv5y4O5y6O5q9fLp+9mL14MXO8ObY927Uz27u/NPRybfxoeeTl+uTF9uzL9andmf6JjuqOqtzyjLjEWBQDFx6DDCKhQgDUI2EhFByMFYOh4GGMKBQdjyChIbTIcDounI4PZZNhGSwMh4FMpSHYpIi46PCEGBiHhk0iY1KYUcmsWEAT6dEEZFhkRBAqzM/XzS7QyxEa5OlsY2xnputmb+brahPq7xwW6III9yZHIRIoODYVn5sSV5qTVl9a0FRTUlmWm5bKYFIjI5GBBEwInYTAwP0REM8oTEgMLoxECGcB+EvGpjOiMuKjM+Jjkxm4tMTYvIz47DQ2h02PoxIpUShqFJJFwsbgwD56CgmWSkaWREL7qTHDeOxQOOSYQbuMIQ08U118orQjLnN47/7ZT4LXvEK3/CIAq92AXoQkbnilru+J3/JJXfGIXoFz54Wv7gld8otti4nPSkvPPJKbUlLrVtfudnIaxMAG8dgBJqUpP6mxOa+zs2xivHV2pmNuqnV5vmNzvW9xoW1kuKZ/sKpvsHpoqH52omNxundlaeT5i+W9vZWJ4d6muqrk+LhQPz8Xewdvdy8rKxszMwtfLz9YSER4ANTF3l3fwMzI0NLK3FHhqcYf/yj0x3/ge/JQWfmZtqqKrq21k56+oYaGaklmVnk0KU5ReVhB+UBQ/Bq4inuir/8odir8sEtULJifx15JseTh40tBkZt7Aq94hW8BZuWT2vqj8CIMvjDaNz3TPzzS1tpeWVdT1FBV3lBT09neMT466eHm80xR3VDfwtjIWkfb2NbWxdc3xM7OxcTYysDA1MjQQktTT1JEUuAe/wNxSW11LQsTIzcnu9AgbxwGEs8iZqbRayoy2luKJkaa5qfbR4frp8Zb52a6gHRhrn97fWpreWJrcWJ9dmxrfmJ7bvJwdWl/eWF9emxvefb56uL2EoCn85sLs9sLs1vz06vjI8vjI1uLcy93tl+dnn56+x40PR8//XL9uldF60BA4s09MHbJ7T3hw/uiXTIPP+7sACt8ArHujjW5potrzbgpsPA716yBKWDTuIYL/Iq75t36/7n8ts7d5tz8/0oBbSX3PP7FydyZVmAxNwVPC7S4YIa7MndtLtTdbcGVO9r7s9wtufvqX8ndCn9B+WtA0t9+j3+RB4Qb4+D1x48f7z4CeHr3IN6tc5f5Xf4Xyp/KzG8l4c+3+G45OOIGdKcGjgYHihS47MuvYBi2r1/f7uzMegetCsqc8ktc84re3JO84ZG65JU4ERBbEhCZ8w54Pznzemf79mj7bLm/KgmD9zFgQx2G8hmNKZFt2VGzDezRSkILx6ucYtYcZzWc7TFbFjhf4zNR4TxUajtU7DxW7jNa5TlU4TJY6jJS7jlS5tWf7zaY7zmQ696d4dyRagdoV7pdd6Z9b7bDQK7DSInzRLnbdLXnTLX7VKXbUoPvYoP3fJ3XfL3nTJ3HTK3neKXLQInNUK3TUKNXT6VfZ1FoOdsHF6zn4aDk5KBl42FqGezkG+6GdzGtVVXaEX5wzid1zSt5ySN2AU59EAJM2oawTLq+tpeXjTU2WDnMwwgbkjvZPXS+0/l8oXppiNVVGt9ZFJ6MU3TWtcX69u7NLV3sZ5WXxFBpuQWFjS1tw2OjV5fng709BBwhLj6xtqllZnFhbX359OX2+ze7BalomKcqJ8ouFW8Bd3pACVGJj1BPQirnE1WSIPfzkMJdzCcL2Xondc57xdZD1Get2MedUYp9VLXWWJVulsZ8nuFOtfl+ndlhrfl2mdFqgf5MlkY/W66NJddIV86Gy9YzHde70vbGq1f6ixd6i2d7S2YHK+ZH6493xo92xjPZBH0VCWs9+fIM6vJw/UBjdkFqZAIpiMOA5CQhsxMReamogjR0TjI8PR6SnQQrysDkpiBTmaGFadj22qSGMmZxJq62iFyajWdGe0P9DOxNH/u6qOenRZZkEq0NHz6V/oORuiQqyJEdG1GZA05CikF45rDxeIiL+iM+nSfCHAq8ry6PHRWuoyBlovEYE+oaCXE31nggJ84bi/Zqq0lNiA1wMpd1Mn8UhbDNTAhLjwvOTYwo4WAz6NDocLtMOqQ2h5QXDwcyHHJwJiMsnRacQvJPIQVk0EMzADalB4HjRxlBOYygXGZwHiM4lx5UEBdayA4vTIzIZoWl00Oy48LTGKHJcRBOEjydjcxKQOUlROYl4IrTqJkpZAoZlZQWX9pQWVBdVdnanlNWHYHC29q5WlnZW9naW1pbQxFQejwNiYV6+jqHIwKxBGg4zA+ODogmwXOy41OSSOQYeEYqLSuFWlmY0t9WPt5btzTRtj3Xs73Qvbfcc7DWd7k/frI5sr86cLo9frAyCKTHa8ObU+0nq6OXOzMAkr7aX7rYmX++MLTQ39pQkJGbQM2JJ3NoBCoGQsNCyOhQCiaUQYigRkKo+AhmDIpKhAEZcmQYjQiJJ8HiSOH0qCA2LTyFActMwOanRKfS0XHRsPgYRBqTQMNB48jYtAQKIxodjQpDhHj7u9pEBLgFeTsGejlAgzzszXVtjLXgwV64iEBSJDSBik1iEaqK01urCtqqClsqimsKcooz0jjxdBIRjYIHhwW6wYI9KISIFCYugYyiE6FsKoYRC4ujodLiojLjovKSKAVp9IxEUhwNzWJiE9mkOCaZGosHqm2kyIg4IiKHRiiMi8oiwyuSiYNJ0aOBXsdhYVtGVrOiMnuSsgfCMgf84vt8Imd8wq94RW6BcgrCKNijfcMjdgsiqcQ5r9i5gOTJPRGgSrktIb0lJrMm8WhMTa3Nyqjczqw82CsfH16VQOnM4QxU54/3VC/Odq2sDKytDW9tTiwvDcxOd01Ptg8O1HV3VQz01UxMtC4uDQJvvq31mbXlyaX5sbraMgadBIOEeru5WZtZGWgZmBlaOFg7W5jamhtbA6mRgbmZiZ2xobWujqmZib2luRMfr/i/+7/+Xvj+AzUVfeArHW1TbS1DTR3dp88UMhJTJvPK603thqUeHQmJXQmIXN4Dm0Kfi8o2PpZDPJW3VpTPlZC6vC/2+t79Wx7hCz7RWwGJzX/i28UTF0aHervrWtvKqhuLaurKW2rrmhtahwZH+/tHbKwdlJTVjUwtjUwsNHUMrG0d/fxDnJzdLCztrKzsTE0tNdW15B4+UlNUcnNywCBgGHg4DgVl0QjF+Snd7ZWTIy3Lsz2bK4PLs10Tw3Vjw7VT401Tky1T4y0rwN3YmN5dndlemNyendyamtyZnnk+t/B8fmlnfmF7fmFzdm51enphanx8oHdubHhzce5gc/38+ODtq5tP734Gvd7f9XB/+vj56GRIWWNfQPzVPYnXPDLX90T2hEXalZU+HR4A5gbs1vtn2uSmv8u/kDsu/AsKiKR30PZXJm/fvr2+vn737h2QB270HZLeffW7/O+Uu5E33B6FL1z/+dz2agBRv/4Kevz9/On7t09vtzfnfPwXhaSu+KRe35N6zSPJDfosdC4o1icg+jI95/3Ozsvn6z8frq4N1hcw0Vg3wzxiQDkL3l/CGK6g9xagl1tiB/OCigm6dVTT8Tyv6TKPyTKX8VKnoSK3kVL/4TKfoRLPgUL3wSLPwUKvvly3gTy3gXy3/lznvhzHwXyn0RKXyQr36WqP2RqP+XqvhXrPBTD1mqv1WKgHeNR7tsZnptp3utJvssJvpMS7N9+9I9ulJsWuiGmbHmURG6gR5CDnbivv6qRq6aCi5aBm4qPvHWTCcNBtfKawLix9ywvQttgFv/CFoNAFz/1jfqlxmSfpWhq+HjbK7uZyXlb2VBS1sbBoqjN3pBFVHB+USjCDuuj6WftT0U2LYy+/fXj55vbk9dXMxnJORUk4FtnW0/nm3duOrp5QKDyGSm/r6tzYXLu6Orw4XU9mhId6aYW4P7PWFtCV+xsvMzGkhwIZolJIMeWgZDlQkcoomRbyo9kMnb1yu91i26lEvc7op+OJhkPxJh1UjYE4lWmO+jRHZSJJqZcq20N53BYt3UKWbqLKNlBUS/EaWQidrizUcmfucnfBSn/JXE/RXH/Z2mTz7FDt2fPpy8OFwjSShbaste6T3Hjc3FDNzEBFfgqOjvdKY4VnJ8KzE2EFqcicpIjM+DAOMzgnCZafiirLJlQXkJOpofGxAamM0Mq8mERKgL6K4EPh/5+s2N9Y6UllxMPbqpISYoOt9WSt9J6w8BAmIRwf7kHB+DMIoc1lnP6mfBo2QEteWEdBGBXo0F2dXcwhmWk+eirFgw51hgXaPhblsTd5kh4HrymkZCZAgVvk5/yMRnBKjw/mMAISY7xTYgNyWNDBhuSWYlpyjF8aJSiNEphBD+aQA4BMKsk/gxacxQCoNCidHpRFB6k0ixmUwwoGwDQ/PiwvITw3HpLBCEmlBqcxQpKogWxmcFICNC0elpOAKGBjCuMxRclRWYlRqezoxCQqAg93D/CxdXe3cnJ2cHb39w/GReKpVFpSUkJRcV5DQ1VSCoMYDaMxcCQyMj6emJAYRaEiMziU8qLkmrL0toaCubH2lamutemuvaWBw/WRl5tjByt961PN80OVK2M1W7OtJ5vD57sTm9Ptuws9L5b6ni/1fjjfeLW/eLQ2dnuwvDza0V9f3N9YUZmdmkIhMglIWmQECRkKAByLAKOCSAql4cLo+HBGNIxBBPGUHh2RzMCks/GJdFgCNTyRAU1LQOelxmSxifEkRHwsKpGKI6HDYAFu6BAfXHgAMSIIG+YX6uNMRIQUZiTQAT71c8FAA6AB7vAgz3hSJIcVW5Gb2l5bUF+Z1d9Z1dZQVJSXyKLi8OgwPDIcCwlBhPpjYMFYeAgOHkKPQXLio9LjiKkMXFZybHpidEo8IT05NjM5NiuJlJtCzUggpcZFxdMjKdFIIioMDw+mIEIysLBaIrqfiFljxszCAjdCfXZc7YclJZeEJXYFpV7yi1/fE7q9JwyGnQR9c4rcAhjKJ3Z+T5QbgB6M+XnBI3rOK/pCSGJd+tG8rPyAslKbpWGbvU2zjX1dkH8zhVBDja7jxDXW57U2FY8B1YP53uXVwfX1kZXlgbnZnomx9uGB5tHh9omxzsnxzvWViYPny0eH68vL4xMTPRXl+UlsGpMe6+Jkp6b8zNrCysHG0cLEGsBQEwNLTVV9JXl1ZQVNfV0zM1NbPV0zXW1TM1N7VWU9AT6xv/n3P4iJykiIyaqq6BkZWqqp6upoGxkYG0k9lMQjscsVjQshqGEp2UNhsSs+MFgUgKQ7oo9rn8hHaqkGGBuWyT455xd5wysE3IFzAbFbfgBJBfbw0RN93XXVQHUpu7ymoLq2oqm+vrmxbWJitq6+WU/fWElZzcTMElAdPQMdfUMLKxsDQyNDQ2M7O3tLKytnB3s4JJSEwzJIUanx9GwOu7o0t6O5cqSvcW6sa26iY3KoaXSgbrineqi7YnqoYXmqc2a0ZXq4dW6ie3l6cHNufHN2fHd+end+bndxcWd5eWtpaXV+fmZ0bLS3Z2Kgb35mfGVx9vhg783N5cef34KTe8D+ua9fP3758uET17f918P0nCWxhy/5xF/xSL7mkXrNK7rJL7hCJX998waMzQQ6dfoCTmn4Xf5LcseFf0H5ZyT96yA2gD7vWkM/fvwI8OinT5/uFt513APyO5j+bxUQSLmVV+D+fwORFJylCPwC38DJUF/Acaffvn159/3rzzebywt+gWuCDy94JV7xiFzdA538XfIJ7QhJLFnaX/f03uxsnKzNXu2trA51ZMZCKWG2yRiP/lLGYCW1PjloqYm01hzTwLKvoZu3p9oN5jqNF3uMFXoMF/mNFIeMFAWMFPoOF3iPFPqMFvkMF3oOF7mOlLhOlLtNVblP17jN1LnN1bnN1rnO17nP17rPVLtMV7kAPDpb4zld6TlV4TlaDKjPSKF/V7pnA9upge1aSrLhIHRZEPUoXwWU2yO0/zNYoFpYoHoEzNAHpm8XpuWCMEBh7RI8TdqeyW+LSp7yi14JiJzz3z/juX/NL3HFJzkn+TheT83NwdAw1EnBz0Y50N6GGGhHDNAMsVEPsH7qYBCRENs8M9Y4Pd42M7F7evzi1WlabaGVv4tzqLcfKrSup+X6zeuK+gY4KhKLxRcVFfb3dgz3NbEZKAzM2dVOSfXJj1aGkjBffWygIR1lms90TESrpCAf5aCl8hDCTbGyMxkGW8V2KzlWXLUbZpm0ElXbo5/0UxV6SA87o2XaiQ+7YuXaox61kWXbmSotdN3SSG0ORKuM6t1TSBqtTVruK1rsK1kYqFgarZ0fqVufaT/eHrs9XuppzLfSltN4LJBKh23Pd072lXEYUDrBKyMeDHeUHgcBkDQ7EZoeFwrkCzjoAg4mjRnh56hprS/j56SZzUZVF1CgfsY6ivxGaqI0nG9tAbM4Lba1IjWDhXU20zDTeKIkJSwn+kdjVRlLXfkQd/PKbOZQa0kKFWGs9uDh/f8I87GuyKRnsCIDXI0NVCXNdGSMVEWVZHhcLRUz4sJri8ip9MAohG08ySMtLjgzISQpxisO55ZC8mssiC5IjEiO8U6jBKSS/NJpAIkGARjKIftl0AKzGMEZgDIBNg3JYoZkMoLAEaX0wEzuR2A5hx4EICkHQFJaUAI9ODEOkg560UcUJKCK4tFFifgcNrEwk56XE08iRyJQ4f7BfigsKo7FyuCklZeWNNbVNDdUV5QX5OdyEuJjkxJJ6RwanY7Oz4mrrspoqM1pbywc6qpamel5vjZ2c7z2fGl4dbz9+dLgi8X+5wu9e/Od6xNNq2N1a+N123OtF8/HD9f7l8frt+Y799f6t+Y6Ll/MnGxNnO/NvD3dHO+qrclPWp8d3l2abijOSSQTKFhoHBGVSMLGEeGMSAgVE8LAQ+iRoSwilEkA6gCQZBo6ix2dlRydxEAk0eEAmKazcdnJ0XEkeCzYxQ+nElChPi7hvu6xSEhkqF80PCQWDYlChVUUpK3MDAEpMtQHwFMqHp5MJ5blpNSXZvc0VbZW5RdmxWWmU+PisEi0LyTCAwbzwcKDYuAQMhpOwiEJKCgtCpscH5uaEJPCIrDp2JQ4fDILl8yK5KSQcnKZWRm0FFYUGBcKD0/CI9NwEQUERBE8pDc6chaP6be3W7F3OLazXXogs8EjcMRz/yW/yLmg6Bm/6DkfONQb7KAHvSOJXAGFlE8UwNArfsljfvG9+xI7wlLr4tIrj+UGHj0atzSfCPaph/oVURD5dFx5HK0qK6WrrmK4uX66v2N+YXBsrHluqn1zfXR6pntstG14qGV4sGVksHVsuGt5YeLF3vrJ0fbB843ZqZHiwhw8DolEhLm7O1paGnt5umpqqOnr6bm7elpZ2FmY2OhoGj18oCjIKyElLi8r80xdVd/KwkFXx8RA39zKwllU+OG/+Tf/148/3A8JQjg5+tz7SUhaSvbZM00NdT0ASZ8oysXiiTutfZtoSp/440MR8RtewVc8929+EtsWfVj3VJ5irEcLDOzUNXzJc/8tGNrj/hmf2A2f5M4fRdaQuO7G+ori7Prqgpr6surayuamlpbmjtXlzdKSanUNXQ11bUtLW2trWzMzc0AtrSw1NNR1tLXMzUw83F3wGFhmUlxdWUFLbVlvW934QNvUUOd4f9vEYOvkQOsUgJ5jHfPjXTMjbfMj7UtjnQvDnTP9rXNDXUvjg2vTY9uL07vL8zuLC1srS3NTExMTI/39PZ0drSMjgwtzU893Nm8BEv34MzibBxxGCY7J+wzy5ddvnz9/A5D0EzhRYdrA9OifeK95JV4DlYp7wm/5hJbv8X5YXuZiANdn07ePXJ9NoCH6Xf6V3HHhX1D+Cjvu/yV0AvkvYMXotyV3K9yt+bv87xDuzQbvOfcXAOqn3DHYYL8JUG8AJ0OB74WvXz+9/v717ZvNjRmfgDUR8WsB4at7Ije84DT8cwHxJV7ROUfX287Oq+2N8xc7h2uLKxOd+Sm46GDrYmb4RGNCWza8Nxe2282eLEN1Zvu2Zbt25rr05XkMF/gN5gWNFUFmisNmS0Kmi4OmSwJmyv2nyn0AygRgdK7eY77BfabWebzSdqTUcqjIfLTMZqrSea7WDdDpKreJcuehAvv+XLueTMfONKdmtmMlxboAb5KDMc5AGGQg9NNQWlk4rXySflmiTUO+T1NJYGNlaHV1SEquBz3Ls6iFnMaJSPExrdVUWBEVB60gnzDX7Anf3hM9EpAYf/Q4WVfZ3c1Ex9tCNcBWNdBKPdhK0ctYO8BW3cUMRo+Jy8/zQsBt/LwpnITehdHkmlyzQGcPVJATMsAVFVTW1nh2e9M3MobFECix1HgGIzGBRsCHBwY6BATYRMBckpIwGUl4aqRPIsUvPykoJlw9JkiGg5bLRj8sQEnVR8lOp5vslLjslrnMp1v2xGo3Y591Rj8doCn1xj7uJT0ZZKgOszQ6yYqN0bKNZOUmml4pXj8PbVpK8SljhTVl4mfbsxb7ipaHq2b7ynbmOzdmO8Y6S093Jn8+X2+rTLc3UjTTkmZGBY10Fk73lxdnEBKpIalMSCoAcOyI3GQEkKaxwMlDAJLmJmFw4U7G6mKPhf/Wx16zkINvKIkjoT2dzZQCnA39HA0dTZSRgQ5Z8Xh6ZIS3ndn9P/xHOREeuJ+Tl62e8gM+H3u9HDYBOGgKFW5nqKAiw+tlq5HNxlUXMEgYHw8bVT1loadSPC7m8mSUUzYbWpgKz4oPzYgDm0izEkLT6QEZdP8UkncWMygp1hPIA5mUWO80qm8WIyiN6p9O9QfQE0DSTGZoBjOUy6PgoNJ0WmDan5RDDUqhBnHoIQBnZwKXxo5IiQ9PZ4XnxMEK4hCFTEQOHZ4Tj8tJjs5Jo2SnM1ISKTQqrrI0v7ejuaGyLCc9JYlFTWDEsmjExLgYgMByMplFefGVpan9XVXjoAunrjUARldGznbnXm7PnGxOrYy2bU11v1gc3JzoWBysn+4qXxioXp9ofL7Y9Xyp83C9b3+9Z3+t52J/YnO+fWaw+vly/8n2+O3J8puzjcG2yvhYxHBn/dn+1s7izHBHc3lWaho9Oi4KyeIiKQUZyIgMoWODuRrEjoZy6Jj0OAIApmwynE2GpTLRKSxMHBmJgwWE+3tEBHhTcdjMJHZbbfXq7NhIbzOHTYnFw5ixGE4COTctjoSLQIX5xKAhrBhMBptWV5JdnJUE9u/HoNBh3nhUAAbjTySGRBNCCZhgEjacGQlPiMKxSHgWBcDQqKS4GDYDH0/BMMgIOgVBi4mgR0PiyHAGKSIGF0RA+MTAfNLQkFossgcTsUHATJhZbBibb2nrj98XWxUU3+EVecknfs0j9pZPDPQ6B4ZWEj7nFT3nl7jgEb0VEAfH1QiIALR6wS++LyA+Lft4UEWp56lSp5lxa7BnprNlUxSyPyO+OZ9dU55aV54x0lE7O94zPzM0Nz24MD8yvTQ8Mdk9Otg8MtjS29cwPNw+Mz24tjS9s7H0Ynd9Z2NtfHSkpLAglhgV6OdvbGikp6NnaWFuZKhvbGRkbWmlqqKmralrb+NkZW5voGsuLSH393/L809/z//ogZK6sqHqMz1NNX0jfXNzUzt1VcN7Pwr/w9//JHz/gY9XCC6SbKhvKSwkde+ekOJTNX1DQyNjg+ysrIPB8V1iXJ+Y7PF9sVf8AJIKvOYTX7sv0aGj0U8nzTU1rXv77//A+0pABEDSK0EpoJK8+ZP4bDi6pbqqpqywqbasuamusbGhvq65oqx2ZXEjLSVLWVkTOF97e2cTYxNtLS1NdVWVZ08lxIX0tNVg0KCczOTmmuKuxvLxnuapgbbZ4a7x3ubJgbaZoU6QRwfbZkY6FyZ6Fyf6Zke750d6pgc6hjsaJwY61ucn9zfWjre39jfWl2dnRweHurt7urp7unv6xscnNrY2Dk72b96+AugTMOUfPnz49PHTx69fPnz7BFiOb1+5Iea/ffr25eO3zwBrfl8yNzn/4cdbHrFbXrFr3vuv+AXmeHnfzC+BFgf4+hcARt//Arp8+s06gcnv8ie548K/oPy1TW/6M3cCz+5d5vPnz1+/cocv/g6jfyEB7vuv3JHX3An54GxB8MPdLwL8SmAr6pcvn19///Lh1dbGuLLiPi/fFY/EKx7xaz7Ry5+EzgWlFnmF5u2cXw2MvN55cba5/frqaGmuOzMORYqwL0+FDdfQJqup212pS7WUsQrUcCW0ryyotyBgsCB4JD9sqgiyVBK+UhY2XxI4U+QzU+o5U+4xU+U2XeM6U+syXeM8WeU4XGI9WGQ5VGA1Umo/Wuo0Ue4yXuY0UmQ/kG/dmWHanGRUF2dQRTespplWUMzLYi2KiKbVNKv2ZOeONOv+PJvpWtfZJq+ZVv/p9oDRVt+BVp++zrCB4ZjhxSx2PhyOdSC56Dcpy61KSJ3yAi9K8SswmovIOa/wS0Hx4cePyBryzhZqpiF2aqE2umh3nQhnK6yvA8LPJtDT2tND19rayNFe29Y8lIQNokeaQzyNAhzdYqAWCB/zII/2kcGrn9/19g5GEWI93b3wOCwzgZqUEdfUUdU52Dg43lpclAINdsajPJOZYfAATZj343iUahpWKQPxMCNMpIOmtlHsOJ1qNEDX6CFptxNVuknPeimK3bFyPeSnPVTlTvKzNsqzumj5BqpaE8uoPNaoNMauiuWfG+tTFhfWW0obrEua7S5cHa5en2zcmG5dGKlfHGnYnut+83JlqL3Yy07zqfQ/4SOcNuZa1maaCtPxSfTQZHpIKiOU24kP5zDDMhOgBWmY4vSo2qIERKDNY+G/lxX7j3ZG8llsbGslh4LxVXnIL83/g4m6jLm2nKGKTICLVRojxsPaSPWhKDbUq7e+mBjhbaAsaakrx6EjGkrik6nQUE8TQ1WRUA+jrHgU8JwkU8JIaDcC1I6GdUsi+WbGhWbGBSdTfFIovilU32Syd2KMRxYzgEPxKU6NyGT4J0Z7ZDICAUJNp/kBmgxCagDYTR8XnA3gJguSyQhJpwen04PARlNGCKCZzJA0ejDYRApeUURhOjYvDZuWEMFhhGWzIgrjEEVxyExyeHEyITcRoDpEYSY9NR6fwiLmcuhZSXQOi8yMxZFxcDaNUF6QWl2S3lZXNNhdPdRTtTrXs7c2ur08cLg1cbA6Cujx2tjmZOdkZ9VkZ+XGeMeL+YEX8/27M90b4y3bU+2nGyPnW6MHK90vVrp2ltp3lzvOX4xvL3ZO9JYvTzTvrQw8Xxs+2Z2ZG21jkeAUHCQ3JX6wo+X25OjF2lJdQWZibCSLiKCigykIfzo6kIENJiG86RjgJkDTGJFJZDQVG8IghKUxI7PYRE48noyHIsN80ZCgWCymuqjw+cbWm6vrb5/f3lw8ryjOoMWigSuix6AJyNDIiMAEKoETR0qkEwFITWNT4ii4GCyUgAgiYyCJ1Eg8OohEgLJiUZRIGB2PJGPhNAIqLhrHpkczaThqDJJBRsVTsUwKmkJBkKKhjChoMiY0OcQzM9gjzcO6AeK9GoOZ8XTv0VDb0NHdFpbZ/aPwIb/EuaDkNa/4K/CVInHFI3bDxy2APGCozwseEQDFLu+JnwpIbolJLUhIzsk8XJRVGHn2rMvTvsLLrtLDqT4aWVcQn59Oqy/PbK0vbG0uHhluXJzsOlgd31wYnJvqGhtrHxhp6RpoHBvrmhjqGB1oX1mZ2t/fPDs92NlYnZ+e6mhtZZBpliYW8g+fqCmpG+mbGeqbWZnZ2do4WFpYWVnYmBpbaGvq62oZGOiZ6mmbPpFV/fu/vfdv/4+/vfdHURUlfQNdGz0tcxUlLRBJTWyfKWrz84qLCj96/PAZoDZWLjlZJbGxTHk5FTV1PQNDYwcnh/yS4uXOnj0yu0/s0amg2Kt7/G/vCbzmFVvmExmxtvg4O/Vtd+9FYNiLP/DcAggOvIv4xC8EZebvSUxFYDsbGuoqy5prq1obm9pa2tqau6rKG7bX95NYKc+eqpkbWxjrG6s+e/ZE9pHsQ0lrC2MULLg4P210sH10sG16qHV5vHN1vGuqr3Gsq368t2l2qGNxrHd+pGthrHdtenR9fnx5anhmBFgysDwxujw1vruxvL+7tbe+OT083tPa0d3e3dnROzo2vby+dXB49ub1u4+fPr3/8u7D9y9cB9dfP30CjAWAot/ff/v8FSDR758+fXv//duHbz+/+/7uw9vVjVUt9fMff7q5B3rfu+S/fysoOM/D93ZhjYuk37+C4Qa5SPobD/xOBf+J3HHhX1D+2pD0z/LnltE/d9kDAiy/S3+Xv4TcDSoH/oBfBHg/gA2kAJICKdh9D/xiH37+5euXJQxiTlTsmA+wIlKXvOAMgytesUsBiVV+8SVb19cdg+93jk+f715fvpif7EighGIh5jVZkcudWUv1yRP5UfNV0WutlKFSaH8+ZCAvbKwQMl8KWSwKWCnxnyvynMx3mixymCp1mKpwmKxyGK+wGysHMq4TFW7j5e5T5d7jZT59uc7dmbadmVZd6RZdGWYtKQYNCbo1TK0apm5zknlnukNftudAvtdUpd9clfdMpd10tcVMg/lMveV4jcVss8N4o11fjc1kV+BwJzw51ck9RNUuQC8gwJxkq1P/TGFfSAacv3VP/IpP7IIPnFWwLyQ5+kAmRVfZ3UVPM9hch+ijFG7vHodO7ayg5CZhWbEYJgkTT/HEwhzQ4WbIQDtCuBXK3xDhZYry1fKw9UJBW/v6Lq5verr7s7LzWju7BidHR+bGB6YGUwtSEcQIFzdrlWcykFDXtFQiPMzCz1UBE/CMjdZKxyinhEoWImS6GRr9LLVuslJHrEpbDMCgiq3Rj1ujH3VSn7bEKrSSlVrpKo0M5e50s0qGbnakeinVtpzhlRXlnkf2qU6GN+cS+6sTlvpLV4Yr18YbdhY616Zal0aa9pb6rg7mO+syPezVtRXvx2J9VyYbliZqKwsoKcywBEogwKNprHBA81JQGfGwRHJ4W3V6GgttY/hESeYHA1VxD1tNCta/tjA+CuGNCHJKZ0Wm0rGBrhYqj0Tg/m4pVEKgq5WVnlIUzC+RjNBVEhP4h38b5mVSmhldyMHnp+DCfYwxIdap1LCE6MAMJjSXjciKgwKanRCeSguII7omkbzSaP6pVF92tEc63T+fHZpC8spnhwFgmkr2yY0PTY71yo4LTorxBDSLGZzNCgEWZrHCsliQDEZoGi0YUC6YAkgamhMPzY4PB2g1nRmexoQAF5XLwaTFQzlMCICk+XGI4kRMHhNexonKTcAmxIRms/FsCjSZikiiwBkE4D5El2SxawrT2mvyR7prpgebdxaH91ZGdpYGz57PHqwN7y71n+5MHa2MADC6vzCwN9s73lY+11u7xf34cm3sYmvqaHnoYBHIjwBUerTW+2Klc3WqbqyncHex49Xx3P7awNZ81+pU+1R/3fxIy8Zcf3YyKdjTJtjLBRMeOtTZ9u7V5f7GUkNRdioAkdjQ6HCvxKhwGtKPjvZPwAemUeDJJBSLAItFBNAiQzLjCRnxBAouHBPuR0CEJdLIRZlZLbUNE0Nj64urRy821xZGijLZiTRidhI9N4WZTI+KI+HSE+mcRAqdjGWzouPpRAYZG0/DM2NQqUxiAYfJJCKZYOQnIp0APPjEmGgsOQoTj8cwozFUCoYcA2fEwOKj4AlEGDsKxoyEZMUgKwJ9ux2c1109xpSUV5SUDlSebT+QWuMXfA4ULqDuxy8JVGjP+cDg8kAV95ZHFCh3Z7wiYDQjfrEjAdFjATEARl8KyqxIyPVpa9cY6jbY21R5uJaEB5TSInMZmGIGrrEgYaC7tLenenqyZ26md3S0dXqyfWGyY3EcuJMNw701g4P1o2Ptk9O960sTL/fWTva3treWpyZHmhvrUtgJEaHhTnbOdpYO2mq6aoralib21hbOjrZelqZO6qp66mo6BvqmRoaWxoZW4Ex2Q2tFBS0BPon/89/+4Yd/4n8gpSgvq6miZKilbqymrKOjaWioZ66nayYt9URE6KHKM12lp1qiIg8iIrD9/eNodJS6up6KmpZ3YEBhVeV4fdMOkdIvJn16X/zNPYH3P91/e090mV9syNr6l7nZq872RUvb4x8EbrhvoQs+8UMB6YUHistkRldjU31tdWtDfVtTc2dL50DXMPA22V7dg/hDxATFtZQ19TS0Hays4JDgtETmxHDX1srk5vLY4nTfSF/DVH/9wlDT0lDzwmDLbH/z2lQ/oIvD3QujPYtjA0sTI2uzkxvz0yvTk2vT0+uzsyvTM3PjExNDIx2N7Q01TT2dfXMzS/svXr5+8+HDp6/v338Fm0O/fPv05cNHIPv988dvn7+AhuMbgJbfvoIB3j99/vDl64f3xwfHtW237cObvpAdQQBGBW/4JME4ooL3b+6LzP8k8HZuBaCtL+CEBsD0fP4O+oC5I4HfeeA/kTsu/AvKXy2S/ksGBa7xLn+X+Wu95P/PCvd2g7ceLP6A/gq+UcDmUuDtALaegnzKRdTv3z9++Hi0vxoBXRR7eMgndc4vdc0veckDzjm45JNY5hVZsnZ93Tb4Zn336MXuxcnu9FBjfEwQFeHcmBW11Ji+UMHabGQddicN5Ub0ZIY2s71b2C7zpcGz+R5LxR6zhc4TudZTxbZTpbaTFfYAjw6X2IyUOE1WeoGOoor9x4sCBvP8OtPc2jmOnen2nWk2XemWHWmmHWkmvTkWQwX246WuM9W+C3XBCw3BMzXes7Wus9U2s3XmU42m00BaZbHS7LrU6jnV7DXVElyX7eLvLmJoymviomDro+vtZUAxVe1SUNgSenB9T4LL2WLnvMIXPCInwtLDjx6n6av4+ZgYopyVIHa2VFj+eHvtXF9+b218VU58TV5GVwMmL92ZjCU3lrizIjUgLqYYPxtEgJEnQL1Bda3t16/fvv/8uX9iisikh+FQ7iE+RvamRrZGlrYm6poKQcHuKakkJh0BDbZABRsmYC3jwlU5UIX/h72/AGts2RZ/0f+75/zP3udsX9aNu7Q33bhLAgRJgru7uzvBLQQJ7sHdXYKGhOAEd3fpxqHXm5Neex/93jvfve/cte/7elAUNWvOCGEy6lc1Ro2B8+It8+FqDuXpCOdrDeVvDhVoCuGu8X9VG/imJYKvIYyvNUa0NIirKPhjIxaW5scb78adG6qYHayZ6qOVFqCXHWKaH2VTHO/SXYYmt+dO95UtkZtAKh1qGOuvoZBa9leJk8N15joyb1m+93fRmSbWzpLrqwojEyJskyLtY4PNkyLssjDuKdFO0QGWudiA0uxIO2N5efGXxhoSSjJcoh/pMWGOWQl++SkhzeVp5Tnx+Snh9sbq3vYmLha60QHOkf52CKkPcKl3XGx/Zqf+g7m2REKYTUK4TVaCe1ocwKCOyWG2CSgrdJAZUNKjHTAos/hgU2yEFSbIOD7IKDHEJCnULMJLEyDOlHBzdACApHZx/voJwca5aNCjNC3CKtbPABNokhpunRFtlx5pkxRi8bT13jo51CoxxBIoSSGWYE7RSLuvJTncLjHEOjnCFhvjEB9hAyBpSqRDarhjZrRLeqRzaoQTNtwxMdQhOdw5E+2ZjfEpTQ+tzU9oKs3obSwl99bPEts3Zof2lkb2l0bWpvs2KQMn6+Nrk93zpNaV8c618e6F4ZYlYtvKSMd4d/UisW1zohfAU4BTKQNNAJ4uj3RsTuKXye3j/RWLYw27Sz1TQ1Uzw7Wbs/jdxcFZUjO+EddRnVOWFVddkJwQ4W2kIR8XGpCGiUN5e3Q21ixQRtemSNW5KclhXign0ySUS4izcWqoa0qoczLKOcTF0s/BPNjVKsjVLDrAydPWwNFcJzrYMzMhDpeZnp+WkZmUGhcekxCTUFWYX1WQlhQZlBITUpSZmJMcGxvsHRnoFY3yiUR5hYKZ7l2jQ7zCgtyjwn2iwr2igt0AKI8OcAvzcY4K9o4K8o0NCwoP8Q/19wxzdw3zdfP3dkC5W6FdzBMt9EscLJucbUu11YeszXsh0oMvPyy9+LBKx7ZFw7j9jPqAlvaUlunwOf0JDfMBNfMODfMeDRPoMErLcghMcWlYt6hZVxlezHK8J7x828fL2ykk2CYiWisnV2ptnO9mgwvwxIZ4JWNQhQVJNdXZrXW5/Z2lUyMtk+SO4aFW0nD7QF8jvrN6oLu2r726v716dKhjjjKyubGwu7e6PD/V29FcWpQXGOCtraUuLyerAkfCYXB5aUU7C0cNJR24rKquhqmUOFyAB/KCjfsF+4d3b/k/fBAUF5OXEFeQlFBAwLWYGF//7//9p3/6x+8UFbRcnANevuBjYXr/7o0AzwchKQmYLBQhD1MR4BNnY3nL81FUTET24wch7o/CBvrmBgYWwsKQjzyC3v6BJdV1XWm509rGo4wcu/QsZ1SMF1TMxz8xjbG/HvP1uB8nkQL8Glk4j+jYj6gZD2iYj+hfTFGxrilpbGTlNpSV19ZU1dfVNNc3tNW1tNW2Tg5P4jJx/O/44VAFfzfvnJRUQk/3wvTYxvzk6tzYGKFjoKOG3N9M6q0f7qic7m+Y7m+c7m+a6m+ZJXbPjfRODXZNDuGnhwdmSMNTw0OzZPLo4CC+vbOzpa2uvLqmqKK9rnUQPzS3uLK1f7R/evH5BmDQx9u7h9vru5ub21vQUfTm7v7u9v72Gkyy8uREenZ9t3P2sHeyVlu3W12zHBzR80qAwiM1x/B65znLCTXbATXHHi3rLgPTEgPTJELpcnnlC0iyX57S2z+thXyT/0oAOvp15f9vkfSb/L3I11noVxgFqRM4eNr0CG5wuv96+iuVgs07AFLvbnY2JuztR9her9O93KfjOHjOdASMKMDoQs82Scs2qqDxqZuwv7yxt7x2trFMaq2MdjMJtFRuyw5d685faU1aqo8ZLfQnF/tXR+nl+kh3JGnik1VGc3XI+Vq9qfKEPCVisSqhWHWgULknTxmfp9WXZ9iTbdydbtaZYtqRataGNWlPNepKN+jO1O3J1uzL0xwo0Bwq0iSW6o5UGI5UGI+Um5ArTQnlhoQyPVKpFqlKa6BKbaBMrScH2Z+r0ZcLbsYvjlYKdxDQVnyursoEU2ISlWdU1he0NZUNU5ao5/2wyAioS4BK2UDTEg3bNh3nBj37KOfLeCifra2qkqcBv7UawtsmrC63fpVYNNGZiq9OaK+2w8YhvJ3MkyORgQ6SjvowVxM1dyuktbGcroaRvV1JQ+PBp4vOoSF5XS0hBaiVh4MHyssn1McvyM3Vw8rHz9ndyzYeExoR5u7poJ0QaIrxQGAchQv9RGtQgjWB7xuC37eE8TSF8TaGctcFv20I+dAQztcQKdgQK1oYyJXm8TLDjyvR62OCL3+SryTWG5nkoRbvrob11c0INk0JMCmIdmrFRY+05s4OVU8PVE8N1EwR6kf7alanew5WSMOdZQ6miI+c3/k46YwPVM6PNVbhImODLRPCbOOCLTPQbkBBh1inxLgUZaCigyyMNcWUZd9pI/kl+RgN1UR0lYRCvc1qixIi/W1sDBUsdOQCXE0VxN+ba8sWpoUAzOpihTTWELYzgsYEmaajHeNDzTFhwJNbPPGidXKYdWKIRQLKPDnM6snjE/T7xIaDZndMsAk60CjaVx8dYIwOMEwMNs2IskP7G8UHmOTEOScGW6RH2qWE2WBDrBMCzdMi7FLDbdH+ponBlkkoq5Qw2ySU9ddGargd0MYEWQAlEWWFDbNNDrPBhFvHhlqiQ63iQ4A3YJcS7pQQDPCxXWacBy45sCQ9uB4X21OXPtJVPI6vnuxrWBjp2l0gHq+Nf9qZ2Zod2pkb2l0Y3p4d3J8nLJBapgbqJvtrZocaKX11pJai8a7KSXzt1mTf1lT/7FDLVH/DZG89ZahlebR7Y7JvY6pvmlA3T27YXexbHGsdxVcOd5b2NubX4hIKU8NLM2NiA53DvG0D3Sw0FSWTY0LGCf1leVlhvu6h3i5kfMtwW21XdUFePCraxybExSQ90hPtZxviZORurmNvoOFqoedmpeturWOph4gJ9qgrzWutLm+urizMzE6MigvxDQrxCUyICEuPDU0M90+IDEzFhMdHBoAuoYEeYb4uob4uEX6uEf6ucSHeoQEuwcEuAQFOAZ42kQEuYb5OEQGu0aHeUSG+8RFBsf7ekW6OUc4OMS62EeZGOTbGhToqNUj5EU11CgI5yP5yif3tChPnCh2Yx/wQmN2B25WYj2iZQXXxnAFA0kNqxkMahgNaxl1apnU65lVGjmWmF1Osb4fe8A5A5BqUkXmm2okORkkuZql+jqkRXvnJYUUZsWUV6a3dlfje2sH+ukly+xS5bXy4idhf34+vG+hrwnfX4zvrCb3ts5Ojq/OUlTnK7Mz0wEA/DlcQikIZGxggFOUhUuLCQgKS4uLKikhFWbiiLEJDSVtSWEYNoauhbMhM//rPv6f53W9/4norLCUJf/tWUEJCUVRMTlICDoEgnz1j/e47+j/9kVZN1Sg5Kc/ExFFEWI6Z6fXbVzxSknLycsoA6EIlFSXF5bk/iHC9E5SVVgLafDyiECl5bm5hEVEoFpuVjM3JMnMaZP+wQ8u+Twt8DkzHtOx7PzGSefnP+5ouR/CTri6dtCzHdBxHVKBP7SEtxwgd65ye/kZRUUtFRUNDbVNLQ1tjY09DW3tVY11RZWxwhJ+LV19r19b80vL01PrszNIUmUIeHOlrH8Y3jfa3zo31ThLaRrvr5ofaFke6ZgltFELH1EDnPLl/aWKEMjI8TSTMjBCJeHxnY1NVSWlxSVlbZ/coaWyZsri3vnt2fH5xc3t6d3dyf3fx+HD7+Hj/8LR56eHm+uH69uH6/gYM83T38HB1fXV5dLTbgl8Ox+6iU3t4hMc4uBYYXq1RsW1RM2/Tsh7RcB5RcexRse3TsO4ys+GpqXfLy7/cA1h7+WSRe7z5ugICDku/1N/kb/KVC39FAZEU5IRv8k3+h+TJgQKoAAJ9stI/PlX3YGpR0NP8aa0U9LIAfUpBiz64g/L2ZnNzws5plOX1JjiPZzl80psHtMz7zK8Gv6NbjcRcr21vTy1+2t673l5vyk4MttaK99DvKQqba0+cbYwZyPOero7oz3UrDVOpi1VtQSsRcnTJRfr4dORQvupouQ6ApENFqv0F6n0F2r25Bt1ZRvhMy65Uc3yWZX+edX++BT7bsC9Pb7BQbwCnRSjWBnh0tFKfXGlAKjcglhmQKkyGKs36SkwGcg17AAbN1qjGqtQkqlREIHK8oXF2wj46r60U6CxUmY00GbV06dUNWMzsxULQFlHR1lhDhRp+rjkWTjDk4TO2E2A2T81+QM28ycDS8/pVqryYg4ueio+ZiK0uMsQ5uCk3oD7TPifKIDZA1s1awEpPxFofYmsAczaRdTRWcbXS93XWsDdXtjBWtTAtbm/ePjsp62xxCvZxR/lgMhNyijLSsmKz8zCZOYmmFvrmlsYRYf4oH8f0aI8kP31vnXeJDty14ZINEUKN4fxN4fyNYXz1ITzlvm/K/d6V+L0v9ucuCuIrDBbI8P2Y4sOTHigW7y0Y5siH8VBM9FALtpSJdEBkBJlkBpun+JtmhtqWJvn0VGEneysWRpoXxlpIPRVzI62bs/2fdqenhhpsjRR4XlDZGyv2NGZOEapKs0MzMB6YUJvkKEdstGNKjFNihF12oicuzd/LXk1RisPRXMHGUNpQXUiY67mGAndarHtUgKWS9DvRj/S6SsIyQux6ykIZ8R6FaYF5Kd55WK+CVK/8VM90tB061CQWZRwXbATQZ0o4wItgbNH4YJNYf8PUSOuUCCuARIFTCSizuABjAFUzYx2xoQB0mgHECSBmYpBleiTQYxvhrg+2Ixwyo5yTgq0xAZZAnQBwZ6AF0A9cAGAo0EhGWaeE2QGHySE2AI8mBFuCNcoqLsQiLswqPswaE26bEu2aHe+ThfYpTEHVFyV012YNtOSO4UvnyfVr020b0/itmYHDldGr/blPO5TTjcn16f795ZGdecJkf/1EX91oT9Vwe+lIZ/nsUP14V8VgQ/4Evpoy2DTVC5ytH8fXj/c3TA+1Lo71bM4MbUwPrk8PjPfXjvZWzgw3DrYVtVVmlGXFpMX4RvraBDibRPs5OBpruJhrodyt7Y3UXS2NynLSV6fHepuqA51tYwM9yrMSR7sbGwrTwjyt/RwM/Oz0nYyUbXUVrXWVzbWUjNUUjNTlDNWkQ33s+lorSfiWjvqKutKinOTkuJDQ2JDwyIDgMD8vdKhvUkwwJiYoOtIvMhTMdB+D8g73cYn0d4sN9kSH+yTEBgb42/v5WAf52QZ728YGu4OGez+36CDvGJRvjJ8Hxsk23ki30Nq0RlerXlxyCg7v/fC+/+VLMgfnNBPbFj3HyXO24+csx9QsoEX+OfMhQF2gPwzbATXbEQ3bMS3b3jPGw6fkPXMs7OOv3nW//9gGky2Vl8uDI0rNTaqCvNMjfGJj/dJSInB5mIb6PHxXJXGocWK6Z3K2d5jUTBppnZzqxuOrmxtxHS2lvV21kxP9iwvjq0szi3MzixTKUG9/RWFZWHCkiZEFDKoAFDNDCwszCzUVFYikpJS4lIKMgoIMHAaRh4jJQMXkEDB1IR7JH7+j/80//PmHvzAIC8pAIEo8PBIAjIqLK8BgqtLSSvT0L9jZuV68+MjC8kZYSAaFisvIKEYgtHi5hYUFIRApRZiMsgwUiVDUgEgq8vNKSEMQUCm4hBhMVhr55g03D5+Yt2+Iq1tAorrxGPMrgDj3aZkOaViPqDn2f2Qk8wke9jadEnuWPTz6AHwHtSvT8ROSDjGwjZkYbVaVdVSXt7Y1tne2drY0Edo7e+ub2iqq+5vb5kfIq9OU8YEBEr57rL+X3NdJ7usY6W2bIHTNjfYvTQ7Nj/TODHUskPDzxJ55Us/S6MDS2PDCKAHg0bHB/r6OturS4uqy8uqKyu6Obsrcwtr2zufP13cAe14DKh/AzS83QHn8cv3weHsP7ga5u70BLfeg893tl5vb862tT5vrJwP9S2GRE4qqg1Ss00wci0xsG9RMgP48Bn6d5wxPixfsAJIC9QE1E4CkrbQMO7VNwOhyf315/xQqH0x2/TQIfZP/LF+58FeUf0XSvzlffpNv8v8rAW8pcGIKZnAD5qZ34F4m8FZ7sqEA+gH07QFzkYIhokDvIFBZACrq5vbx7uFqfXPSxp7C+uqEhvWYmmmfmnGfmuWIjmOVmnVEUWWvovZiamF/dulyc3t3ktxWgEXZqKE9NdoLfGY7Mf1FvhPV4eMVIe3ptq2pJo0Jmj3ZhoM4475cneES/ZFyPUKxxnCJJsCahBL9AZxhf4HJcKHNYJ4lodCSXGFNKrMYwBn0gWlItQFsHcABF/8SE4pQrDNYqDNUYthRYNCabdSebFgXp1USq54VAs8KQWDdpWPsROIcJIOMeb21XwRacEV4CibGQbJzNXLzzBp6Yku7Ej19dAJUxRv4uBaZOQ+pOU9/Yj+mYj+gZd2iY9ygZ8G/fJGkKuPrZwP3MhHxMOJ30eV11OSxVeez0hSw0RV0MJRxNJU0VJe3M5ZzMJG3M9Lystdyt9FwtpYx0kZYGqXVlm9ffeocGfQM8XX3d83MS6qszSmrTC+ryrVztBSXFLOzsYpA+eBSI5ICLczlWP10OUtDoA2xMo1REnVhwpVBfKV+3EXe3EW+vCWBwvl+QpneArmBYllB4pkoaDpKLtSRH+UgmBqkkRGsH2INC7KQwfroZQWbpQeZJ/uaJPqaFif5DjbnLJKblyfbJ4dqKcTmlfHu5fHOrdkBCrER5WEu+JbKVEO8pyFzYqi6ChedGucSi7KMCjRLR7smhFsnhNuU5aCyMO7oEIvcJK/MeLesBHcDFT6h9z+6WsALUvyzMB4+juooL0OAZZMi7TLiXVPAwFJAwzEd7YAJN49BGSRGmQNgmhxhlhxqnh5pnxpunRhsFh9kjA40Sgo1T4kAAzmlR9snh1nFBZgkoixTIuwwARbYENuMSGe0n1lCoA3QcDGSV5N6rSb1xl5XOiHQCpfgkxhkg/YDYNQGE2iZFGSdHAIwqG1ikDXAqdhQu5Qwe7AOBdj0CUxRlglh1imxjlmJniXZIbXFmKby1M7anP6WotG+2rmR9uXJzs05/NYCfnO2e2tuYHdheG+JtLdE3F0gHqyMbs0RDpZHl8Z78A24wdbSUXwNsbOC1FE+N9xE7izprcuZAJ6E2Do73EoZbp0ldc6P9ixN9i9PDcyO9EwMNJO6a9trcpvK0hpLUvKSUKnRvpgQt3BvOwBDTdRgAI9qyYubayj4O5k7mmiZqsNDPB0n+jvvz3Yn+9pyEyOdTTWTwnwaijJ87U3sjFStdOBmGnI6cEltRaiRmqK6gqSCFK+BunRrTd7B2sRAe3VJdnImJgYbExEZ4IsODUmOjIwN8UeH+2MxYYmY0Jgo/5hI/9gw36ggz0g/10h/1/hQb3Skd3i4W0CQfWSoc6ifjb+neYSXbbS9JdrGIt7CLMHMGGdv0+HsUAST7oXLzwiJLdCwblMzb9EwbjAwbzEw74F5ellPqNhOn7GeU3MePGc7pOY4puY4pGbfpWLboH+5QP9ylunl4guu2VcfCG+4CBBoFwJRoq6S4WmD9rdPCXRPDnbHZcRVlGZW1+R3tJUTh1pmpnqWlwiL8wMzFPz0dDdppKWnr6ZnoL6nv5FI6pqbHZmfJy8sjs/PT/R0txbi8n29vNVVNVSRGlpq+vpapppKuoaapnamjuaGFnAFhJiIuJiIpIykjIKMIhyGlJWSl5VUEOYVZ6Bi+dMfnv34HQ0dNRsryzt+ASkoVElAACotrSwvryYLUxYQkHz9mpuHV/TdO74XLz7AYMpodFpQUKSUpJyYiKykuALAowCVIuGaSLgWAKOiIjLCYKh8VXFRWVaWV7z84tq6Ztq6FmhV/WmO10dUdPtgeg4A3DmOvmcc4xa86O+6GMYvuzr30zAdAVgPpm5iOqLl6GdgH7Uy326o6qmvxHe34Xs6Brrbhztap/rx0wP9k/39S2TSRD9+vA8/QxycHOqfHu6fHOqdJvbNjgxOD/ctjA0tjA5QhntXJkhrk6T1KfIcaXCK0D/Q0dpUVV5VXFRZWtzS1DA+Ora+vn58dPrp6vrs8+eLq+uLy+vr2/vbuwcwPOD9lzswTBMwBNw/fO29vr3e2T+fnLmcmRsOChnz9ZrW0Jr4C9UOLcsuHdMhHeMeDf02Lf0+HQDWjCfPGc6pgckJ6xENxxG4CYFxl5m9kYpps6bjy8PPD8CzfXm8fvyaD/4bkv7X8pULf0X5Zrj/Jv+D8jfjyNM2+1/MJWAMKNCt9PFpcRQ04gPMClrzwSVT4AcwOXoA1cf9/afVtUmk+uZ3NEeMbDvUjAfU7MfP2Y9pOKefs45AEYf1zReUub3Jqautzb3pkbq0iGgndYyXeifOd6w+Zrk9iYTzI5X4Eyv8WjMsu3JtOnPMu3KNhsvNh0r0B4u0SWU6T0WPWGJIKjUll1sTCk2HS4yIoGneeLhUb7BYi1CsOVioOVQENHQIRXoDBTo9ORqdmWrd2dpN6ZrVGPXqcFVcADzDH47xkk70l0V7Sib4QXBxGhVJ2s2Z+l2FJiMtjiPdTsQ+9+HBoD4COq3YD2khpWkECdaQKhb6SGF5efSc8/w5uGJ6QANG6l5hYBt4yZUGl9aygEM8dfi99HlcdQVdDPjtdYWc9AUc9UUttcQMlJFOFioeNkgXM3UvGxU3S1VXKw03G0F1hIqteX0/fuNwv480GBDi4+5lV9eY395VWlGT7+xmLyDIb6CvF+jthkuPy4p2c1Dn8dJ9m+svUxoqWxwkXhQokuPFn+0pkOMlmucnmesHzfKTzvCTyQyWy4tSTQ9VDnWBuJsJ+NiIJgdqZYcYJ3lrxboop/ropfsZZaMsCyLsC6JdCuO9anMihlryZoj1azPd00MNy6OdC8S2MXz17sLgwfpIXJAtQKVaivwNZZjR/rKOurTESHsASdPQLokR1kDJTnRPRzvlJLkXpvtmYlwrC0KzElzdbeBhPvrAqYIUn7Sns+W5wbnJ7tmJrslRNvFhZqlxNmlou/gwE0y4KdBOCDfDoAAANcOGWaaA4e5NgQK0ATDFgHhqGh9oClAjNswmPcopKcQmCWUL4KavtZqzgZyjPlBgCJEXwi9/4mX9sywvsyFcwNdaPS3cOSHQGu1vmQRwZ5hDIso2EWWTHAK07TGBVrF+ZlFeRnF+pilhdhnRTrkY94Ik78q8sNaqpP62gtGB2klCM2WkY5bctTTZt7VIOlgd3V8lbS0O7CwO7a+QtheGF8a6KCNtazODJ1szx5vTp9uU9VnCeH/jzHDr5EAjGV8DsClluGllomOivwZcBO2rmx/v2pgdWpkemBvvnR3DjxPau5vLmypzS7MTMxNCU2ID4lEeXnZG3nZGIR62HtZGRqryOopSNnqqWvISJmryAI8aq8qZqcO9bIyqs7GftxfP12cPVmfCPO1Q7nZzRHygi7W+CsxEE46UEUFIi8hLCIpwv5YV4zHWVgj3t+9pLhrsqspPi8ZE+MahvFJiUEkRKGxUaEZcZEpsWFJUUFIsKjE6OD7cPyEqEB3mFxHgHhXsEQHuwfeIDnFB+dmE+NvEBDqjXCw87XRi7AyzNVUa1dWbZeSaeIWJ4lIUKek+jhfjTOwrIICynNFw7D9n3qdl3adiPqFmO33OegLAxzOWYxqOXRqOPTrOPRrOnefs6zQcYy8/dPAI1QiJNqmrVpno1zhY94QHlfi5Zge7JUZ64HJiu+sLGyuz+3pqRkY7x6a6xwEGne+fpuAnprsGhuu6eysHhxrIpPYxcvf4aO/C7NjG6tzC4nRPX3NScrSDg6WaqpKCvLwgv/BHbgElZS1zM3sLEwcNpC4cogQTkRcBaPLNh/dvPvBxCwrxiUqKQBWkETKScrJScu9fc//ut3/6p3/8A1xe2czEmpqa5ccfaHj5JQWEpcUk5aVlEYIiUh94hD/yCAGFT1DsI7cQ58v3khB5RUU1QQEpCAQuKaEgIS4HV9RUlNeESiHEReVlpZWgkorSUnDuD8L0tOzi4nL6+pZIZV1vcdkZ9ldnVAwHNCCS7lOzHv3EPM4jeD3cezPSv+Rg2wcgHT3nMQ3zMRXjIS1bPz3rpI31UXvjYFvtEL59GN9B6GkldTWP9bSNdreO9bRThnqnBntWJ0YopIHxgZ7FcdLsyBDoIUocBBqL4yMblImN2amlsVEKYYjU2dlWU1WYlVlVXNzb0U4iEDbW1q4uP9/c356en51/+nx1d395c/vp5ubi7vb6AaDQe3Af0/09mNTm/vbL7e396cU2afR4bGY1OnlGQ3fNwLyH5cUQPfMsNfMxw4sTKtZTaqbT5/Qn1AxH9KCrxukzpgsqlpMfGQ+eswC/zsGTYW2Lnq31o/AOngTa4J6y5YCDy/3dL9sYnr6+yb+Vr1z4K8o3JP0m/9MC/tODZnmwgLb7u792gQdfI0M9PvwMupYCU1mgB9BNN4CquL26frx/WE7JJDGxbzKy7NEwHtACc19wTfGUmnP2GcsQXO24pv5imnK+vHqytLBNHqhOCkZZI+I91btxAbsDOeOlwaTSgMmm6O4ir+4ij+Ysy7oU3R6cyWCJ0WCxLrFUh1wB1NqDOM2hQt3hYkNiidFwqe5QqTaxTJdYDobQJ5RoDxXpDOJ0+/J0ujM121LUGhOU69HKjQmqNRhESbhMcSCsCAUvCFPJCVfKj1Uuw6o3F+r319mMtNiSGy3IjabjbRbkVmt8vUVfpzu+Jywr20PRWEJcT0TTQsFdTaJCkHuG9c3JM86z52xHwLBBw3JAxXpExdHz6lWooqCZg4qsr4Gwj6mgp7m4p4WYq7GkuwnM1RjpbKrj76zuba/mZa3l76DkbiHnYKTqbq3ibIWwMtGwMsuvKD0+PRkmD3r5OMZh/Jpacf1DrbHxkcoqyspKSAMdTUy4X2asZ6C1fKC5SIIbJMtPNt1LItlDGOshluknm+WvkBuiluqLyAxSS0dphjhCHQ149eAvBd78IPbxezcraLyPVoq/bm6oWU6oWUGYZXagGS7ctizOrSrZtyzJrzjZryY/urMuY7SvcnqwfpHUvkLumu5vmCU2H6yMbM/2R/lZCryh1oTz1hTFTQ3XNFcmZSd5xaEs0CHmOUluAI+mxDgAbAoQJ1DHBpvmYT2BzuJMP4BNowONkiKtMjGOWYnOCZFmWYlOIIBGmKXF2aTEWCVFWWCjLbHRVnEow7ggw8QQs0QUuFYK8Cgm0Bg03wcZJ4dZJ4VaxfgaAzBamOQbF2DubCwX7KjrZCCPFHtlhBDSgfGKvHwG+cCAEHkp/pYaYFNBzh8FOX+K9DBJDXdODrXPRnumR7vGgxhqkYiySw5zSAi2wQRZxwdapkU6lqYHNhRG99Rgh1tzx3tL5kbqlyY6Fqd6FiZ65if7lqcJ24tj+2tTe6vju6vknRXS7uoIULYWiSvTfWtzQ/trk2d786c7cxf7i0ebM7srY9uL5JnhNgqpnUJsWxjv2JrvX6f0Lk/3EHurxwiN0yPtpN6G7tbylvrimrLsgixMZnJkDMrT18XK08HUwVRbR0nGTFvJw9rYUFVBRVpUXwnmYKRtoCTnaKTlZWOsryRroiJnqamQGxtysjSxPjbw5dN+aUa8naFGR3Wxu62pvKQgVIRHkPsVVJRPQpAbISPq42yZg42sKsJmJQVHBTvFhrjEhbjFh3ikRAVkx4cDJSUyMDEyAMBQTJg/JsQXKPEhoNU+OsQ7MtQrLMglzMcu2s0y0c0qwdYky9Y8zUAnS0+1Xke1mV+AzM1H4Xy7SM+2TsO8/Jx+l4HtCOAMMIsS8wEV2z4V2y412xEdGCHu9Cfm42cs+/TsSwxs82wvx1g4x19wUXiEh/gEmxTkS430csyNMr0dMZFe5UUp/W2VxbjE2tqc5vrcYXz1FLGV2F83Tm6bo/RNzXQRxlv7SA2DxIaOnvK27rKh4aapmYHFWdLm0tQSZby7ozkrLdnDw1lJWZ7r/WshAV4lJFJdTVNVWVNZRVsRqaEAU1VS1FKW14RJwN8wv//+D89onjFwsr3l5uLn4xYRF4ZKicjISsnDYQgWRo7f/tPvv//LMyN9k/S0bEtLxzdvuP/0F5qPvKJColAhUSkpaXk+QfGPvIK8AiK8AsJAAwpTkIDA+AXE5eRUVFT0oFAEBIKAyapAJBGiwjBJcUWEvIa8rIoMBMHNJfyCnUsGilRV1YXJKzvzic6wvj5/zrRPBWhOAOVZ9n9kGOMRuCb1Xo4OLHm644FOes4j2l+QdJCOddba9ry7mdRVT8a3k7pbSb3NhI5acnf99GD7aE/TzGDX4ujA8jhhbqRvitA7O0IAeHRhjLROmd6gTM+SSBMDA8TunqayypKM3Mo8XE9LG3loeGV+8ezo5PLT5c3N7fXt7dX9zeXt9dXd3dX9w/XD42cwltM9cHh9dXl3+enx6vLh6vMxmXzcN7BfVdcGVxtRN556x7fw3U/rP1Ad0LMf0nEe0rAf0rDtP+1hOqViOaVm3X9KvnUOLpmzHD1nOaBh3admPKZmPGJgnfyRluIfen1y9ngD8C7AumCOlkcASf86Cv21/ia/yFcu/BXlG5J+k/9pAbATEHAdFPh+MtU/dT3x6NN5gEmBQ/DgAVwrvbl/uPny5R6061/dXe8fTQQEjbJxbtPQ79Cx7QPTXxr2g58Yj+k5p6nZR2SUDhs6bhfXdynzAJWuDHUVJwaFOqsn+mmPVkVsd2KJJf5jDTGkhkh8RUBjji0uRrUqUa230HCgSHeoWItUqj2AU+nNUxos1BjEaQ2X6g+V6g4Uaw2CBn3gAt3+Ah18tmZXpnYrVqMhXrk6GlkZgawIAwq8Mkq6OgZaF49oy9TvLbImVDr2lVoMVJgQ640JtTr9laqDFcpDlUrEGs2JFktik0Nvkye+Nay0wFddX1wIyS1jJKtlruChI10uLrzM+BJQo3vUTHvghieOE2rmDSaW3tccWCVxQ0slEUctHncTKW8bpWBn8+Rg73y0f36CdzbGISncBhNsFuun5m8v72ym6m6r6eEora8jAlfQNjPJzM/d3N/swrf5BjqEhLkQiF19A92JyYmGhvoIBRjK26kgJSTQXsnPAhLnJpfmh8gJUUkLgmeFqxeijSqSbSpSnSvT3fPQNkkhJiZqPB85f/fx1TM+7tcG2qKxYVZJgYapAQa5oRYFEdYFYVb5IVbFkQ7FUc5FMS4lGO8yrH9xalBpZkhJZthwa9FMX/14d/USuWOB1DbdX3++OX68QcZGu0nyMWkjBHOSfUYHKghdhRkYtwg/gziUWVIkGKk0Lc4xI94JoM/UWPusBGd0iGlqLGidT4m1BtAzOdoiK9EhJc4qNc4aKGlom4w4m6Rws+RIc2yUVVKEBTbSChNqlhBsmhwC5gXFBJrEBxjF+RtH+Rgkh9rEB1kEOmrG+pmFexjCxTilPtK5mSDUpT5oy/KmhrqGuRgpi72V42OTE2ADkFQHxiMvyC7FRRfuZpQX75OD9szFeGMjnCJ9TMI9TRJDHDJiPXIxXiXpqNqCmK7qFGJ7/mhP0TypdmOyZW2iZX26a4PSC/Do3Bh+YXJwY270YH32cH12Z3lya2l0a2lkY4GwPk/YXh7d35i6OFg821s82JgBmPV4a/Zoa/Z4e+5oc3ZjlniwPnm8Nb2xMDg72jJNal6a6QF4lICv6WwuqihMKcjBpCSER4f7hgZ5BHo7ujuYOVrqm+goa8ChSFkxU20VexM9dQWomhzEVEvZ0VjHWFXRwUjL09rYWE3ORhthpiqdFOh2OE/enyefrs0UpsQoQ4TcrY1NtFV43nJwMtEi5aXdneyiUP7pCZGFWQmZyeHoCI/IIIcwPxtstFc62j8lyjsp3CstOiAjOjAhxCs+0g8dHRgV6BEX6JkcFhAb5BUR4B6J8gj3cYhysYqzMMgw1MVpaFbDVfuU1TqFhInveSkvuSiM7Cv0LFt0zAd0zEd0YEYJgJZOf2I8BTPOMx8+A+PB7dJxAJy6S8OyS8O6Qcc2zfmy/8M7vIhgnbhwpbxMi61pvr1hgotZSrBbToRvfgIqPzumqjK9v7tysLd6dYGwsjA0Nd5JIjYRhuqHButI/Q0DPdWtbSU9fbWjY12j412zC8TNzZn5ubGu5pqkuMigAG8dPU0JSTFFOQVleQRSDq6mrKahrqOEVIdKwmCyCBkoXF4SoSKrISOBeM3B8/2f6P73//EHqp8YBPkkJURlRISgUmKykiKyCHkVuJwS9TN66ud0b169e/3ytaI8Iie7qLi4/j2XEBPTSxkZuKCwuISkDEwOLiEJFZeEQKAy4hJSsvKK0rLy8vLKqqp6MJiKlJSiHExdQV5TVlpVGqKEhOtISyHFhGDSUnB2ljf8PGJKSC0xUYgCDBEoJk1heXv0jBGEUVqmQzqWgx/pJwREbuYnPlHISz5evTQAkr44omECdzjRsQ/Qss5Z2V10t4x014/hWyfx7cSuemJXzUBb6VBbJWWwY2OKsDoxONrbOjOMX54kzY8S58jElamJOTIZINGO2vqy3IKSrPzmyobB9r75sZmDjb2rs88PN+BW+Zur25vbu+v7h9vHh4vrq0/XV7f3DwCVXoJuow9319cPV1dnc3NrNTVHTa2jarqTwtBFHpFxaoYZKrpNeuYjBrZjWpZTGubTn5jOnjEBs/cjYGZCzbZLy7ZNw7rznPmEjvP4yZ/4AKBVOlYAwQ9oWFaZ2Pu5+XbbO0E3safUow8Ai4IGe2AI+oak/7V85cJfUb4h6Tf5nxXg9nr6pwcqkDzBbfbgUijY8Qjc/8AFjz+Dq6PAOTCgPqAw7u/BXMX3ALI+3IMm/9uTs1kfn5GXL9dpQes2oGuOqJiB+fEJLfs0DcewtMpJTesZZWlvfuFse315bKAiI9LHUiEnUP8An7nVkzrdGk9qisJXBbQVueZFqWWGwBoztHry9QaLdQjF2r25yP4CleES3f58rb583b5C3Z4C7e58LXyeDj5XtytLpz1FsyVRowGtVhcL7pRqiFNriNNoilfty1IjFmoQinWJZUbjdbaUJqfhUqOhUp2hcg1CpdpghdJgpVJPMWysUY9cb46vsGovdy7EWvo6yikpc4kqvpHUEZezhKvZqURZqDZLCI+zsO1SMx3Rvdx9zn5Iw3JMw7hFx9Tz9lWSnJiljbastxnE01w11NWrOLmQ1JbdXY1pLErtqsK0lTqkRir72Cs4W+r6eqBLil3CwtTNzKWRSlrGhg0dbQdnJ919bZ4BTqjIQPxA9+gEua21KSs9qQKXPjHcnBBqG+yskhJqkBtr1lzgWZvnVl/oU4fzqy8OrcaFNlTE4zKCMpN83B019bQlY6LdausymhoyUtBuyf7GOSiznGDzPJRlLsoCF25bHOVUHO1SFO1SHOdeFO9ZnOhTkRFcnOJfnR3VVZFO7ihdm+hcn+ye6q9dGe24PJg/WB3JTgqSE3+tKPU2MzlwbKCa0IXDpfmE++pjAOSNtMZG22GjbZKjrLISnXOSXbHR1jFBxgCSZiYAqGqfAmKoHVBSYoCGLTYWzMOUFG6OjbRMjbFLBng0xAwdbJIQZJ4cYgXUAIyiA0zRgaaJKOtoH2MjVSFFEQ49OL+6DNdbpt9b68ikhrkKcj6z0YK1l6T6WmtaakJl+VlhAmzOxoreNuoupvAAR+2UCOeseK/0WLfkSKeYYMvoIIvUOLeS7NDG8sSO2tSB9vyx/goKqX6e3DhLql8YbVogNU721U701c+TOlYm+3eWxtZnSKvTpK358d2lqb3lqe350bWZ4Y154uYieXdlEiDRk52Fo605oAHUx9vzX2ugHKzPnO7M761NAPy6NN0zTmgcxle3N+DKC5JSMaiYEK/wYA9vFxs7CwNbM30TXTV9DaS9haGhrqoaQlZDGWZjpudoZaSjLG+oDrc0UHMw0bLSU7HUVbI1UrPWR1pqyhsoimECnZdHus/WZojtdSUZCRlxEe42ZsqyUNof/yIlIhAVEoSJjawqzstPi48L9Y6P8A3zd4gLcU2M9EqN8cmID8jEBKTH+adG+2XEBabEBKCjAuKig8MC3GMDvRLDgiL8PVCeDhEOZimmeqWqyo0w+W4IrPUN79BrnplXH+YZObao2A5Bf1CmIxrGQ1rGfXDdDoxzfkhFf/Gc5Ywa9AsE07nRsK0ycFJYX5A5Xg29/0iQhNTJShWpyZWYahc5mGa6WGSFeUQGO8TGepWWYptrsjsaCsjDjcTBeuJA3ex498Jk39xUH3mkfXi4dXCwAd9dRepvGxnoIA52rq9Ob2/NTU0PEQidRbiM0CBfa1NjUUFBaWlpVXUNpIqqsa4pXEoRKausCFMSEYFKQxSgkvIKMBUZSQUASdUVdYR5IX/+PdVvfvPdd9/T0dFxfPggLCAAERSEiAhJS4jKwaSVpMRhnOxv2Flfcn/g/cjFTUfDqKFh2No6EBAYA1wMgSiIiUHFxCDKyqpwOEJMXBIqA5OQgkrJwGQVlRTgaiIiMq9e8fHzQwX4ZWWl1dRUjGWgKkpwHTkZVRkpONdb/u//TCUtKaeioiELkTbX0MLKwheZ3xw/A1OnPm26Zz74gX5MQHR5qP9kjLhibUkC47O+PKJmAj7bAwa2bka2CUfno54WQnv5RE/jVE/LUGsVsbt2oKOyv7V8jtC1PjG0Pk2cGx+ikAcXxojjg72djXVNVVUVhcWF2flluNLO1q7psZndtf3PJ1efTy4/H1/dfb4F969+3aB0f3sL0OkDUICj+8e7+7vPl3cXF3c7+zvFVSdVjTPuPs1c3GN8IhSGF+s/Mhz8SHcE3An0DGBWLWowy+vxc6ZPVCwX1MzHzxiPfmLefM4yzf567MXbFba3m7QcwDVHdKwgf1MzbdCwLL3nWzCzWs3Juf98+XB7+/gzuF8BGFCeLPZfg718k/9CvnLhryjfkPSb/N8qTyz6n+SvvWAFoCo4jX18ynDw5G4K9JyfjQf4T7G93aVmPQKdn4DCckDNuE/HsfCcfQiqdNDRe7q2sbqyfLq7uUDsSQ1ziXFUbU1yWe9Om+tO6qn07yz3HqoLqsuwygqBl6GVu7L1BnH6BJwusUibWKw7WKiHz9HpydXvydfvytPtyNbuyNTpyNDpSAOQVKczRacrRbcnXb8/22Ao32gYZ0wqMpqqMqLU6o+VaZOLNcfK9ckleiMleqQyveES7eEKXUKFTn+ZRn+ZOr5EozoFnhEKjXQTcTP+qKfAqijPDFXikFL5KKElIm2pYOOjH22n2sD/dpuO+YiGY5+K/YCaHcDuXRrGXXr2EY5XaQgZcysNaWddQSc9ZZRzdG1eXm9dBr4qojbLOSvaODoAZm8uZqCj7+VNWt2c39xJzMn3RUWUVlVnlZbm11Vu7O30jPS7B3qFRIc0NNduri99Ot3d25jdWhuvKIjJxXqX5QZUFPjVFAdUFQc2VkfXVkSWl0QXF8diU4Pz8uOys2JiYr1xxUnE8db2rqL0lMB4lHVagFkBQKIoq7wgy4IQ66JIx0KwOJXEuBbHuBZGu5TGe1Zi/UownkUJPpUZoZ3lWHJH8TyhfoncukBsXRrtOtuePlgfz0pCKcMEYFIfYsNcxgaqKMTqglTfqACTrISvHqKmKbHW6fEAetqmxNokRlgBkJoaZ5cWZ58WB8CoTWqsXXKUdUqsHSbSIiHcAhsF9NgnR9uiQ82jA4ziAsGtS0koK0yQZXygOYCk8UEWGTEuIe76ciIcktwM2or8KtIfBN9QW+rIeltrvKP/o4mqRJyftbr0BysdaQcTuI+DFjbaOSPBKznaNTHKOTHaGRPpiI1zy03xL8pFVZfGdjSl93XlUcYblmc75qda56fal2c6N+Z6d5YG12f7Fsa6pwfbpgba5kn4xdG+xdH+OVLv4ujAxszI7sLE/uLkwdLU0erM8drM4frs0eb8yc7iyc7S0RZApQCGLjwdgu2nMgeU3dXJ7RXyyuwAqb++tiwjNR4VjfLwdbV2MNe3NdUz19XUUlLQVlKUFRNWgkGszAx1tJW1NBB62krGBurmRpoGGnBjbbihpoKZLtzKUNnSAGGmp6AJF9aUF7LXR8T4OtTjUvsbKwqS48b7uy4PdsN8PF8yMTA++8nCUC8iOMDSxDDEz62pIr+hLDcxMgAbE5QU5R8d6BqHcsNG+2QmBGYmBaeg/ZNifOMjvCNQ3uEhfqEBHqF+7iFersGuDjGOVskqii0Q6PhLrkX6l8tMb5dp2bfowKChh1Ssh7QvDmk4jp4zHFMDCEJ/AOAFLfsOHf0OHcPeU7r5VUa2ZWbOObbXw6+4BiQhFVBomiKswME6J8A10tM6JtApJdavOCu2qjC5sSproKdyYqxtdqp7bhq/ND80Pd49PdEzRuzobq0c6msc6m/u7amfnRpcmh/dWlncWV+fHif3drelpqIdHMx0dFWUlRUN9XVNjM0QiqoIRTUkXAOJ0JCXQgi9F5EQkBbkFX/BwfXxgzAUgpCDqcjKKMHl1RHy6pys737/m+//8R/+IKegqm9qy8D69uU7QV5+yOs3gqLC8tIQJUlxBT5e0TevP3x4zyMqLMHHI8jOwSUP19HWs5aUggsKAJgLBxPcyyPl5RWlpGRk5OGiklAxKExZS5+LR+Qvf6F7wcn7/p0YzwdpiAQAo4YIBR2oOEIFqSMLVXz2I/W711wayurSAKjCYQFGuuXyist0nGfPWfboWACqO6Bm3aVh7XzPG2Vh1eDttQCRmadhPaF+AS4u0jJt0zIO8vJTEuJW8M0jXdXEjurhloqB5qqB9mpiT8NYf+sMsWdjirQ5OzYxMtDV2tBYVV5ZiMvAYvOzc9tbO2dmFpZWNtc2dw8Oz64/3wEEeHV5d//p4eESUOXgdlZw8+rd9QPAhvfXjzfXVzu7t0fHa/V1cxmZ61GYUZaPK0xcS/Qvl+jYVmgYd2iZj+lYD6kYwMkJLePuc+Z9as4jmhd71Kw7NCzrNIzrDOybnDyTHB9nHZwpqJBVM4dpGtZtWrYjYBoD3E40rHM0zENyyMez88dPFyCEAoMIOKA8DTHgWAOOMX8db77Jv5OvXPgrCoik4ND/Tb7J34UAugLUH6DnKbhMChyBG56+3N89nB7O+vmROV6DiVho2XZpWbbBBC2s53Sv+39gHHf3ud8/XF1aPN7bPN9amCc04+K9g23g9Tm+c4PZQ41RbSVeA9XBvSVeVfH6hWHw+njldqxaT4b6aKkRudS4v0AXn2fQla3fkaXblaPb/VR6cgBO1e3N0enL0R7M1yEU6hGL9cYqjMYqDYeLNEeK1SYrtMZKNUeLtSYrDMZKDUZLTUglJkM4o958w+Y0jSoMojgKhvURiHB642vJ4aDHZKZMa4ykM9bhMDR8q6vNpa7Dq2IJVbGXsbCWKoB+nGNm3aFlOaZhBbc6UQF4ynxGxbRHwzLw6m2stKiKnTafqyG/nT7Cz8Yizsc63g9qq81jAIfYGAjrqqk723mi4/DTM6eXl4efr5fWtweHCZGJaISuanwWduf8sBXf7uBqHxkdVldbRhoCxpSSyiJsRhKAoXFNtYm4XL/iAr/KkvDq8qi87MCcHFRRaUJyemhWblxaRnR8QlBmblxiOsrcCmmsD43yMc4KsigMsihCWQNUWhhqWxLhUBhuXxjhCNruo5xwkQ7FsS5laDegxsW4FMV7lmP9mwpiSK35S8Sm1bFOylDj4ljX2S7lcHu6tiRVEcoDEXkV6mNOxpdODFZkYNzRoZaJkTZxIabJMVZp8baYMJPESIvcZNen9VGAO22x0bYAjAKEmhRplRxtExtiEh9qho2yBpAU6EGHmmFCLTAos0SUBTbEOhFlFR9ogQ4wT0BZYcPtU6Nd/Zy0deCCxmoSAJVK8jB/5PhBReqdDB+7qvQ7ByO5QGedxHDHxAiXlFiPuBDbaJQNJtIlPcG3OCeyLD+6piy+qyWbNFg+OVI7O9E0N9W8Ot+1vohfmG6jjLcsznTurRIvDqbPDygnW5S9hcnlscGpgY6R7iZ8fdlYb+vq5DAAo+dbi6frcydrc2cbC2ebC8dA2Vo43l4EeXRz/mgbaP9SDjZmDzfnnhqUw83Z/fVJylhXV1NJZmK4r6uVt7OlnamOMkxCEwGzNtTTQiggZSDSwgLmelp+Xi462kpKSGkjPVU7SwNTPRUDTbitibqVoaqNsaqVAdJQDaIC44dDPqrDBP3tjeICXLLjQ/MSo/0crFJiwouzM8V4eRif/4SQgTpbW8WGhTrbWpvoqOIyEsj9HTXFORkJUdHBXjEoz+hg95gQt8hA56gQ1+hQ90Af28hg95Agbw9XBy9nay9nq0A3+/LosFYXlxpevknOt8AtffIT0zE1Oxi4nprh+DnDyXOmfVr2PTrOfSpWMCYRuG7HekDLvknLsMjCTnzB1fmGt4VXuE4KUqGokKOoUGxunOtiH2FjGupun5MSW1yYUlKSWlWVge8qGyM2zU12AzA6P4tfXSIszQ9OjHYR+htJQ22Evtbu9jp8Z8PMJGl5YWpva3lucrS/B5+XmWdjYQmDSvHyvBMV5YfJQ7W01I1NTLS1DeRgylKSipIS8jAZZYionDgfhJGGnfo588cPIh95xCQkFcQk5SEQOBKuJSutRPWM+c9/ePbjX2ht7N2rmzt0jG1fvBVg5fz45q2wuJgiREpJVlYFrqgmKSHzkYuXm5tfRFich1dUBHwSBT5BiKSYvAwEKQtRkJOBQyGyYqJSEFkFCYicFAzJKwr937/5y+9/TyXALyssKCcsqCgqjBARVFRB6kMk4AowZYikNBsLuwpSSVtdQ1xCTFUOGoSQq+AXXKXlvADmt09BW7foWMc5OUvERGyR8ChxqQnWt9u07IdUbMfUrMe0zOs/Us+pqu50Noy01030tRC763qby8l9bdMk/ML4wNIUYWKkd7CrsaGyqCArLQOblJOZ3ljXMDU+ubm6ub9z9Pnz7fnF9cWn6+uru/vbuxuAPB8A/ny4v3x4uLoHg6iADlnX5xtbn7e2Tnr75n2DtqLj+iWkOpnZJ5he7NG8OP2J/eQ52wGY2pTpBCjPwEwHh7TMYD4RWtZdaradZ2xLtJzjPEL4D3wTOsY7CWlzUZib1Y0vV7efeggD1Cw7TC+AX/OQhvGQhm2alqVHUfXLze3DzRU4igBv5vHhDhxffgaOQHdScKXj2677/0K+cuGvKP+KpOBf7Zt8k19VAPUBzqcBDv26Rf+rgQW05N883l1en+xOefmsML/bpWPfZGDZomfbo2I9o+Zcp2EfFYHsVtRcrKwcbS7ub83enq7OkVpjQmwD3LWbyiLGOlPILXH95UGEMv/hIo+2JMP2ZJ3uVK3eLJ2REhNCkVF3tlZ3rl53jn53tn5vrn5/vt5Agd5Qkf5wiS6xRItQrEEoURsuVSWUKBNKVIDGcIkyqVh1slxnptpovNSAhNMfytPrSFFvwqjVxamVhiKyfGSS3SSjrQXDLXlCbN742XD42HIGOL5F+4lkoRGFqTolifr5CUZxaAMrN4im9ts4OG8PP/cMK/sOHZgXANCtB3RAzfAU/Yq17c07Rz2khK0Wt52uiJvhB0M5MRNVIT2EmJmmtLW+mK5yeE5K78xEbT++oK5mbmV57/AoCh2lrqOsZ6phamPc1NlIniQlYuPTM5LT0zCp2OjUxPCC7FhcdlRVKaamMr6iOLKqNLK2Iq4UF56McUtLC6yoTsMVJ+CKEgpxielp4elZEYmpAa4euj7u2phgy6wA84IA06IgK4BKS0LtSsLscKE2ReH2xZGORVH2uEi7wij74hjH0jiXUrRrabx7KcajKi2guyxhvKOI0le9PtGxOt45O9x8cTh/dbzUUJqmpyIh8JbWx0lnmlhH7ivNS/UN8zcM9zdIjrHJTHRIjDRLiDDPSXZKx9hhY63+hqRAAQA0KcoKHW6GCTMH2gCkJoSbA+20WLvkCKtElDk21CopxDI+yBQdYIYJtogPtkiNdkqLdYkJtPR30dFFCqrLcesrC/naq8X4mmBQlvHBVulxrlkYr6RIF2yMexrGJycluKIA01Kd1d2EmyA0zk60Lc60by73bSz1AvXaQs/qfPcSpXN2omVmrHl+smNjfmB/fWRvbeRofepkbXaTQp4l4acGO+dGerdmR49WZy62Fz/vrpxuzB+tUo7XZo/WZg/XKYdP6HkIro+CS6RA+bo+CnZuzgFgurc6c7KzuLc2MTbcWluWhY0L9nOztjfX1VdXkJcS0lVVdLYyMVBHImUllWEQHRVFVwdzcxNNVaSMgRYi0Msh1NfZ1dYIE+6TlxKDDvO0NVYxUpM215LzsNH1dzRJjw5Miw5MCvf1cbBASInyvmSX5OPhfvXK3d62vakhLR4T4usbFhTg6+7k6WybgomuKy+qwOXGhPqHBbjHhPrEhvtEojx8Pa193KyD/JyC/d18vF0DA7xTEiJxuUnVBamnfV1T9k54asY9etYTGrojKtqvSSJ2qVmeFkSZd2mYt2jYt+hfbtKyb9CzLjFwzrK9HeN8jefjr5RTzFXWTFTTjrUyQ/t7hHs6Y1B+ZbnpRTkpJXmpva3V06ROUm8dqb9mZrxtc5UwP9c7OdGxtDAI8ChxqKmjrXyov2WE0D1JJizOTlKmJhZn53q7uhNi0faWNnqa+uJCElyv30uIisnBpDU0VBBIRQVFRQRSRVxCRlRURkJCXloaCYOpvGTnev4D7T/8H7+jo+OAyasKiEiLSymISsoLi8nAZJWhEAQDHSc9LTsn+3teQQkbZ8+45Gy/oFg+QZkXL/jEROWFhWEQKEJdTVdFRVNcDPKRm09cXAoqKy8tj5SHq4lLycnLqUpDkGLC0khFdTkYUlhIEioNB5D3xVv+n6hZf/vPP/75z3QfuCSUkAZSUqr8fLI8XJJwRS2YrJK4KAQmA5OXg+lqaygjFABA1kcqhklJNHDxrNO+OqcC0J/p5DnDBgNrG/dbLELa01QvH6G8SP92n4p9n4YVoH8A/jb+QkXR0JzHt3Q31450tY0Ods1MDM3PjE2RhwjdLS21ZcW47NRkdE4GtrmmZrC3jzIze3h4cnf3cPnp5uLs8vb67u76/u4GjGV/d3NzeXt182Sof7y+e7wEAzldbmx+np4l+aMm/Pym1LXGvqdbfM64Qce8T8d+SPuUXZmK+RjMa8q4R8NwQsV0RsV8QcO5Tc26RM8xzcC+wMW/wCsxJqW4kYebzsrdGxz58jVo1PXdl+v70z5iOyPHDuOLIyqARwEqZZuhZcEDSHp983B9+a9ICra+Iilw9ISj35DnP8lXLvwV5Zvh/pv8XchXUwqgJH6JCQUg6R3Io0+9wIT75vHm5vH66n5vf8bYdpSKcYuZbZuWGQwH85zlhPbF3E/MJBGZg6KK29319Q3K7vbs2eHyUE9dhL91sKt2TYYfpTOdVB01VOg3UxVMqfIjFdgN5ZkP5pv2ZOvjcw0GCk36cEYDOJNhnCmp0JhYaEgs0iMW6wyXAjCqPFSiRChTIlYANbK/WHGwCE4sVSEUqJNwuqRCvYFsrRYMoipcpipCvixEIdsLkuwkluQgnuwCzfZFJrtKp/mJ58VCcSmwylyloUYLSo/reLP9ZJPLQncwsS04P9MyPFgtJ8Kq0kG/SejjODvrNgO4BrxBx7RLz7hPzXhCxTLN+jJThM9UQ1rASvWtGZLbQFHUUE1MX03Bzhhqps2nIuscEYDOTbcN8pTXVgmJCF5emisqzHBxtYyLD05KjklMjs3JSysqzsnLS83LS8nLTSrGpTTU5lWWYYtwcWXF6LrqpPrqpLqqxIri2IKcsJLi+KqajKLSpJy8mMICTGZ6WHJKAK44JiMzEOVrGO9vku1vludrXBRgXhJsVRZqUxJikx9shQuxLg63K4myL4q0A0pprGMVxq0O61WD9azBetWl+zVlh+DLEkZacrcnO/bm+igD9Ysj7efbM1f78z31BQaqUvxv6fxcDIn48vHhmpLckCiAIwHQjLECSDQryTErySE5xjw5xhK048eAVIqNscFG2SQCJBprmxprByBpYoRlQrgFUKfHOSRHWCaizFLDrJLDLOKDjOMDTeODzdFBZvEhVglhtinRTinRLn5OWv7O2ulxbtlot8xYp4Jkr5wEj5QYp6KM4NoidCUOXV+e0tmEI/TUTBDaFycHDjemjrYn9jdJQNldJ+xuEDZXBlYX8IuUroWZroXprrnJzvmJzsWp7uWZvp1F8unG7PEaZWuODJSro7Xbk83L/eWzrbm9xfGd+dG9pYmj1enjDcrB+sz++vT++szh5iyApCc7T0ukWwsAjB5tglS6tzbzdbl0Z21qlNBWXpialx6XGBPsYKGnqSStrSLvYGFoY6JnoIG0MNAEClxGTFdNXlNFRkVBytFSLxsbXYVLqy3JJPU0EDpqKvMS0SHuMYFOCWEesUHOga4W/k4WughpqCCX4LsXrxjpeF69sDc1iQ4K6mluPjk8JPX2udvZ25mb52dlxESGWpubeLk511eWD/S0V5cVFedlYGJDgv1cA3ydwoK9YiICMejIjNTkyvJiwlDXxOQAZazndpJIcXAg0jIe0tEf0dHuUtPsUTHu07DvUrNvU7Pt07MCILJBy0phfTP+9mMvF1fdR54ycUgBEp5rZpjqbJ8dFJAXEVqcntJQU11VXtbaWDdKHJwgDUyR++bG+ufGeubGu1bnBrc2yAvzgxNT3VOT3aMjbcNDTSPD7SPE7ulxwuz0KJkw1NLQmJOR7e/pp4HUEOETF+YVk4PA1ZV1DPVMzE0tkQiEiIiwhISkjKy8gqIyRBouA1NGIHVlZFV5uMV/+I7un/7pd//4j7+nY3ghICojClUUl0EISykIiclKQuFSUvAXnB9eveT+8EGY7cV7OpYXxhZOjc39ljaeAJJKiCuKSyiKi8MUFZWVlNWlpGSERUQlJKWkYTJyCIQiUpWbV+g9l6CIsCzvRzEZiJKCnJo0FAmHa/ELSf/5e4Z/+Mc/cr7i5+aRpKF99ZEHIikJELCKLFRFUQG4TF5SQkpdTVlbS01BDgKDiqmqIk2UkZHioq1cvJv0r4+es+1RM108Z9qmZWvkeR8uLxHsYlVnaDz/nOOMhh3MP0LDckLDtv0nmnkN/aXB/v7u7qnhkQkyqb+3p6qitiCvICczPSc1vbq4srcTPz+7cLB3dHh4evbp+urm7tPl9cnny8/XYKDPW4BLL2++gPuIrm/AVEtgLKfb48NDwujF2OS8f8iijukQ25shGoZ5OuZj+hdn9JyHTzlOz6hZD6gAjgQXOPfomLZoGbZBTwP2vR/YFzh5h+WRLRD5NXTqQW3zdmPb49NrPVzePX4Cd+/f3j/8/Ph4SiC2MLHvMbADLHtEw3hEyz5Dx4qHq/18c/t4cwWMLMAoAnw/eY/+DBz9/PBXk/03w/1/kq9c+CvKNyT9Jn8XAioHQLt8AUMaP4I778EpLegDBMxrQT13D/TcX4NhoZbKajpff1hh5tiiYzykZT56xnL2nOOY+uUCNTtRFHJUV3e+trg2P7m/u7G3sdzTWIJyNoh21avDeg8UhY2Wh01Xhaw0RxALnQiFdr35FlVxKk2p2qPV9qQyKwLOiFRgSMYZkAr0CAWaBJwqoVhlsAg5VKI8XK5KKFXuL0LicQh8LrwrC96MkWuIlWuMk6+LlisKFM/1ESwMEM/zFU9zFUp1Fc32li4NV6uLN2zGmvQXmg/XWw61mA23GE00G4/X6g0XqxOrDCdbHSc7/AYbAjpqQts60vIyA9NN4eWC78fYOTfoOTbp2bboWHYA7KZm3aTnILC/SJfgN9KWldSTEzZSEzXWkTTVk7MxkrfSR1rrW/u5Wnk6OQS423raI5ShwYHOWEwQOto3PTW6prIAl5+WnZFYkJ8WF4fC4VKrq/Irq7LLyzOKChNxBeja2ozG+qyaqpT66tSGqtSWhqz21sK6uuzi0qSMzPDy4iRcblR8vFt2TnBudmBciHlSoHGWr3GelwHO16Qk0KIUZVUUbJXnb4YLtigOty2LdiiLsi+Nsq9AO9UkujWmeDSmeTSnezdn+TdlBbbnR/RWJEx3l6ySm9fG2pZG2vbmCCdrY5/354e6qvXVZLg4qTwc9PCtBVOkuoYydAraMQpllBxrlZvmkpPqlBJviY2zTIu3fXIntU+JtU0DnUdt0tAOwCFoyn9yME2Ls0uPs08Kt0hCmaaEWSSFmj+FIzVOCDHHoMxTYxwTw20i/U2wUY7JkQ5JEfZpsa55iZ75ye64FK+m8tjmCkxLZeLYYPXYUMPoUMPS9MDm0tgmgI/bC2f7y8egv8H44fbY/ubI9urw0mzPIqVnZb5vdXFgbWFwZa5/aaZ3cRq/Pj90uDYB0OfnvaXj9Znj9enznYXLg+Xz7fm9pfGtuZHD1Smgfb49d7wB8uju2tT2ysTu6uTe+jQApgcgmy7sb8wCJHrwVyTdXp7cWpkkDbQWZGGK87EtdSU5qXGeThZmBuqmemoGmghVRaieuqKBJlINDlVVkEDChD0dTOtLM6eGO2aIXYOdtT2NpbiU6Agfu3Afu1BvW0dTDUUJbgm+1/xv2HhesorxvTPT1gjydE+ICC/OyqopKqkqLO5uasZlZLrb2gd5eVeWlJSVFCUnJqoqISNCQk/2944Pdrc3V7vaG4oKMnOzk8uKc+trytpaGwgDvdOTo/PzE7Pz5MmJ3vWO2iFjo0FGtn2APOiY9qkZAAo5ALCDhnOHlm2fjnmPmn6R/SVeXKpGQT4XDotFKITp64Y62wR6OkSH+VWWZE+N9O9trF4cnx5s7yzPzyzPTa8tTq3Mk2cn+ynjPWuLxK3VsfnZQQA7BwdaR0gdxOFWwmDb1MTg1ASxvbUBm4CxNreUhcAkhSFIOVVlRU0tFSNlRR1lBR01JT2EohpMBv7+PQ8Pj4CYmJSAkLgMDCBFTWmYClxJT0pa+adnLL/57Xd/+hPV+49C77iFqVlfveQRfMsnyi8pKymLhMKUpaDwd+8FAKz8yCMqIi7LxS309r2wta2nnoHtx48SwsIwKFQJAlGUkVWUgsqKiIqLiUsIiogoIuHySIWXb9/98z//jpqaRVAA+ua1gLAgTFRYTl5OC4HQ43zJ96fv6P74F1oRcQV7J3+YvBY17StmJi5eXghMRgUBV5ORkYNAJJWVFVRV5CXEeZUUIXq6arZaGhiodOt73jWmV/tUrHt0LKfPGHdp2Zs/fCi2NKrOSyd4eFJ+YD6nYdunpt8D04pybv2RdknDeGd0orsDX1fVUF1WlZOZi0FnFRZW9fQMTI/PH21/+nz6sLt7vrF7fHxx9enm7vr2/vPl9af7u7Prq8vL69u7+9ubuy8Ai15+fjg/3yeOnBCIW/mF/TCVeWXdKda3y3+mPaLn2GNgO6RnPX7OfPKc7fAZ6zE12wkt6x41wxEt0x4N4xIj6ygL+zDn2wVp5UUptUUH34Nh4mbXwP32+ePdw8Pdw/3lzfVTEKn7m8cvt+BS6c+P96cEUisj+z4D++k3JP2/LF+58FeUb0j6Tf5+5KuGACNCAe0nvfH166n1CPqn31/fXh0dUaLRIy+5lhkYDxhYDp6xnj57cfr8xR4t5zQdC1EEclRSc722t7G4vr2+cbS52FyUGuVsFGGr0ZDsM9uInaqJnKkJHS33Hq3y7sHZ5QTLF4TKDxSaEwrNezO1hjI1RnK1SHlag7mqg3kqhEJ1QrHGULFGf6EaPk+1J0etI0u1BYtsTIBXRciUBIqXBUsWB4rl+wkVB4sWBggVh4hXx8BaklV7cwwHCy1IpXYj5XbjNXbkesvBaj1itdZUldZEqepIqRqpwWioyaq70rapyLEy37OoCBUUbWvphPRRE6vn55lhfbNL/3KHhn2Xlu2ICtDgrNv0nKSXb/IEPuSGeCZW5kdVlmDbm6Iq8t0SwiJzkxr62hu7W8tqy3MLM43M1LS0ZYN8rDNTwyvLslISI5LQobhcbGZ6XHJSeHl5dnVNfn1TYU1dXmlZWlFhUm1dTn19bk11Zn1tVnNtdltjXmd7cWNTfnlFan5uTBkOU5QbmZnuV5CHSk/xCPXSSvTVz/EzzvPQL/AyLAk0L0NZF6OscIHmJaHWFQCJRgM8CoCpfVW8U22Ca22iY2OqS3OGR1OWd2t+UFteSHWaf3cZZm6wZmuqa5fSvz0zsDbes7NAuj7f6uuo1VOVFf7Iaq4n31iZsjLb2dWUho13REeYYeNtUhNtEmLNUjA2GfEO6WgngEGToqyewNQuOcYG3PkUa/d1LxRQUmOtE8PMkkJNU0LNksPME0NNEkJNksLMk8MtE8OtYoPNYoPN40Ot41AWWQkepVmomsKIxtKorvrkqeHyiaGK8cHKjfne+cnumdGOjQXS8fb84fbC4dbC6f7y2cHC6d7M0e7UzvrIEqVvkty8vkTY3xrf3xrb3RjdXSNvLZOA/hXKwOYccWdh9Hid8ml3CQDTw5Wp/aXx3cUxAEkBSL06WLk5Wvu0u3i4Nr0H8OjqxPoieW1+ZH2BvLUyvrM2ub9B2QfYdGvucHseaOysTW+vTu2sTg/1NGHjQ7OwMaT+Nsr44CC+NSbUR19D0dZMR0tZVpj7lZKchJEWQl8V5mShVZmXPNJT11lbUJ6TgI0ODPdxsDdWV5ERUpDggYl9FOXm/MBJJyvKq4mEBXq6FmSkdtTXkvp7iXh8dWEJLj0rKwkbHx7paGEVGRDc29ZRW1GVmZYx2D/o5e5lqGdYW1nZ0dq0t7N5ff1pbZnSj2/v6mwZJROmp8cmx0dXl+bxHc3lJTnpKVFJzlaFCGTva54V+lfb9G/2aMBQ58dUABJxHACzShqGPSr6kY985Q72bmrK4RYm/jYW7jYWwd4uMSG+VSXZa0uTV58O7u8+fflye3/7ef9gfXNrYX1rdmdvfml5hELpn53pJ5M6+3oaRon4ceIAmYgnELpKS/Mw8ZFenm5aGhqyUBk5GQVFORV5GWUVOJhoXhmuJyIgKyYkh1DQEheF0dKw/eEPP757zycgLPXyNbe4lAJCWUdSGgFT1PjAK/b9T4y/+d33v//zM3dfVHJ2gYKmLvO7Dz8xc7wXEpWUQ0LllSWg8nwCErwC4sJiMtz8YiKi0lBppQ8fREWEFaAQVT4+iIS4gowMEiaPlIDKComKiUpKQGEwObgCEzvzb/75X/75X3734sVHGWlVMVEE8BAhITkFeR3ggbT0r356zvrqrSD7C244UicsAmvv6M/JwcvKyiULU5aXRyIQSDkYFIGQUVWWkYHy62opmJhq22mrx0pAWt7xLjMB0M+0R8t69Ix5i/5lK9eHmfhoYmvjuE/A4g+Mn+hYd2kYdmhZDulebP2FYRyhRWxoScvMjY1NKC0oJfQOj48uLy7u7e0DE4Hb47P7k+O7w+Obw8+353f31w/39w9frsAF0ofru7vPQOv68uH+7mR8fKe+4aSuqV9eeVpSfva90NRPzMvPmfcZXwKkePCM8YiO5YCK4ZiK6fQ5O6C0j2g4t2mYV+kY15k45mjZJqByw2bWHSY2573kz6OUy+VN0D5/+/D46eH28x1IonegNf7q/uHu7vHxFrSqgUg6SGwHkfTFyXMwPP5/QNJfBo9vSPrfk69c+CvKNyT9Jn8XAtyFIHyCNyO4Onr/Mxg4DlAi4Irpk0YBIxw/LZt+AVTU2fliZCz51bt1WkABcR4/4zx8zrlPxbbDwD5LzTQoJLNT1XW+dLC7tHWyu71JIdXlJkY4GSd5m7ZkBIxURI1Xh880RIxVBxHKfQojVNFOQtVoNWKRZW+6NiFTfTxPi5yrOZit2p+lNpinNZCv052l2Zqi3Jio1JykVo9RqYhQqI5QrAqTKwuGlqMgVeHSdbGybcmK3elKfXlqg4Wa5HK9sSrDsSqj0WrjkXKDsXIjcpkhoVSLWKo+WqpGLlYhlmj0Vxl0V5mXpOlF+yl62Ek72ytoG0uKGvBrmEjFa8o38vPPMb3aZuDcpWE9o2I9/YkZNK4xvhykY55wcaS0NVa1N1eOEcf2N0nrs21k/MTa3ObJHmmMWFFZHBjsbm2tY26kjEEH9vTUpiVHhQe656SjcXlJOVloXAG2ojKrsiansia7vCoLANOa2tzK6pympsKO1pKm2pzSgoSy4qTKqvSKitSSwvhMLAqXGVqKi2yoxRTk+EX56Sb66BUEmhb6GBX6GpUFW1SF25WH25WF21TFOFTHOlZE2ZVF2VTE2tdgACR1qkm0q8Xa1ac6t+R4N+f4Nmb7t+LCu8sx5I6irenuw0Xi2kTPArnzKUbS5NHW4uhQp4uN/mvWH3RUJDoas6fItfiO7NwMr6gQQ0yseRLaIjXxaREU7ZwaZx8fapYaa5+GdkCHmSVGWIJ4GmOdGGmeEGGeFGGWGGaKDTNNjbBIjbTEgpFKwWClyZFW2ChbbLRdcpR9brJXbVFUS0VCRy22vy1zfKBkeap5bbZ9ebptc7Fvb524Mts/N9m9uThyvANC4d465Xh36exg8dPRwtHO9OrC0Nri8PYa+Wh3Gjjc35zc3Rzf25w42JzcWh5ZnSUA9Lg+M7wzP/pkvp85WJ7cXRgDkHR/aeIE4NSdhbOtudMNyhGApKuT22uTG0ujawsjAJgCSAoQKgig68DTzu5tgmwKIOnx7uLeGqW3rTYnBR0W4B4fGTg+3HNzeTbQ2RAe4B4b5uvlZKGrJu9mb4bydQpwtYoLds1NDM3CoGICnV2tdHWVZGCiHwXfsfC/YZER5TZQU7A31fF3s8lOxXS1NvZ2tLY31FWXlJTl4woyMiODQvxcPYM8fb0cXFBefmV5uJaahpqyqqb6pvqa+vKSsvioWCtTUwVZ6frqCoAMFmYnSAQ8kdA3QhyYnCCPkohnRwcZGLSHo6WFkZqLllKlq1O9umo1H38jr+CiGHSbhvX0Ocsx6AvOck7NvP8TPVFIojQywsbS1NPOys3ext7aPDY4oKGkYG9t9vHh4v727A4od2f39xeXV0fbu0sT04SF5bGZOeIgoW1som9yanByYpA0jK8qLUQF+thYm8vKQOXlZLU0NZFwJX1dQx0tQ6Si+lNUeSURQRlRQVlxYXkZKWVZaRV2Vq7/9b9+97t/+ekDt6gkFCEqKS8BAWBUHUBSGXmV99zCz2lZqRnYWV++V9UxTC8sbcT32/sGsHBxs7z/KCAlIyatIAFVEJWUlYDIS8OQXB8F+XhFVVT0JcQVYbKacjBNKUmEpBRCXEJOHq4iqwAXFpeQgEIQKiq8gny/+d1vf//7PzynZuTiEoFC1WRltMXElCQklaVl1EVE5F694ed8+ZHro9Drd3yv3vLr6FnWN/Q4Ovq9fMmjqKgqIQFRUkKYmRpoayMhkrwIRTEDXUUNTbiVmlKStELbO94lZgA3mZ6S3nGsA0j64eNqSiKxsWHWL3j5O7pPtKz7tEy71KwAkm7+xNInp9JcUlrX1jYyMbG1vnm0d3R4dHV4enf6GSwXlw+X118ub758ugWJ8Prh8eb+8eH2/v704v7o9GplabW4+LihadzUsu/NR8oHwTk6zo3v6A+fsx7QsR3SA2TMsg/G8GI5AXdwMh3SMgPT7L0f2dZpX06yvhkWEFu2dZ00stsrb7xZ379c2vly8fB493h1/+X89h7g3tvr25t7QO8/+YDef7kFBgHQjAYU0Kh2OkRsZeJ8QlKm/4yk4LDyDUn/2/KVC39F+Yak3+TvRf6qH8D10bsvwBwYrB+f0PT+6RBAUlC73N9+uQO049VyeMw4J9cmHccBNefec6Bm36dl2WNkIdIwdykZPCwefFre21vfONnf3Fmabi5JRznohdtrNqb5kKtjiKUhpLJgcmVQV45jpp9cqodEfbxaf44hIVtrJEeTkKHWn6GOT1XrSdVoTVJtjFeujUFWhCtWhCOqI5WrwpF10SpNsaqtGLUurGZ/lu5QgS6pSG8MJFHdkUpNcqXaSKUqqVxluFxppEJ1skSbnKdJxGkM4VT78pW6cxH1ybJFsTJYFMTblt9Q7YWaIgdSngOu8kbGiFdU672WoUSMOqTh3WsK+4ttOtYT0F8WUOIsu9Tsa/SvSJzvKkVEHeDyKgY6JY011z/fD8yQ08rymoc6i6uKY9GRfv7urk6W6iowdU25sqrcns66/MyEtITwitLMirLMnOz4nNz40vL02oa8iurs7HxMTl58RVVOfT2upbGwuaGgqjS1IBcgV0x1ZXpTXXZZPrqqEA08cUt9UlkhKj7IKDXQuCjEoizYrCTYtCLUsjrSvirKvjLaoSbOqTLWvjrOoSbeqS7JpQHrWpPgUJVkU5vmUJ/h0prv25of0FIQjK/CDDVlTvVVbM/2bc0NLk/0LE/1L08Nzoz0rs+N3ZzvTZPxnk5GbHTfIWF8FUXRi5TWzpa0hFgbbLxtcrxNUrxNSqxdJsYlI945PtQCDKqPdox/2tKUEA6GgvrqUYqNtEyOMMeGmWVEW6dHWadEWmWiHfOSPbKT3POxnmU5wY2lcd31qcOdBaO9JUCZHq6aG22YJTfMjTWvzvasL/bvb5D3NsY2V0cOd2ZODxYPt+aOduZP9hZP9xbO9udP9+ePdmbODhauL9Y/nyyf7M0dbs0c7QDMOnu8M3u0RdleGgd4dHm8f5HcuzoxuLcwdr4592l74WRtZn9x/ACg0rWZ0/XZi63547Xp3ZWJvQ2APmd216f+WiYBJN1YGl9bGF2kDG8uT+yuz3w+3QQ+orbasoqCrLjQAGsj7bhQv6Hupt7WmqKspLzU2LqynKG+jp626oIMdH5KNDrINczT1tFUEy7JD8DoKyZqnlcsRppwX2frzMTolurSSlxWcXZqR3M9vrujICcrAoXy8/RysrV3tXfUUlJDSMuH+gZlJqRkxGPrSipLswuyktPwHR0Z2JTC3LyV2YWCzCyomAgmOuLkaHdxbmIA3z5GGlyanyEPD85NTz3e3hekYsP8XP08rX3sDCuToyoSg8JsNDy1YT2WhhQG1gsq0Mfx4hn7+fMX+z8wjQlL4tPTA71dfRytHUwNPWyssjEJQ+1tRzsrF2c715dHd3cXNzentzcX5+eHi4vT+N5OIql/ZHQQP9DZ3dtaXVecmZXk5ekkISbw7vVLBFwRroBQRqoY6BmpINVVlTTkZZWkpRRg0ghZKEJMWEZMSBoGBXqQbCxcv/nf3//mn3744QdmHj4pSaiSqKQiFKYKhSmLSMhKyyPFIDAGlpdvPgqISyvQs73kk4Am5+F6yBOGDk5Mb7h4RKWEJWHS8krSMCWIDBwirfjxo6C4mIwSUgcJ11VU1BUTVRQUkOH6IMYrIAmVVZSWU4DKwhSVlSRlpf/w3Z9++y//LCgkJigIYWb98Oq1CL+gooiIkqg4QlwKKQlRFBWT5vrAx8H5WkBIQlhM5sUrbitbV1fXAGERqKgIBCYrZ2iga2CgKSb6gZebQ09Hwcne0N7OBO3tPuoT1M3Fu8TEeEjDCPDo8TP2VcbX9VzcG5nps61ti96Bi3+h/kzLekjDekDFfkj3cv57xlF9s9Pd7aXtzT1gMnG0u7u3s3d8cXJ5//n+8eru8eYWzDn/1Uv05vL++uzy087e7cHhSn7pelLmim9AD9uLeY53S3TsG1Ss+8Bkg4b94DnjIR3LHg09AKB7VIx7dKx7DOz71Cy7VMyrtCxLTJzzrz6OvBOac/SZTMx+PLq627u4P7t9+Pz4+PnLw6eH28vHq9vHz/dfgNe9u72+u7+5A3e+AqME+A3gKNi6f/j5/uFkmNjExHHA8AI03IOLFN+Q9P+8fOXCX1FAJAX+Xt/km/zdCLhM+rQmCk6JwV1OwGz88fHq5y83YLzSpy35AKPe3j9eXC6GR5Nfc6/Tc+6C4TzZ9mmZ9xmZl+gYR7kEdzIKbxc2Tte21paXD3fXd5Ynmkozwt2M0e56nbkofG7QQF5Ab67XcLFPW5plsqtksqtoS4p2X4ZWX4pKd6JSD1atNV6pMRpRGwWvi0LUxyjXRyvXRiu1oFW7sLr4DP3+TP3hfOORQrOxUrORUoPhQq3RMt2Rcm0yiKTqpAoQSUkVSsMlSsO5yn3JiO5keGsirCRcJNufO9XzI9qdx8fyrbXOCyM1DmPNN8YG760dhe18ZOGG7xQMP7rZK2I0pJqFuOdY2XfpmA6pGA7oQafSPeoXG3ScZM63MS9e2UGkqsqLzz5dpJUWmXk4G7laaZtrm9sZmdkY2diZa2kqI5VgXj7OpOHuyfGBjJSYgrzEmqqc4qKUzOzoPBy6vDKtqjq7pCwdKFXVuUXFqWWlKe3NhfiOsurydFx+fFVFemtDXnVRUnNFamNVckdzWjkuJNxTI8lHD4cyKw01Lwu1qIq0rUe71KKd6jCuNfHOFXH29UmuzelerZnebVk+dVjn6hT7xhzn5lzPVpx/a2FQa3EYviaR3IlbHG3eXSBszA4sTfavTA+tzAzPjwP1yM7y9KfDtdX5YQ9H05cs3ysrcOdnoSZGqgfxBQVZflEhpnFRFkkxtgCPAlQKIGlihE1ytG1KnH1qrD0mDDi0wkbbglvvI0EqTYu2zsU45SW4FiS5V+WiWsrRrdWJ7TUJA205cyN18+TGaUI1UE8N1VCIDTPEBkJX6ehgzfpC/+Yy4WBr/PRg9uRg9vxo8fRw4Xh/4fxo+fpi8+p47eJw+fxg+eJo6dPxyl/L6un+AgCmp3vzB5szB+uUrcWx1enhLQppZXxwAaDtqWGASs82Zk/WKMerM6drFKDxaXvp5mDtdGN2b2XyYJNyCvLu0vHOwsHWLHC4v0HZXplcmCLMjPYuU4h765TPxxtL0yP1ZThcRnJ+WqKfq52hBsLZ0iDc3zXQw97Lyby+PHdnc6WnrcrP1TLK31lfCaogyi3Cxf6C7pmJFsLD3iwtPmKou7W/sxnf1oBvayrMycBEhsdEhAcFBQb7B9nb2mmqqispICJQYZ5ObjqqWilxiWV5RYkRcamxielxSXEh4UXZWYFe3knR0Vcnp0d7e97Ojg6WpkP41tWFyZkxwtwkeYEyOUoc2t/bBRAiHR2Tg40uKkzw9jBJivHOTA0Kj3KwtFYNgwhRWNjPqRjPngGF7fgnjsNnrEQ+obKQ4EAvZ18na0czAzQqoCI7t626ikzoXVmYPj/ZfQSTut1enJ9sbW1QZmaGiaSaurrsvFxsRpqDq6MCUg6hpCANlZSBSinIKSjII+TlABTV0VDTFheV/sjF/+bVR1FhiDRE4anIS0nIIhTVRIVl/vwn2v/X//rjTz+yvHkn8oFb8gOvlICwLL+wNL8IRFhKRkFFAyIP5xWW+MArzCskJSAuw/yKi1sc6h0WbeLo+l5QnFdMWkRSTlZBRU5BTVRMVloGKSggISUpp6qsr6djJSqi+Jc/09DRvX75mp+bT4xfWFwMIi2joIhQVeXi5fndH//45+/+gkCo+/tHQqXV6Og/MLPxv30vJSaJlJFTlVNUlVNAiIqK8fLx8QuKcPOLvHvPJyoOlYIovHnLLSoiYaCnb2SoKyUpJA0VcHM2Q0f7p2EjinEZnfm5Z/HJQ28/rjIy7FMznFBznDxjX2Z4WcsvvJiW0Z+aTjIyX6SiP6FiOqFhO6Jm36F7MU7NNm7v+uXi08HR4dHx0eHh/unF+dGnq0+3DzfgJvr7e3Df/O3t58vzlfWrlc39+ta5gNCd8Ng+LkEiA+c0I/s6gJvPGU+p2Y6esYAJ6KlYD58x7j9FDjkCfTOYtqmYVmnZ5+hfLHCJ9L/lmzK3W0tKmY5Netw+eby4Bbcr3Tx+vnm8un68u/pyfw2Q6BdwOfb+8fb24eH27vb+/gaMxwKOD2Cg0Scofby/+/n+7mR4uIGZfY/xxTH1f4GkoNntrzvuH8G0LI8/Pw0toHzbcf+f5CsX/oryr0j6LQjUN/l7kF82NYEwCub9AFN/PIAh5QA1dfV4d/3l7g645GnV9O7u7sv1Z4p/6AgN2yHTyyMq5gMa5h1aph0GlhVquiFegfXcwtvljd3F1Y3lhYujzdPdxao8TLC9VhbKpj0zkFQS2Z3h3ppsQ8C516D1CkKRVfGarYma7fHKHQlqbRjVplhkXYRCc6xSR6JGb5puX4Zub7rWYLbOCM5orMSYXKQ/WmIwVmpILtEbLtQczFcDS6EGsVSbVKZLKNbqy1frzkJ2ZSi1YBQqUZBiP9Eif5E0V64YK45om9eRjh/CnPhQjgLxfjIlyXrdje6N9U4N1S5lRfaJKSYZOM8CHKrAVKXh3SsKO8cmPeMeA9M+mLaK/YiGY42BY4jjDV5Da2+Y0FBdidQzMHCydwzy8Ij09I/z1TDVUNZWRqggYPIwJSQiERPd2lJVVZlfXp6NTQotL0uvrM7ILYgtKIwvK8PWN+TX1uUWFmKLi1MAJG1tyif0VXe0FJYVYyvL0pqqc6pxia2VGc3Vqb3tuTUlUShnlXh3rXyUWUm4eWm4ZXWsfTPWoz7RtTHFox7rXoN1bUz1bM8L6MEFd+YGtGR5NeV6tAHQX+jbUhjQXBjcXBzeXhk/0l24MtWxtzSyPksAox5OEvbXZpamiAsTgxsLYwcblM8nqxuLxABP8w+vnwvysKVgvJdnOwd7Cguyg5LjnSMDjRPCrdLiHDFhlslRtqlxjpmJrlkJrl8zkT7RqlMm2rEg2aMsw68qJ6gBF9legRlsySJ14SYHK6aGKmdJdVtzPWvTXZOD1TPDDdNDDbMjrbMjbaMDdbNj7YdbY8e704c7U8f7lIvT5fOT5aOD+dPjxc/na3fXu1dnm58OV8/3Vz4frX8+WT/dX7w4Wrk8Xb88WT/bWzzamttbmwaQdH5sYJbUuzEzsjlDXpsiLo8PLZD716dJx6uUz7srV7urpxvzJ2uzp+tzZxvzRxtzhxtzJzuLFwerAJGf7S0fb4Gh8o+25oEPZG58YGFyCNzhtD67Pjve2VCTn5aUi8VEBnpZGWqa6ig7Wuq7WBtqK8vYm+skxfhZGqlI8L3SRkI/sNFw0nxvoCrv72KDy0jqaKgk9LR3tTQU5WXGRwMcGuhsZ2tpbGJrY+vs7Gpjbaero6+uqmGkZ4zFJEegwh2s7dFh0YlR6OjAsNigCExoFBoVEh0Y4GZjk5+KPdrYuPn8idzXk4KObK8vP9hY2F2b31yiLEyPjRIGzs7P7m7vsLGRkcHuOflRfgHm2ATfZLRnaKClu5MxSkxgnpXjDAyMz3T8lJhn/xlj/0feJCc7dycbRzNDMwONDGxsQ0lxdVHhQE/X+tLi9edPYOqfx4eLi4u11c3urj5UcKSBgYWquq4cXFlEAiImKamnb6CjpYOEK4mJQj5w8ctIIzQ1DSAQeSYmdhpqZmZmTl4eIQgEBoXAgFpBAQGDKbCzvfnD75/95jffv37FHxiM0dS2+omag5n9A6+gpARMQVxWDqasKqeiIiwF/cgrJCAsLQGFv+YWfisgxiMG5ZOQEYEq8InJAJ0KcA04QgsKRcjKKPHzigMPRihqSUgo/vQT629/+z0bBw+fAFRYTJaLV0hQTEJSVg4qr/Dm48dnVDQ0NPQvXrxHIHRdXEM8vWNEJVWZWLkFRGBSMkhpOYSCIlwWJi0pKSoiLiosLikqBhETh0hBYfIKSGMjEwd7OxMTfVsr47iowKqynPpqXHlhBi47rSUlZVRDf5L15SYDMI9lOKBhPXnOusDAWSOrmG9pm6ymUyMgtszEdkANECTLCQ3rIjXTmIDYXmX948Hp59NPVxeX11dXV3f3Vw/3nz5d3Z5dP3y+/by+cT43dz46SnTznvfwHYcpDv9Au/IT4zYN6x492z4d2x41yy4181OgU7a958wH4DOz71GzbdOxbVGzrtKwLXMJjfGKjyF1dtJwM5jMs5mFOzCN08Pd5fXd5yswdNTd3cXd/cXdIwCjAJ4+uQcAJHp3fwtq+5v7x5unoQE014MZQZ+Q9OHm54ebEyKhgYV9h/HlETXz/2ckBXD0CUmBI+ALHGy+yX+Qr1z4K8o3w/03+bsQ0AoD2mIe7wGNATafkuE/TYZ/UT6Pdw9golGgBibHoFH/DkwR93g2Pt/+TnCDgfOImuWYmhWYoB9SMe0xMU/TMw5yC2xn427Xd87W1g43Vy4O1tcpxNqCpFgvM6yfaUua70BBQHuKw0COa3e2XUuaRSPWuDFetylWoz1RpzNRpztJuytJvS9Fi5itP1FkPF5kQMbpkAs1h/NUSTjVkSIVYiFypFiVVKQ+8pTAaahAsy9Pqz9PD5+t25aiXhuHLAuXKw+VK/SFpjkIJNtxZ7oJFPiIFfhLZPqKFUXKdeYZDZeZT9TaUJrsV3vdp1vsp5rcF3ojx3rR5NG8vuGiCHdDd773Ddzc0xwvVxmYD2mYz56znFCz7tKzrzCyD7G/GjOzD1fWsLK1zasu7R0fwlMGshsKVE3VEbqqCF1NYSkIVFpWU0vd3tEqNz+9o6suOxudl4eurEwrLU0qKUksK0kCqLSyIr2+Pq+9rbSpMa+uJr25LrulPremMqO2IqupKre2EFsP4GkBurMps7YsNtxdC+tvWBJtUxlvV4W2q01wakx1r0l0aUzzas70acj0bs3x7y4OwReHdBUEtef7AzDaUR7UVhLYUhjUhEM1FYd1VCaMdJesT/dsL5CWpwnLAK5Nk9bnRmdH+2fH+jYXxzYWyFtLo2cHAN+QwvxtaX767jUHHSbadWSweoJUX10aHxdqFYcyw0bbgUgaaZse75yCdkyNcwAgNTvRrTjTv6YovKYAYN8EfC0WX5dCbMuf6iubG66ZHKhcIDcujbcujbUuTbRTSM3j/TXThMYFcsfSeNfCRM/6HEB+oye7MxfHCwCSHu5TAAw9O1kCkPTifPXzxdrV561PxxufDtY/H65fn2xfn26f7S+fH6wAkHp5DCDp8inAkRvzZztLG3NjwK+2OjMC8Oji+NA8eWBhdGCK0L00PnS4QrnYWTpanz9YmTlcmz3fWgQAdH9t9nBz/uJg7fJ4E6hPthe/Eurx9sLW0gQApquzIwC2bs1PtdVUlGanZyXEBbjau9uautuZ2plo2RhrGqrLqcmLayGl5CS4+d4w879l43/Dam+i21xV1FCBw2Wm5GWmxMdEBvp42ltb6Whp6mlpuzg4xUbEhIREWNs6GBubGxqZWVrYuDp7YGIT4qPR4cGhidHxEf6oUO/AcJ/gQFdvHwdHK31dHbhicWbGwfLSyeb61fH+yvQoUD4dbW3MTy1Ojy5Oj5GG+k5OToD/4aKcTGM9JX9/y6gol8xUVGaSf2ZiQLCXQ6oynMLCdvKc4ZCWGQxFSce0T0Xf95E7zt7K0c7K0cTEUEstDRtXX1k62NW5v7F9eXIBkAnw/35z/zA9Mx8Xm4RUUOV6zSsmCFVT0tHXNdPRNoLJIhTklKQkZAX5xbi5hKWlkSoq+iIi0j/8QPcP//BbamqWV6+4hIQkpKXlwcRIMnJy8opATUPD8Ps//MDI+EpIUDYjq7yrZ8zazuftR1EuPlFhCJRHRERQShKiKAdVhAuKSHJzi/IKSPIKQaTkVSAKKiJSCiIQeVEpBSlpBExOFSarDPCoLBQpLiIjJgIVE4FRU7P/4z/+6c9/ZuL6KCEuAZeQUuQVkhQUk4LKKUrIwHgEhF68esvLIyggIMHE/FZEXDG/sCkWUyAurSIiqSAsJg2RhcHkYLIwiLAQDwQqIacorwBHWFrZhIZGxMcnBgUFBwcGpiZjqssLG2pKcFnJmdjY0ty0ElwesbCol0dsHUwBD6YSBWbph1SMFOYXKTB5X2W1ArhG0yvuVQBJaQCCZDymYZqhZhhWVvtydHp3dvkAqFZQywIf9f31/dXVxcXnpc3D0bHZgKApQ9NlbcN+evYxKoYlOpZ9Rs4zOrYjGtAof0ADzCtYDqjYACQ9omHdpmHepmffpGGfo2afeSswK4kcFIUDqnirtvEAP/TVF/X++uri5vPnm6sbQG5vbu/vP9/cX94+Xt5+uXoC0Nt7gFjvHh5ugSHh4eHJbvZ1LAB3ud7/1Yvr9ucvtyckQiMz2x7Dy2Oq/wJJv14HfH8z3P935CsX/ory/xQk/Y9v8usxUANvH2wD9ddf5F8v/Hdn/v01/3rRf0/+dv1/euDXDqD+t+UX+dr6t73/eu6X9t+6/+Ob/+/Jvz78b+3//BR/u+hr/W8+jK/Hvxw+/fh38p86/ifl686mr7QJaJ8voK0emAoDradvUBndA52go+nT5Bac9gJTbGB2fXS+lFZAfMezRs8G4Nr5jyzHz1h2GFl2GVmXn9MN8YhsZRbcr2+db67vLc1dHW/vrU7V5GMi3Q0yUOZ9RcGUhtipStRYhf8gzmMI596abFkcpFIZptqXYUbMsxjM0CXl6I3m64zjtMYL1ccL1UYLlYdy5IZzFUg4OKFAEQBTAk5tGKdJKtTrSlNtSlSqj1euioSXhMgVBcvhAmRzvCA57lI4X+miYOm6GERPinZ/tiG5zGa63nGuwXalyXyxTn+mSmumTJNSYkAptx+rcCc1hHTWhifE2eoZwFRkRcOlIfVCImPsr3foWM+fMR49B72y9ulYNujZhn5iq5OSn+lqPzjcqu2oj85PcYjwldZCIE10JDWRXOIiPMKiErIQFU1lOyfr3ILUppZSHA6TmxNVWZ5cW5VaXZFSUoSpqkhpbca1txY3NWWXlqDzs8KL89E1VRlNNfkt1fk1+Sl1hSlF6ZFN1Sn1FfEhblrpwaY1WLe6FNfaZJf6VPemLK+6NPf6NM/WvMDWvIDu4lCgtOMC8SWhrXl+LTjfrgpUe1lIczGqvgBA0qi+xoyZofq1qd6VyYH5scHVGfLyNHl2FFwfXZ8nUUZ7lmaGdlbHtpbJ1+frS5QBXzdzeqofXrA+C/Cy6O8sG+wuy0vz/QqjAJVmoJ2zEt0yk9zzUjzLc1H1JVEtlfH45oz+lszRnsKxnmJyJ26OULtD6d6a7hrDV8wM169OdW/M9M6R2yaHGhbGOlcm8WtTffPkjlly58H6+Pn+3OHW5OnB7PEe5exo8fP5+snxwsnx4udP658u1j5frF+fbd+e7gE30uXh1ueDjbPdZQAfT3eXPh2un+wugbmXNuZPt5f3VijLU6SZkb5JQvfEUPcMsXdpcpgy0k8h9S1ODG8tTBysz53vrJzvrZ1uLwE8urc6c7y1eHm0CfDu0SZIqEdb8+d7AOyuAWy6v04BkHR3ZXpxglRbXJCHTchJQgd7ODmZG3jam9kaaxqoyZtoKVjqK9sYqSlJC3Bx0HHQ/eBmZ9ZeW9FcWxbo5erp4hgc4GdtbWFtYW5lYWlra+/r7Z+fW9jV0ZualmNt5xQVHZ+Tg4uNwURHxsXFYFD+wZEh4ekYbAwqIsjd19fR3dncRl9JSVtBzkRVJRuD3pmd/XSwd7K1trtEWZ0e7WqqbCjHUcaGV+enZybIF+en94/3rU11uppwF2cDdIx3Urw/Lj28Mh+TEhtWY2E+xcRyCmauZwWdbegZDp7RkAQEqzGxbo72vnYOrtaWGSmYUlzu2DDhy+3jw+X95cUlwCiLa5suLl4MdOwv2d4ZaptZmdrDZZVloIoyUHkJCVm4orqcrLKIkLSYiBwSofORW/xPf6L+53/+7je/+Qsr61t+fnFxcaiIqKSwiIS0jJykFMCZyI/cfM+f0334IMzFJSosqhCHyRkemQ+Nxr7nF/0gKCwEkRCHScsgFWWRcEkITFxEVkBASkAIKofUVFTVFZeG8wlB+AUhPLxiQoJQCTE5GQgSBkEqwTXFRaTfvub/59/+wED/RkREkfMV//sPYjx8EsLiMEkZBVlFJSkZeV5BEVFRKWEhcV5eURFxBeACuLKRpb2foqohr7A0r4Aov5AwNw+XhKSQvJyUlZVpYHBAUUnR0DChta29qKgkBIVKiI+rKC4EPqWC7JSy/Kz6iqLWmoq21qbRkrIxHomjn1gOadj2aZh3aRhPaJmmmDnTdfSKo2KnfUO72N5sM3HuPqM/pGU6pmGcpGHoVlZ/3D24/nx5d/cI7mm/uHw4Oz8a7L0YJs4nYPsRymOv389+T7fxPcMB48sDevZjEEaZdqkYdmlBdXRAzXoEwCgVGNVrjZ5jhuUFkfPNIlKNIAufDYg46yXvtA1++XwJau6Hx9vPlzfXV5dXwItd3dzdgDON27v7h8ebu0fglQGMvAIaoHPWA+igdQ/a2wFtDyAoAKbgMinQAvcXAJD5MzBGgEhKHG4GCJvh5SmY9A5AUrZvSPp/WgBG+nXl2yrpN/l7ElB3PGmdr+lEv9z/QqZflRHoWwKcuLv7cncLlMf7u1vg5+Pj5+uF7Owhro9b1IxnVOzHVBzbtOx71Mxn9CxL1EyE94JbVY13G9sHc7PHW2vHuyurc8NFWWFRnrq4aKvhUtRoaeBMVch0JWqlBd2T6ZzhrojzR7YnGU6VOhJzDEnZOqO56oR0BXIOYjxfaTQfMYqDD+fACdnKw3mag9kaPWlqHcnKjWh4XYxCaZh0foB4lo9Qnr9YabhMdaxidbRCI0a5P1d/rNJsutqCUmU+XWk5WWU1WWk+Uqg+XaY6V6E6W60xW6ZLKbOYr/Ullnr1lXgXJ9lpKXEpIoXUdZE6msrhmuqN/GJTrK/2aBkPntMdUTMdUTEd0XHsMrwY5Xg35+N7uUSJjAmGaqogLM0UzQxV7S341WBi6opKRrr8UDFZZTldM11re9MkbERVdWZREaakCF1bha0px5YWYwoL4nB5cSWFmMrKpOKi6Jz0kKK8uPqa7MbqvJbqgqbSrNby7BpcUkdDVm1JbKibdmaIRV26R32GW0u2T3tBQHtBYDOAnrkBDVk+3SVh+LKIlryAzqKQ3vKIphyfpnzfjrLg1lJUa2lYS0lkV03SBL50bbJ7dapvYbQXRFLK6CplYnVmDKCuzcURoOyuTSxM963NEfbXJ64/beyuT/i4mnByMEOE36bE+zfXZOUkeydF2mTEOxem+9YWRVYXRtSXxXbUJg+254zgC0d6C8l9JTOEyvHekvHessneimVyy+Hi4OHi0PRgPWW4aW9xeHdheI7cPjPcur0wvL9E3qQQZkc6FyZ6TnZmPh0u7G+On+zNXZwsX16sX5yuHB3On50uAzx6erJ0frpyebIJwChQPh1snO+tnu2uACh5CGaoX9pbo2zOjwO4uTk/sTE3uTRFnp8gAsC9szJ7urv+CXjI0dbx1vL63PgKZWx7aeZoa/l8b/1oa2lvdQ4opzvLV8db5/treyChAki6ADwzgKSfjtYAPN1fo8yM9I72d7XXVGYlxCVHhUb5e7pZG7vZGNmZaBlpKJrpIBzMtNxsDJRlhNlp/sLzmrWqKLe5uiws0NfWwtTR1goVFGBqYmJtZRMSGpGdXZCbXRAcHI6OS0rPyMvOK6qpb66ta8rLK05KTI2OigsJQMVHxeIyc9PQSd72rhbaRtoIFSkeXiMVRLCbMzoooK2iYry/r7OmsqogKzU23EJfw9PRaqinbWdtcXl+5vTwAICA8YkRHX1VBxezmJiAguzEPGwkGuVeWZS7mp4+Ssd0Rst2+JzjkJoFwIiD72mmJaRW8F1hvl4hLm6Rvj45aYnF+dm9XV1fHn6+uboFqOXz1X1MbAoNFdtL9g8mhjaWpnZwBVVRUUkRCYiIuJQYREZGDgmFKEIkFWAwVShUiZqa/Xe/e0ZDw/HHP1IxMb3++FGEh0eYX0BEUFAMAoVJQWQkJCFCwuIvX717+5aPjx/CyPye/QUfOjEnLilbWEpWQEISqignKi0lKS8tg1AQlwR3REmKy0OlkQpILVkFtdfvBeiZXjAzv379ivfjBxEASVUQOhARmDJcEyaNYGZ4/dvfficsJB8Wlqyuaf7mrRALO9cHXnGYoirwPiWhcrLySGFh8Q9cvCLCEHFJRTEJRV4hGW5BaS5eiVdc/MAvpYCAq2so+fl55OWmkUcJ84sUAnGwsqoiDh0Xj45PT0spLMjD5WaXFubVV5W111c3VpTiMlKjY6Pi7Oz6X/Gc/gQGNDgGvX0YL54zTNGxkFPStyZnjkqqOxg49sBcR8xH4P53xmla5n5lzcfl9YvtnS/39wejY1sd+MOy6jFR8RVJacpb7ulnDJv0nIf0Lw9pOAH6BOYS52CCJTC4/Q4t4w4d0wEV8x416zoDxwzjq1mYCkHDoNfW7vPM1NnU1PX2LriEcPf4cHNzd3t9fwuG0L+7ARsAjoJuogCmArOO+0eATW/vgOru5uH++hEMQgquiwIg+RUowYHhrwPEL31Affvz4+0pYbiNgQ3ccf9LXNJ/h6TAtb88AzjAfEPS/y/ylQt/Rfl7RtKnNwbeeE931F/l56fmUwfYfLq7wHvua9fXu+zpGuAOBE6C577mAHp6FuDn1yvBjv+2fL3+Ebyd//pA8MdT85fG1zfwS/X1zFcBXhVkqqc39cu1T/JvLwGvAr9/6fvl57/5w/yt+Uvjb0ubv1z89LpP8p9+fn0hsAIuB47Af+2vHeA/+y/nwKufnuOpA5SnDqDnb6/8JF8//K+v/B9O/V+Ur0/29AkDfy5AgYGrocC7BVq3QC/QDXQAVwBM+jMwcb69AXfdg2cBtfUIaLbb69WMtOGP3Gu0nMdUrw6oXh5TsZ1RMQNKaomGtUtAfLuo4m57Z39jY3t97XBnZXy4ORfjE+uhUxBm3pfnO1kSPFkSuIdPIRX7F6G0SlHq2e6SvSkGU0WWI9m6I1kahDQkOUeNmKU0kKJIzFLuT0V0Jip1JKo3xSJroxSrI+XKQ6Wro+SqY+RLwyRLwsRr0TKtafDePPXhIp3xSgNKvTGl3mCqSmeyXHu0WGe0RJ+I0yLiVMdKVClVOlMVeqR8HUKeaX++c1OqXU6Ynr+tjIG6oIq6pIyGnJS+upGZUQQSUSkoOMnGuUnLCIwiwEhzSMV6RMu6xsDWR8c87ekxXlvm4uak5mArbWoga2HIoyqr4WpR0dds7mX3QYJH1VhD01DdxEwntwDTjS+vrkwpyospLcAU5kanY4OLCtBFhZiy8sSq8qTyksTaqozaquzaipz2+pL+lorWiuz6YmxTWVIWxiPCXbck0a0516+twK+/PLyvIqIdF9hWENBTGlae5AzwKL40ojknYLAqtrc8uinbv6UgsKkgsKU4bKgpZaQ9Z7K3ZGmkeX2iZ31qcGl8YHl8eGt+anNuZnNuemt+Yn2OuLsydrQ1vbVE3FgY2l0hHW9N7ayOdjUWRKJc/FxNMBEeKXE+eVi/qoLQ+tLo1mrMYHtuf3v2UFf+2GD5zEjt8nTb+mznKqVjdbqNhC8Z6yubJzWujLdvTHfvLxJWJrtXJroPVkbWpvsmBhsBJN1bJB8sj27PEddmCXurY58Ol84PFg63Zs4OFq8uts6PVw/3FvZ350+OV85P1o8Pl06P1j49GdY/7W+cH6wd7y0f7S4dby/trsyszY7OjQ1RyAML44TFKdLWCuVge/XzycHD1cXj3eWXh5uf76++3F0+3n6+Oj083F7bXJ4Dyt7GyvHO+sn2+vHmyunu2sXh1tnB5skOQLprQDnZXj7eBqn0bHfpYmd5nUIeam9qLMYVpiQkhwcGONl4WBsFe9jam2prKEhZ6qkEuFo5mmnLi3C/Z6FRkhGvLs4vL8iLCg329nAJCwlGx8WamZv7+Prl5BZk5+QD3Onk4BKKisjPLcTjB5uaWjMzc1LTMkPDIyIiIsuKy3o7u+urqsP9g3SQqhK8grIiYrpwuKOxXpCLY7SfbzwKFR+KigkOCPX2CPf3TI4Jz8tIHuhq3VpZWFucO9rb+/nnx5XVRUMzPSdPh+Aw/8KCzExsXHSwd1lh3npW1ig9yykNgKTsJ9TsxwCV/kRP4hNsQkf7uzrG+PkmRoSWFeT2dLSOj5AvP13tbB9c3dz394+8fSXwku2ji72viYE9XF6di0uQiYXj5dsPL9695xcRhSkiJaVk5BWUZGWR798LfP89w5//TEtDw6miYqSra8XOzs3M/JbrvZCEuJyUlJyYuDRMDiEgKPqOi/fDRyGuD2KCQnJv3opycUvIyKnJyKsIiUlJycpKyMiIQSEQmJyMDFxEEDTHy8urQ2WU3r4X/OOfqf7lX7579YpHSkLhwztBCVGYElwLJgVXQWgjFTXoaV/Q0gLvS1xLyzI5sdDfP4aHD8rK+lEWpgaRVpKWVVKEa0Ih8lKS0lApmJiotBjwlqTkhESlIdIKqmpabm4euMIC4sgQZXZyampsZGS4rq72/83eX4C3laSLunCaaXqmO+lOzIxhBjMzO8zMzHGY4zhx4jhmO2ZmZrYlmW3ZMsiSDLIYzJZkyv1qKek9c87999nn7Ll/z3meKZdLtaiq1lpf1fcWLl/fdy+ev3jz5k14eERGampRbk5RTlZqUmxsZKift5fHhfP73N0cXOxPOthUrlgrkFHnyWiMymsLFqtOyii1ySmOExpmhyf4SdlFqsugNiuU1+DKqAnkNHtk1ZpctomraofCPgizc2v37svfuKV13abBxQqChTLCJYpCRS2OvDZXXpuD5i1pCZao8GRVRlC/vypNSa1LaylRY1mbkTn10sXGIyeExVVTg8wpxhAaAYqN/JyeRkNCsRlKaL37GfR1aAlaxgmYE81kxRgRfR0FdX3Nz09jTaNoBAHSiLMgR0gxYKdgCgDrL0P70OH/QNJP05v+JyRFSg1T/f9G0v+KkXLhn2j+RZEUgw+MODGBwprtsX3ASJg8IdFFgw5REz42PxubTielT5A55GCfd0BVKpQzsItR8xuGNpj7vzJSccXilZ4/+xFlH+mFKECIBKUCdgE/oY/7QhrQ99ghGnRUevU8qh6iqLFEwbb0jj6nFDsNfrEkYYfAwC+K5e9ezB/eT55PAIcCQL3ckDQUAwoNJQmF8ikaCAh7dAjw4CLwStBjwfpAPq2yhEWNkoAZ7HLYgF8IeRbuGV2O/tDVnzMz9mowfsR2/7MMhIQC/vSCIBkITLHwwcUeCqQQtuBxQ7GFFXiwZxotC4Uxand4eMMaA7rMUqHMshEZbWw5blW2ojpFRrlG33ymjy4cZLEHOKz+Qe5ANwlfEP/+3stLO5M9z3ameHamPm1NedCYdL8s5ELu20NvT64PvaiHDzpQ67ezPmhPS8ShxvADle/di187VbxzrXi/tdhnW/ZLt/RnjhkvHHK9XQp93Yr83UtDtlWGb8N/muQE7vaGxK1tqe4d6dtJGTvakrc2J2xtTtzRGLeTEL0TF7WrPm5/Y8Lh2sj9pUE7Ml67RT3Z/u6m652T5mf2GRzcZeq+08p8m43xLlezfdvcDro93u2aZaDfqrWUoaSOvoIjr86WU2MqqNFVdeoU1CiXr5QG+28/vl/FaPOarQ5GoJ0uHn0dH/Qm7r3lTus1ZpsOnDq0d/+2sxcPFFcmlZclAo8mRL5LivaJCvOMifKOS/BNSgrISAkuyo8vyo+LjvBNSwwryU2sKkwuSY/ITfDLjvYOf3PD597RwtgXhEzvquRnuDTPysSnRVH3iqLul8U9zg6+VQbomfamPO5FVRIg6evS2OcVya+K419WZfh21iZ3E9J6G3J6G/LJ9YV9LZXkpipaK4HZ09Hf3sroJjF6iIOdjWxq6wiDxOtvpnVUNNekl2aFxYY+j/B7FBvyPDXqTVyYZ0bs24qcEFzxh6rCsNLsQFxxZEdDBrm9gNxRTOksGeippnVWkDtKO5ryyMQSWmcpjVjU11E6QKqgd9dSiGWDXbUsSj2lrZyIz+ttKef3tQ5145k9DWxaG2+QNMahjnEpQhZaEn9U0M9j9XKZvWwGmcUgsxm9yGX28tm0YTZ1hEnjM3sH+zuovS395DYqqZHUWNOEr+hsJnD6eiaG2ZNTQoloYg6VCSDDoGohI87MSsSzoIxnZyQi0YiAP9jfT2xtHeyjjnJYEzzmOJ/JZw/w2AOjPMYEnzHKpo8wBkYYtHF23ziLNj5E5VE7W6tKMqPCYt57v3t0+9654x5nD988c/jsge2Htzme2usu9dtuWbtSYfG5Q3sz42Pjw8NSE+Lu3Lp+7eplr1deQSFBYeFhOTm5wYHBN6/dePnk2aunz6NCP+Rl5SQnJAQGBTzzfH7d42Z6Vgabze7u6vB++cLdwd7Zymqni/PlkyffPH4Y4Pk0/N3b+JCgxPAPkYH+yVER2SkJpflZzfjq9ub6PnJnb2c7pYs0MToO+ZTDY1+6dvHi1YsPntyLig6PiAgK9H8bFuRXffdumwqQKNbhK6cmkFflyijVrtngc+LI7ctn3714GOL7ujAng9jcxBxiUHqpPd0UYluPq9NORRntXW6HDu8942i7c80Kg98WKn399V+WLlu7Rd94s76htY2dgZGx+9Zt9g4uqmo6ioraS5aoycvpeL4IKsgnnDrpsW6tpZLiSgN9W1NTByNDKyfnbabmthu3GK9cs2X1WmN9PTtzs61bttiZmrk4Ou0yMbMxs7Q1t7KzsLG3tXextXHX32JlYmRvZuq0apX+b4uUv/765yW/q5qZ2NtYum5Ya2hh6uDiuNPC1H7X1oPb3fZpaa5ZtlxvzTqzFSsMD+2/FPkh89lTP4MtDoZ69u5uBx3sd9rabnNy2mZv52hhYrFlk95mA0NnN9fzZ89FhH0g1OI62to62okdJGJmdoZ/wPuAgMCgwOCoyGh4pUlJyYmJiRlpqWnxCQHvfG5ev3J03+5Dzs57zcyP2Fif2bXt3eF99avX8mRU+XJaw7I6w0u0JuWVmhVlJ6rwoqERXlxmjtpyhoouX06DJ6MplNWmLVbtMjFnnDrbIK9G1l7Vq6JBUlLpU0J4NyqnPKKgykVff9UAC/X8SRkAU7VeJVWaohpVbVnTqvV9V281X/Hojo2bm56YHhHOi6AoxmR+GjWIzgKGIrWCcPPzH7JYsf7Z/L3/U3n/d0a6AS7m+aQIMCUE+vbj/LQQX1eggk1vklVDPUgKGv9G0v9jI+XCP9EgJMVQ5F/LIKpDi+AicAP5nUGTWhCjIEZCpIRRKEZbcIJ0KgxqPUP0idEWgkQx2sKwSqoWMMFEAX92/+sGy1MoLRARhIj2oF3IIpqbRhwKSAou0jtYfvt8HM3RgavAh57zH5dI1zaSngHO5010SLoJIfzdi0FJx8wnDyJQOG0WEoPSg/gNBSbdi875FBB6gH8ckIYHfAxPBj0k7KmBgfvCqp0YmmLXoeNwEI3lgZhQWJ8C+bx8BvZqsERgu//JRnpj6DWiLZQ0KXOjCgF2gvRdYMUcmBk0BB5QWzIFtWtyQGjDegO6orZATp0rj9CNI68mkNXo0Fo9+C5gqpvG6+cyB1i8of5RLo2Iywm4f8rnwo7S9zfbkp/j4u/gE+6Wh1+uibgY/9Ap5IJB7nPn6ve7CEH7K97tKH7tWvzarcTbvcTbtfCVc4G3S6nv9lK/7dXBu/AR+3CRuxsTDjQl729J3deSuqshaSsuzqk2xgEf59Cc6Nya4t6asq0xYWt93LamxF11sbtqo3dXhe8pDdldELAj2csp/L75h3vWvtftHp6yvHzA8MQu/f3bjXbusHLc5mC2w1lvj4vBfsfDp3d6HXbPMjIgqS9jyKkPo6nKmiw5VdR3pqLToKBJOnsuJzhg37kTa9wczI7sNj+803i3057LR648vb77xH5Dc4P9B3bsPehy5ebRwrzoVnxRcqRfZMjLosKYxCS/iEjvlORAtPBTXlwOUE/Qq8zU8Nz0yJKc2LLMqILk4IKEd4lB9xP97lSnva3L8qlJeVmZ+Lw09nFh9MOSmCeViZ41Ka/zIh7WpLytTPEuiXvVkBtcnfK2tSSKUpfeWZNIqk5uq0gg1+cMkSoH2iporRVddWWUFhyrp4PR3cGj9bB62nubatvxRY3l6SUZ4bFBT94+vfD+xeXw9/dSI1/nJweUZYUTShIJpQlFaf7p0Z6Z8a+LMvzwJVE9rfl9PWV9PRV9PZXUrkpKZyW5s5LUUsQaaGDQ8NSOkqHeWiaFMNhTSyfj2X1NvIFWBrmO1lHDpDQOMztZlCYerW2E0SMc6saQlCZgUUZ5/RxGD3Owm8eisRlUen/3YF/X0EA3a4jCpvcyqZ0DXa1kUiORWN9BbCB3tg72ktiDVB6HMTbMnZ0chyw2jbIXElUQUZSroLCfm8em6MxMT09D+SSZnubxeOReMoVM5g4NTAnYMxOCyRHWKH9onIcGqo5z6KPMgTEmxqOY5fd1tePK8hIi0j74h71++uLmxXsXj188vPPMfvdTe9wOutudgSrH/u22emtVf/nx/KE9kQHvs5JiaT2dgf7vTp08evfe7ZzczPiEuISE+EB/v4d3b6fGxX3w80uKikiKiQp8/87r1fPzF8+cPHciMy+jqbkhMiLkzIkjp44e9H7+JPT9uw9+vkkRodkJMYVpKeW52YSy0trSYkJFWTO+pqOlgdhU11xXO0DpbqkjtDU2TIxNwP2OT4w+enL/xJlTj548jI2PjooO8/N/+8breerx40QVHZ6MGl8eQ1IFtFQ+bu1G39PHn9y5FvjmWXSof2lBbmVpSSepk0Qi9dEGr1278/MPCx2s3E4cOu9g5b5hjeFf/7Lk5x8X//TTb/r6FnZ2rhs26tvYOFhY2piYmrlv3WFhabdi5XpNzVWrVuqbGDu/9AzKzyU8eeS3caOVoYGdtbWriYmNra2LnaO7pY3Txi1mm/Wtt2yyNjdzs7babme708rSZcsWU319UwNDCzMzW0en7S7Ou81MHJ0cdhkb2svLav/0w+K//XWxlsaaVSv1Nq4ztTBzsjB1sjR3BkLd4bLPRN96/RojUxPH9etNN260WLlC/9CBi88e+2xzPwjnuDrutLZ0MjG2NjExtbAy277d7cjhg/fueiQlxrc1N9F6ySRie25GRoi/X7Df+7CggMiID3EJ8WmZmbk5uVkZ6dHREQF+fp6Pn586ctLFzsnR1vGws9tDR7cP7jsTHVwTLayaXN16tZejJkN4wjIaAnndEUWVOkU5YU7FWP8IJyknW3UpSxWevwpfTl0op8mUU6OpqA/Kq/KXaIzIaAHYMaC6q6QJlwuhkJFV46BF9TV4Chr8xWr839XI6ro4fb2C9Ru7LnuQ3wXMMQXzo9No0aZZ8X9oKkzmkfwjbYihn9SVqifM/a8aaaGPZSTpL6geCAPrspMiaf1/gqSYVgNN8e9FoP5LRsqFf6L5DyRFb+1fxSAB+p+RFP5AwDF5QjQKzAIOgikM4GATlIAY4SgIKoQAB5FeALwBVMRO+98z0kwjdVHoKBaIAZAT7QD3kwU+gmcHZ0B64DjsggiBkOBkBKPgh32Q1P8lkn46hDZR9kF9F7ALnSO9U8yDTkDnYXeHkRvswNhMegQuxpKMtpAjbQJFfilazmMJQ9vwkBDkIR9KKmwjrsWeG3qcCLI/ISmKCwXyH8tnwKtB7ZTSndLw//vmj9CmP0LZhtq2sfcKyUbt1OD7hKTY7aM0A/5jcc9A8mZFoO9noYIOVOrv16ysylBUYiors5XU2LLqfDltqrwmbvlqmm/QGJkuGGAPUChsNk3AIDXkRgd7nPA9vyPr7ZWGNM/ahIcpb47WRF8HKs3x2lX4emfl+z0VvrvyXjhlP7Mv8nav8ttV5b+7zHdrTcC25qh9xITDpJQjHcmHGmN3Nifsakna1RC/DR/jjIt2qItzbEhwrk90aUza1pi0qz5hV23UjsqIbZURO0pCtuf7b83ycU955Zzg6RT91CHsnnXIXfuAO1tfXnG9f9r+0mHr43stD+6y273TxXG3m+UBd8v9LlZHHfdcdH+z17VgvV6vivawjKpQVoMtB3eqzJbXZCgux6to93jcrs/L2nf+5FIb0y073dY7Whu62T54+ywgMshtm7Oh0cbjJ3bvO+Dy7NHVioKU8vyktOSQtPSQzOwPsXE+aWlBaenBUVFvwsNfh4W8SkkMjo98l54QWJAWlp8cVJoakBX1ojDuVWXqm8rkV1VJnqWxz0pinhbHPC+KelYa54XLfJ8R+qAi2ac+P6wmK6ijMqEmM7CtPJ5cl0msTOjGp3fi0qktBdTmIkpT8UBHdT8RxyK3DJIau+qrO/DljaV5+YkRcUGvg1/fCfTy8PO8Gh/yND/Zr6Ygqr40qSI7Ii3KOynsZdDrm173T75/cT43+W1LbRKRkN7ZlNvVlt9NLOollfa0l1K7qgaodX3dtez+pgFyLZVUzh1sFjKJsMkfIgoZHaPsrnEuWcjo5NM7RjnkEWbPGIs8zqGMsnvHeFBR6eMze3ksytBAJzAoh0lj0Cl91E4quZ1K7uindvf3kGgdRCqxldLVTqX2MIcGh3mcqWHhzNQkWqxsZvojEOfcDFpDdxZlYKkFmQUpRtI6Pz85NSWRQP11TiQWT0xNMZlMxiBtmEMXj/FmJvjiUc44d2iCQ5/igzswweqb4vSPc/tG2VQ2rb2hIj89OiQx1Dfa79Wre9fuXzpx4fCOE7ucDrha2RmuO7zN4cqxPYCkin/97tqJgwGvnz67e70RX97fR0lOjPK4ey0iIjj8Q3BIsH9SQkx8VHhhdkZ2UkJBRmpUaMDj+x53bl/bs3fridNHXno/e/bi4cNHt708n0SGBWQkx6XGR+dmJFcW59aUFlSXFOLLS9oI+FYCrrGmqglX3dqAL8vPzkpNbKnDtTU0NOJxfDYXQ3DxS69nO3buePLscVpGSkzMhwB/Hz+f1whJVXWF8poCBU2gIoAe3hIVwvrNEbeu3bl67sX9G4CkuKrSkoJ8Ag4/PDxcXl4pJ6eyXGflzcu3Xezdt6w3kpdR/e7bvy35TeXXX2VXrdpsamq3foOhvr6ZlZWjiam1k7ObiZmFhqbOihXr9fTMtLXXaWutu3XzeWJC3v79Zywtnc3M7MzMbe3sXRyc3Z1cd+gZWhqbOgCS6uvbOjnudXTYvXq1vqrqshUrNq5Zs2XzZlNzc0d72232tju2uR/S32L9y18Vf/hu8cb1ZocOnFu5XE9dddWqFfrr15oAg1qau7ja71yzbKPBZnNLC8dVyzeZmdvrG1pZW7vYWDnpbzG1t3OxMrHU27hl185dx44cOH3qUERkcF1ddVsDobkOX1FalJQQHxMVFREaGvMhNDkivCAttSQ/NzMnKzUnKzI60tPz6ZkzR3c7Ox+wdj5u7XbGxu3hnqMh+0/EGFo2mNt3rjfsUtbpk1PjyKsLZJSFS1QEClpD8tr9Cmq4lWuHK4hitoSfWligqstW0RTKqnLlgEpVhIpwvjLU4cdkdISLtXmyujyF5Vw5bYG8jgDrr4cafo+CRq+6bv+aLZ2rNrXv2U+Ji20JD58YZINMz05Oz47PzmMzklDhjHQKokWp+Xu/1Ej3gPtfRQ6pioF/zCKFi9BA2lWIkHSYUF+oosVSWSqQ+3+Z3vT3SAqaC7b+vQjUf2KkXPgnmn/p6U0guVILUogw6fNeqURjG5ADEBhJjwN3IiSF4/CPoRk6jtHb3EeMDrGL0d9/2UhjR4EhL4rmj91Y6CiHQAKQkAMgITiFjAlxSeYx+MMuQSEAGv5x5T/8fjL/86bUfjIQ0T8mW3oUPRJsP1YSfLoAvVBsE21JHxo6A3EdIDqwJzqIbgm7K7Cf21whCrgPoHi091OrKboYPGgIxKfd6IYgCjj0P93Tf8tIA0HJQrSM+n7Axe7rc/AoZvSDRQ65B05B60QhNIWnL5GWhzPTMwxG1SY9sqrqkLIiW05ZIKstWKLJVdCiKGvULF/b/y5MRBliDzKovZ2Cod6xflJVcqjXlYPeV/ZmB3pUxj8pj7nTVfimPfMJPvJCXcSZgtfb8166l/nuqvTfW/Z+d3Xg3sao462xJ9rjDnbE7m6P20NM2NMat7M+yh0X7lwb7oSLdCHEuNXHuzclbmtK2FofvxUft7s2Zl9l5J6S4B0FgdvyA3Zk+m5L9nKLf+Ea92JrrOf2hFd7kr33f3iyPfDR7oBHB97e2Xfv4taLJ1xPH3Y/tNdt11531/3uDvvcTPbamhy0OXTM/dU2p+oVK7jyKgI5ZZ6cGkNOUyi3XLBEd0hZs0ZFtfe2R0FYsKGTlYaZ8Woba/1tru6nj9x7/fTJy8dWtiaWlvqnTu4/fmTXnVtn05PDSopTkpKC4hLeR8a8ycoJT0oN8Hl3773fww+hr2Ki34X4P4sO9UqLe58e/TY/wScr2rM46U11xvua1Hc1yT5lcV7l8a8qE9+WxL4uiPEi5IYWxL6uK4hsLk9oKksoSw+KD3yEy4/oxGeQatNIuHRyQ15vUz6zp5pLqRvqqu1pLGmrya3OTcyMCfrw7nnwqyfhPi/CfZ5G+z/LjPGtK0kglMYVpwelRb2K8nsU4n375b3THud23zq38+W946mRz9vwqb1tBeiTSy35pOa8jiag0mJKZ0VfTw2dWsfsb2RQG/p7cKy+hmE2oGcnn9GO7FDHCKdbPDI4we/jDnYIGF3jvD4APmxB0L5hNk3IpnIZ5D4KsZ/WMUQn0wfJfdQuCpnU003s6YKdPcyBfu4gfYTFmhAKpybHp8UiEDlUGRWLJFNj01MT86LJmWmRZA51moBwgtCi3AW5Djwg01C9RgZlNmzPnFgsGRsd4XHZfDZjVMAZH+OPC9gTHNY4nzkhGBLz6CLOwBibNsnrn2BROwjlqVFB4X5eEb6e7554eN656HH20PWT+07udnYx23xip9Plo3ssN62U/+s3z29fSvjw/tyR3ZfPHCI24xkD3amp0Ynx4YnxEWHBvpmp8XmZyXERIWlxEZkJ0QHezx/evfLwwY0rV08/fXE/5INfQODbmLiwoqKsgvy0/OzkmsqCRkJVPfbJ0JrKkprykrqqqvrqyvrK8oaq8mZcTXludnp8TG1ZCZlIbKip4THYkE9nZsS+79+6u7t7er5Iz0gJjwgO8Hsb4v8u49QpooruMPp0kJoUSTmLlWtWbfA9c9Lr8d3AN8+TokM725twVRWtLU3T05JLl6789OPfDuw5dOLwSRN9U0UZlUW/LFn0q7yFuaOL684lS9SWLt1oaGi7bp2RqamjjY2rrZ2Tmbn56jVrNm3WX7Nm8+rVm3R01xoZWu/Zc8zC3MnKysna2sEcW5rUztHFxsF5w2YjfUNLIyM7S0s3C3PXNasNfvtN5S9/WbJs2fotW8yMjW3hkJWFm5PDnu1bj25ab7Hwb8pKCss2b7K4dOHuvTsvT5+8DkiqrLjMzmabpbmrpbmTmbGVqZG1oYG5kaGFlY2jgbGFrb2LlZXdls2Gjg7O2922X798JTEurjQvp6mmcqCnq62RkJYY6/vW69WrZ6FBflBhSEtLKi0uaKyqTI+NDfR59+rly3Nnzrg6OViaGTvaW59zdPa2cc1wO5BsYJOzxRhvYFarvbxVVYuqoslSVBMoqvJkVAUy6iOymhxZrUGlZQSVpeTbTyTd/FnmND+1tFhZh62sIZRT58ipA5Xy5JT58ipcWVW+rJZgsdaIjK5QVoeHPoanxZRTp8uqd63ZQrCyL3F04iUmMhNTBI1NSFGAOp2QzIqh3EVtL1hB/EljSJdzQR7s9+/d/xPzR7GPeVDxj4WETahAo+mGCQ2FKtos1WVoULK82r/Hkv53DLymP9f8qyMpcrGhzSBLSJCwxCIhk+5ALYUSVNqj0h01TgADIvaEw9hedMknaURH0MXIfJJE7N6l9rP57IUjfwitVICl9vO1INeQE1EWhJwowXIlahmZlQCUioFL0UWQTVF7JKRg5iMCPZSRsByBxSnNplhgyGDHsHAx91M0nw2E9of9ZOAE6WhOlFTs6s8P5x+u/WMTXCwZc3AVGoUDIcEFKHWQMvDDD9b0iD4gjCgVbaK8C4fgNrHhuCggNGYASyq4WB7/pxksWggWosMaQaVNo5CGT7eAxf8RSQNmYQOSANgvRVKk/z+1JU+PTQzGJdZt1utVUeHIaYzKLh2V1eIuVuEqa1MUNQhL1w34homoQxwyjdVHG2UNMcjEnKRQrxsn3l47mBF0u7sidKg+ui7xXmvKvbakm4U++9KeOKU8tq8OOkQIP1ETfLA1/mxH4lli9N7mD66NYS51oS74MOf6iK2NUTvqo7c3xO5qjN1TF70TH7WjNnxbVdi2ivB9ZR8OFgXvz3m/K+vdrlz/fRnv9qb57E9+sz/lzaG4VwfjXx9KfXcy4vkB/8d7/B7vf//o8Ms7Bz0u7b5wcsfxI9sO7nPbtdt12z43+31OZvscjA85nTy7N9LKuEVXd0hOiY8+6bSct3jpyBJtgbz6kKpGrZxS+/37yakJW5zsZVauUtywcbWd1daTRx54P33w4p6NrZmDjfmRw7tPnd5/+/bZ6BjfktK0uHj/gKCnwKMxCT7+wU9DP7wMj/AOD/eODHudFPM+JeZdQphnWuTL9MjnBYne1ZmB9dnBuBT/0tg3ZXFvqlL9K1MCSxJ9GwpjytOCm8oTcYWxzVVp8WGerpbrH10/2FSeMNhRNkAqp7QWk5sLaMSSzrqc4rSQ2MBnoW/uRfg+9vf0iPJ/nhUTXJgUVZ4RU54ZWZAUWJQamBD6LMT7ZqDXtbePL3rdPe379LLvsythPndyE30aK+KIhPRWXGp3cy6lvaSzuaCrtbinvayvu3qIRqD3NaBvgVLrOPTWSWHvKK97mN05zOoUsrqGWT0jnN5xPlrrnjfUzRnoGmHRhCzKCIc2zh/kM3r5LApnqLezvb6nq4VK6SCTO6jU7sEB2hC9n8kcHBHyJVNTsxLJnGRaWg1FE4fRHjEg6Yxkak4imhNNTosm4ABIJlLTqJqKpHUOa52ZAUUOkouKKtR3D0UHHJ6emZ2cnBoWCPh8nmCYNz7Cn+RxRwWsiRG2WMiY5A4Ms6gi/uCckNHdUBUb4hPw+rHPszvPPM7fu3QMkPTl7UveD64CmF44tO3kHreNusqKi7578/RWemzQ87uX7M0337hwJDcjpq2lhtSG62gjAF/mZCZkJEeHBfrERwQlRwaF+HgGv38ZGx2YlByRmZOQnZdcUJRRVVPY3FzT0FCJrylurK+oqy2priqqqS0vKc4rLy7EVZQDgOLLSnAlRfiSIkJJUWFaKq6kuLOxEVdSKmCyofADQI+LjTp+9FhISHB5eXFycpyf75uwAN+CixeJitpoeo2sGg9DUoCJiuWr350+UZKTVpKVnJsW39Ha0NpUz2Iy6PSBtWvXq6lqHTlwzNnO2WCT4aK//qYgq/z7IvlLFzw62slnztxQUV4uL6etprbKQN/W3MzZ3sHV1t7GwNjQ2MRk/cYtevomAKAGBuaWlo7W1s7WNo5GJhaGxmaOTq429g7m1jabDYz1DMzt7bfb2e3Q0Fj900+Lv/rqr7/8Ir9pkxkwroWFi7mZi4P9TjeXA+7OB/U2WyvKL9u0wUJNZeWWTZavXgbia4m3bz1bvdLAyWE3kCuwr6Ojq521o5mRhaOdM+Dvli2GTs4up06fvXj+QkTYh5LCIlJ7K7mLRKgoL8vMTo+MigsNDg8LDAsLjI2PKCnILi3IiYwKCwr2D3z/7tqlSztd3fZa2Rw3Mztnan7VyvrdwUOp23bnrNrcusaQpLGKoqg2IK/EUFZnKKmylFTZiqpsBVWOjPqwnA4f9cJrMdSWZ6gu5aYXSfonpnrHeOkVOcrLuUrawiWo456ngIGpggZbXo0pqwpF5ehizUFF7XZVncYV66iObm3GlgPe77j4OjquFq3NBwILgi0Sz0xNz4vR0qEoJ2DVLiitkRrByup/ppGGhrLQp1+kSZESQmro30j6zzWICv9U86+KpFLhAxcTKEyEsCYH6W7pLyIQMbaAJcoOUiRF7DmLOnzhDMg7qHNZGoQ0rP8dIz0bXKkASz3S3VhokBzAJpQq0DTgzE+PtDXh8vPzK5raprB5QVguRXQF/wB60nD+yA5gwPP3/j8OwV2AxdIt/UPkjSzC3E83JKU2jH2xmik6H2k6BGbYBvxDMoHppD9YmuHZAMHDpahpF10MSYQjWBjoFlCQCElRDCgJcACCAY8USbGd6GwUNjqIYvns/vfNH6FhqUWxYenA4sHo+fPRPyzGofBwEJLCIQBuuMNZ9Axm6AnJTZsMafK6AlTpR/2DUODyVDT75FUalq6jewVMU7mcAV4/bVDI5w/SujIjAl5fOR745Exx/LOGbJ/coCu4uNvk/BctSbeSH7v6ntmc+NARH3GKEH68LvIEIfxwQ9iuxrCthCBXfJAbIXR7U+Q+UtKJjuSTzXHHCJGHa8MO1IYfrv1wqDxof3HIkaLgo/kBRzLf7c98dzAn4Fim79FMv+NpvieARJN8Tia8OZH45lS898kPLw/7P9n7/vHhd09OPvU4ev3i3rNndh874HZwn8ueQ27uh90djmw1P+y+7dTumwe2fjAxIGmsYMtps+SXcpZowT0Oy2jxFHR6f1fG2TvzOtoSU1M2Wll/v0T2V3W19bZWB66cvgjgcve6na2lm6vjpSunTp3Ze/vuuez8xKLi5A8fXoZ88AwIfRab5J+cFhIW/iY65n1memR+VnRyrG/Ch1eJoS/igx5mRD4vTnpbkx5YHveuMOJ1UbR3VVoQLjuiJCmgOieyMDmotiC2Mj+mrS4/KfqNhuJCG+OVadGvuxvzB7oqCaUJmXFvY4Ief3h3J/jNreDXHnFBzwpSggpTQmoLEwgFaRXp8WWp0UXJIblx7xNDnicGP40LfBwX8CgxGPzIRvk+SA33qsgOJZRE11fEd9Rn9nWUkduK2xvyutvKaN01A2Q8e7CZwyDyme3sgZYRXrd4fGCY281jkASs7gl+36QAfRtpGBiUTUNT5pmUUc4AuAIWTcDpZ9HJQwPd/dSOthZCJ6mFRu2m0XqGhvqHh/kSydT0NNQ5USUTyhU0gRjNIEYziQEt0cqKIjE2SHQG/qanQVGjxd2nZ7El3pFEYpkHtZsiQIWdYolEBCCLuu9FyINkeXZKNDUyLhwf5k1yOePD7IkxzpSQMcId4LFpk0LGzDCrq7EyOfJ98NvHPs9vP7117srxPSd2Od09d+TdwxtvHl6/d/HYoW12qzRklqsvCX33NMz3yaNbpw/tcgB7+9rJsMBXmSnhxKYqIW9gaKBrgEYittRWl+SW5aaU5SRVF2fWVOTUEUrKK/OKSrPrGiqaWmoI+NLaqgJ8dVF9bQm45WW5VdXFJUU5pYW5NWXFNcWFDeVlVXnZpRmp9SWFFVnptQV5HYS66vxCFqVvfkI8PT5eUVL09NGT3OzsluaGnOy0J4/uvXr6KO/8eUBSgZwGH5v0DdUqoZx6+dJVPqeOp8WFJ0UEpSdE1uOryF0d8DwrKsp++duvGhpL9+064OboZrjZSE1RQ1NNV0Nt2fq1homJWa1t1OvXHq1fZ6quttrE2MnK0t3KxtHC1srR1dl121Y9Q6M1GzabWlobmVg5OLlb2jgam9nACTb2cHSnjb2jlZ2dha29sZm1k9MOQ0PrX3+V/+abvy1apKimtnLVKv0tm63AGhnaOzvtdbTfCVZvi+XypZs3bzQzNbZfsWzLqhV60ZFpH0ITXJ33ujrvc3Xeo7fZRF/P0MHC3sbIwtrUYrv71nt37sbGRNURcKSmJlYftYPYXFiQk5gQHRbkHx0SHBXgn5GUUFSUl5WVnpIcHxsR9vrp48vnTh3YvX2bk4ObjfUeW9vbZmZRZuYVDi4F67fUbdInrdzQo6Q7oKg1JK8uVNASoDZRFSFq71TkodHzmjx5HbaMNltehyGv3quqmWtqySmuFjGmxvsnhBXEfDNXioIuF2BUUYUJBaPi0kE5nQF5LbqiBldec0BOs8vZvXzfvurb9ye7ycLW1mmBADXvQykrmpSIxCDsUmlGDQCoE1L6BROobaEha6iQxty/N//Dnv/5hP/MSM8FF/OA87+FpOgKFN+/kfS/ZKRc+Ceaf2UkRZDxScIRVyH2A9ECg2gK/Upmp8emJkemJscmJyemJqcmwUxNTaBFeKemP0IuAUqVYCMuMWr7RynEQpLu/eMYRm9oAzUSouZH7MCn6DAP+oOdsPUJ4FAeRMoE/FOM47scFi5cqL/9hEAkRlejQ2g0AQQAp6L4pH35KC4UmJSsUJgYUmGHEH39A5KiCBCSfkQLxWMdJNjNf4oeQzMI6CN2AI1lQ0lCF0IAEIc0Xoze5j6i/pVpbOWNj6glEhI1OzUtmZyAx4eKGaQy4anCL0I8FAOWPtChKDnSNEMFAPOjhwJBY8Ijdf+7RhoI1vyJllVAraNQ6EBkn58YRIw0Onr/kCTwIoFANIoeJLZsCKQJ3QD6UB363uhQfErDJjOqvC5HXocvp4lWTZJT5isqDyiqVWmunqglTrEm+8hMHm9sYnSE1taS/SHw9Z2Tz2/szvrwoC7DuzDkeke2J634VVnwmdgHLt6nNiY9di7x21cRdKj0/e6G8AMtEfvxgTvxwbubo440Rx9riTvdFH0G/+FUVfCxisBjlSGnqkJOlwedKQ05Uxp2tjjkbEHg6YKgM4Uh5/MCz2X7n814D/ZcZuCl9PcX416figcqfXsiyvvIB68T/s9P+zw75/norMeNI1fO7z1xzO3AYZcd+x23H3B1P77T7dTuPaf33Nrnnm5s0aS1kq4EikSNI6fKkwMFr8FV1G3UXI47dmyYTI5KSFhmsEVWV1vHRN9il+uRa6c9ntw9e/Gcrb2121aHs+cPXr5x6oXPo/zipML8mNBwr0cvrsYkBmZkRweHvk5K+ZCeFpkUFxT8/klEwPMwn/vvn10Of3MrMehBboRXUfSb8nj/sgT/0uSAirSQ4uSg0vQP5TlR5bnRDdWZbfUF8VFvtjobHTvgEBH4JDPeNz7MM8Tn7punF0N87iRHvMxPCcAVxjaUJ9cUxICnMDk4JdQ3KdAnK9K/PD2iMjOiKDmgJCWgKNk/N84nM+oN2NQPXvGBT7Oi35Znh9UURtaVx3c359G7qv5A0iFqPXugmTdEFLBII1wA0N7xYcr4MA1glDtE4jF6xngD47yBEXYfn9E7whkc5Q+N8ugTAtYIf4jDoFC6W9tb8Z3ERnJ3G5XSyWEPjY4KJidHgUQRaKIWUSzjYUgKFhucJhVA9J0ZsHAIiR6qFCIxlZ6KsgqqtKJ9UhcLAGVkLJAZtBrjrARqtCDhEMCUeHxymD/FYU8IOKIx3vQYf3KELeANTgjZIgGrqbIgKz4k+M0j78c3Xty56HH+8Mk9zqd3uxxwsrh34WiQ14MzB9yXqv62aaVaXKh3xPtnd68cu3R817E9zlfPHHx469xbz3sg4/U1Rf000gCts6ezqbWxmlhX2d1c29lUC7TaUFdW31BFqK8g1JXXVBeVFWeXFmSUFWTiyvNrynJzMuIryvKqy/KrSgrqKkoJJUXEmkpcfjY+P6utshSfn1NXmE9tai5LzyBWE8Q84dz4BLGxPtDXr7mhobO9NSsj5cG9W0/ueuSeO0dSXQpIitpH0WfWNXkyqvh1m0KuXPR6fPfdi4exHwK6Sa1Uchc8k8TEhG+//W7p0tXXLt90tnPR32i4fuWmVcs3rFujr6aybM1qQ09Pv6JC/MuXAUZG9kaGdo4OO82t7a3t7W0dHazs7YzMzPWMjI3Mrcys7GwcXMyt7E0t7IxMrfUMza3tXABMre2dnNy2wYapqbWO7uqff/79hx8WmZk57Nx5VFd3g5rq8tWrDDdvsjQ3dbKycLG3c7e0cNqwznDjeiN7W3f9LeYrlm1wcdq5zX2fibGNpbmTnZ3bxs0G6zdt3r1155VT557fe1CUk03vp9H7KN3tLVXF+cnxkRERAVERgYkxodkpceV52bmpSbkZaanJyc+fPjt94tSeHTt3ODicsLG9YWN3x8rqpZVNiIVN+sYthFVribore1S0mArqTBlAT+zpyakLlmiMyOoML1YbkVUbRmsXoC+IDihqk9VWtmitbjW2aN17gB6bJBrgCgZHhUyRhDXJTCtu2X1s6PiZlk16neqrupRXtepsqNVZS7RxGTh2vuPAifG6hqmBfjGXiwpVENMZCdSWZsWAoyJs/VA0jl9aGIPMYsoLbWDijSkeaYH9zzLSwJBe+PT771bS/++MlAv/RPMviKR/iAmgBpTeaAeSIlSUo7VzpZglwcZrkttqI0N8w0Leh4UEhYWEhYaCExYYGh4U9qGb2jc8MgrQKp5Dc2UQ8cGlSBv8oSzgH6QUYA25KFZMdJHywTzIj3WzoRORxTyfL8e0EaZpYAeoIWCnyf49tnoLFizQtN7HmRLDY8WQE+BJBEmd+aynIPHwg+ASix79wHmodRNbLgALGjsTLv6UDPT7KXKUrVAa0HloDxroDYewAgIikA5fxRplsFCwnm3YL0VSLHSIGK6CpyuanxmZn2biytKCw0LCk7J6eMNIT6IOR/Q5N3QdXAXBIeTDIkODN0XYLDK0B0sgZv5JGRtCRS56TvOoRoFuHLkSlG7YOy1GSz1JUEPvHHqkcNvoKPaG5iUStCoUBtMI1uERSESwfzAhpW6DYa+CNl9eS7hEfVhOlSOvyFNWbVNQob54O91F5/Vwh/q447xhkXC0v6M1I/q9x7ltXncOVyS9qkt73Zj2gpTzojn1IS76atQ9J/9LRoFXDFOfu+a/2YEPPdQSdawp4nhj5PHm6NP48BNVwccrg09Vh5yrDbtYE361KvRKRfDl6rDrFWFXysMuVXy4XBVxrSLiWnHI5fzAS7kBFzLfn8/0u5ATeCXT/2ri23PJ786l+Z1O9j0e73M6/O2FoLdX/F5fffnk/KN7x2/e3H/50u4LZ3eeP7X7xIUDhz2OH7x36uLdsy/OHYmzNG7VUacrKXMUVdmKKmx5Fa6cJkNJq05eiXD2/Ehvz+tA70dBvjd9Xi812Oy0x/3YxdP7Tx0/e/mCqTlob5P7nh5HLh/1eHS5qDAxKTXs3tOrfqGvE1LCA4O8P4T7vfd98eLJrSvnDj+9c/HZ7bPPbp30eXwxzPtmWsjz4gS/6rTQyrTQivTgisywmtyo8qxIXEkSoSKNUJleV5MZHuzp7XnjQ+CTmLCXYX4Pg9/djw9/mZn4vqo4rrEqpakqpbEiqSovIi/JLyfuXVaUT0a4f1ZkcElyRG1ubEVGeFGSf3GKf0lqYGGSX26cb24s2HfgKUsLqcj5UFMQ1ViZ3NWY19ta0tlU2NNW2tdVw6A1cOmtGJJ2jfJ6p4b7Job7Rvk0AbdXyO0dZlOH2X2j3MFJIVPI6heyBwQc+iifxWfTucwBKrmdUFtej6+kD1ImxoVi0bhYDHZyehqEClW+pkGgJFjul2ZA+JmWzroEC2IIYgdZBrYwP4awSJxRUYJdDy6UYn+4UD/E/FAqYDl3WoKm80EulkyLJ2fGR2eGhZIRgXhUOMnnjvPZY3z29PiIWMDDF+dkRgeEeD96/fDaU48LN88dvnZy77Xje+w2r9zrYOb71OPqyb1a8n8zWKcVHegV9Prhw2unLx/ffWS7/eUTez0uHn/58ObbF/ejQnwTo0MyU+Ka6qo62+vJxAYKsaGntaGlvpqAK6utLcPjK6qrS4rzMwuzUyvys2qL82qLcivz0ivy0htqiusq89twFX3Epq66mp666m5cJaW+pq28sKEgh9pAYLa3lyQnl6VmDBI7BfShZlyN5+OnPaSOQRolKS764Z1bwb5v6x89Iipp82VRlz3wKFjuEpX6jXppzx6/enLv+d1ryTFhjEEKtacT6CckNBgKVVNTKx9vPwdr5y3rDPU3mKxfo79utb6BnuWypRtXrzEEfDx69IKDw04TE3sLCycrWydn962OLm6mVlbGZhbG5paGZpbO7jtctu5av8lo9Vo9RRVdNY1Va9cbb9hsDKhq5+Tm6OJuYmqhpKzx60IZGRm1rVv3vX4dfOXK/eXL18nL6WzaZG5t5exg725ubmtj7WRpYWegb2pqYm1t5eDo4O5g77pxg8HqlRusLB327Tt89uLF175v8/Pzeto7GL3UfnJPTVVZRkJsWmxUdHRwZExQemZMaVFaXXluXWl+bmKcj+ezWxcunNlzcKe5/VYT6/12jpednH1MbeI2GOVv0sOtWEtSX0FR0e1T1qYpatAV1AWK6hx5FYaCKlcOrSUikNEWyOry5HRYcloD8poDqrq92subVqyjHjvfdPISyS9stI890scT0EfYrHE2TzTKF4sFU5N03ixb2P4+pPPEzZpNNqSbD6ov3+pLL5oZkYh4IzMTAHPTUOLOiCdnxSJQXyCeM2hRGbFkdnJ2dmp+Gi1mj4prbLzXrLQpATUkYFKNDmDuP8X8ESDmAeffSPr/nZFy4Z9oEJLC+/pXMlDcowJfyk5SeUeT5BArosoZHAMKEQFwzH8MeHLlLwsWfAEl1j8Y2PHlwaOnX78N6GULxhFhIYDClgoCV2ogHKn+APBCrjRWcFE0qGY4ixZrAU0hhTF0MjoDffgMCwVzMdWDLgCWm5uf7DvsYADRa9sfZ6NWWjRoAKNDMeRhSAW6I8RYSKXNo4GnCHixuOEmsW9YIPLDNBQkSfrxTPQcIIlIc6GGFJQwTHDgROwcFAOmyWan0dWIcdEP1mSInQs3gD6DgW4C7YMLsaDhF5CUPyfq3u+wDtL800LNsKI6yLAz4qmZOeBO7FnBrWEts+iBoS1QylOQdHT3cFuQ6n+ywZ4qeqhoqAP8AnNOo9cGKUB2ek4yDQlDzwks6g+Fp4cWfZ2d/Qi4gJ4OXArFqEjabjU7hQrWgbiEBgMTqpImV1Z1WF6NK6fMkVMeVNbCaawYfOYj6mLwqSwmhT7GHxGPDlM6CEFv7nic2xH0/FxZ3Iuu4iBc/ANc7N32rOe4qKvR9518zm2Oe+BQGXy0KeYM2Ibo03WRZ/ARp6vDTtVGXMBFXcFHXcdH3sBHe9TH3ifEPiBE38dF3q78cLUm8kZ9wj1czJ2S4Kv5ARcLAi/nBV7OCbicF3w1L/hapv/lzIBLeSEXskPOpodcSgm5nhDkERt4N/jddf83V155nn3x8uyjhyce3z9969Hpq15XLry5ccb7+rnn555e2B5jta5hmSZLXpkvq4qW0MeWbuEqa1YqqTeeOslpw4vnRFG5ObqbN/+88Bcze+uj589dvnXz0NGDJhabLZxNDl86duXO+RcvbweGvnnseeelz9NXb5/fvHX54qXTF8+fvHn13KnDu08d2rHb1fLIThvPu+ei/B5lRXnX5oQ3FMc2FMc1lSWSCDlgK/Ni8tPDctNC4yJex0V6+3rfCQl4khz3Lj3RLy8zrKoksYWQRazPbSVkt+EyGytTCEVx1XlR1blR1TnR5RkRZSkxZckxZSlR5Wnh5WlhZanBZelBpWlBpamBxUnIlqYGV6SH4fKiq3IiawqiifgsQNI2XHZnU9EgGcegNrD6m3lD7XxGh5DTM8ajTAr7x4UDI7y+YUHf+PDgOH8QkJTHoI3xmJMCDnOAImAPDfNYAzRya1NdSyOht4fE5TDEknGsoIBsCsUGyBcSdsjEIFwSkEXUQzmLfqWFhRiyHpwBO7Dc8kkkoZTCTkHZBMspny2qGaKi7e9dCAeFBGdjU59QTPNQuIknJZNj4smRMSFnlDskHubMjg+LBeyGkpzUkLcfvB97P7r++Oa5m+eO3Dx7+NHV04fcbE7ucH738OaZfW7LVX93tdYLe/f89YPrD6+duX5yPyDppaO7H149++LOVa8Ht2JD/SuLcxpqq5rrazva6imk1u7Whtb62trKktKSvIKCrPzc9OL8rMqivKqCnNq8nLqCPEJ+TntVSRehvKO2qL4kq68FxyA1tlXks0hNrPaGvsZqMq6sq7qEVo9rKy2uzcoqSUwpTc3El5Q21VT7vnxNbGqmkXsSYiKvXjz35sXTKg+PdmVdASCpHJreBEjK/k2pYZNBdUig3+tnN88fz0yOASTtaG0STU0EBwdBAQXw5/MqwM7cyUTP2sbMactG0w3rjDZvNN24wcTQyMbY2M7Y2Bpg1Nzc3sbGxcVtp6PLVlt7FxMzS31DtNKSnqGJi9t2I2Or777/9aefATo11q41MTBw0De0MTSxWrfRwNrO0cDQdOWq9UuXrV62bM369egr+T4+YTEx6Qb61to667a673J0cDE1tbCxtrOzdbCxtjcztbAwt7a1cbC1sXd2crt4/nKgf3BmZlZTUwOPx+4nd7fg8LXFJUlxscHBgQmRkTnJySVF+Th8RVl5bnFeekJo4OPr147s2OFkbb7H2uqaqfULC3tvI4vgzcaZesZVKzc1aq7o0lo2oKzFkQHS0mDJqnOUdNjyWuiTV/LaQ3JqaFUmGXWujDpdXqtLdWXHKqPqZXqdB85RH7zqfOQ900IRdQ4KqVz60BidOcVmTbC4U2zhtGB4dnhsbnxiTjIyOTcimhscafePnhuenB2emB+XTItmJqdnROJZ8EjEM1CaYkuLIvmHshi8cASh6QzsQLKOLKgskGT4x9p2/vlGGiZSjdgvqAY0GeK/iqQoTVhuRMP50FSEfy8C9Z8ZKRf+ieY/kBQrZv98gwpyVDxDaoBCMCRFLYAYkgKOoFwwL56dE0kmAcze3Dry2xdffP3Vt0qqWlpa2ti/hraW5t9++B5D0x/PPg3uH51EjZ1wIWgaKahhLIkUxwwaDYa0iFSFACCiZk+EpKhnDrW6IUmWWnTZZwOsik6Dw3ARllkhg3wEJLXXh2i17E9wRBLILhAaGvsNUWANpXAnEAWEDGGjhjwULOyBFEFK4AQ06AzbgnTCZehbFygTYQgOEYiwpQ5BYWEvCp4QuiOUTAgEeZA+hJIB7hXuaAarxULqsQRCgHBjaFowatuZm0HrEqCSRDgn6rl0yFpTS3PZSsPI0kY4LBFPzQJDz6FnNYvmcCC9DF4IRwxlFMSCYBGl6u+QFG3/MwwKB3UMIRyH24AiUAz/EukmhpmQFCx69BihXIQycwr9olVoZ6bQ1wpmxZMzk5NAorNgJ2dmxyam6EO016/a1TWZimo8GWWhghoPLfusxZTVaFJf0fPyvZhMZ5IoVHIvm0PnMHvxlVmBXrceX9n75taBmqRXlbGPyz7cbE592p3vhYu+mvVmb87bPTUfTtV8OEmIOl0fe74+9mJ9wpWmxGvNyR6Nibfr42/jYm7iom81JNxvSnrSkvKsMf4eLvIGIeZ2c9IDXPTtkuDLxSFXS8Oul0XcLAkHe6s00qM4/GbRhxsl4ddKoq8UxHnkxd7JjrqfGf0oOfJhfPj96PB7IeF3/YJvvQ+68zr4zuPgO3eD7l0K8Dj6/vyRZwdvXHCNttrUoqXJlNMak9MWyKogJJVR5ylp18sr1J8/NUZqrW1suvDgse6yFbJKiuYO9qcuXrz76N7py8cMbfS2WOmfvX7qys0zt+5fPXvpxMVr5+4+uHnp8rk9e3a4uTjs2eFuabJl3TINxSULrQxWJEe8Lcn8UJEV1kXIFTnAhgAA//RJREFU7Gst7CBk1JclAF8WpQVHBjwN8rn/IeBJ4Lv7EcHP0xL9i3OjK0sS8NVpbU0F3e3lpJbCZnxWZ3NhV1NBOyGnpSq9viSprjChvii5NjeuOj2+Mi2+ODG8MC6wKDEQkLQiPURqy1KRBR6tzoqoL4rH5cfiCuM66nK7GgvacDm9xArOQDNnsI1LbxMw0BymER55lEuZEPSPCfqHeX1jwsGpUebkMGOY3c8doo1xAUm5nKF+1mDfUD+to625oR7XR+sVi6D2OiMSTQAGITFEBQ7CSPiRIilYUIsSLEOIUWUV1RSRtCKDzkaLPnziUlRpQmUGJrD/YeFKEF5ptvzDhUCkHggS6q3ggkBDboO0iEcnJgWTY9wpAVPEZ0l4jObC7LSgt2Fej3wf3/K8cwWQ9OLxvbfPHTu+0/nK4d2eNy8cdLXabmd049xBv5cP4ITH185eObb36HbHa8f3P7916cWtK28e3U2OCMVXFhOb6uoJNY31tcTmhvYmQnV5SUF+dmFBdmZGSnZaclleTlV+Hr6wAJeV1ZSXR66qpNRUthZndlRk4TJjy5I+hHvdf3PnYm6Uf2liWFV6dGdlPqmykFRRVJOeXJGSXBSXlBkRExsUUlWQnxgRDUja0lAfHR56+8bVezeuJh461K6sPaKoiVaRlFMTKmiyFik26xnT8rITIoPPHt4NLqW7vQFfOz0tSU9P/eKLLw0NzO/ceGRv6W5n4eZsu93UyFZ/i4X+FnNjIxt39722tq5mZnb29u7W1k72Dm7OLtvt7FwtLR3MzW3MkLW2tLJdvmLdwoVyP3z/2/ff/a6jtcnMdKv+ZkcLy62GxrYbNpna2Lsam1hu2KhnYWmrp2+yes1mZWXd3buPZmQUnj9/Y+06fTMzK1sbGzsI19XV1NTUxsbGwc7O0d7h9KmTXi88szOzuto7uSwWrbeH2FhHqCxNjYiIDQzOTExMTUzKSMsqzissyyvOz86Jj4t9/uThqb17D1nb7zUwO6hvfMHW2tPBIc7QonCzMW7Nxk61ZUwlHaaCFl1eFfXRK0Bhpc7FZscDj3IUdLmyyzlyy5gKOnRF3R45TeqqTc1r9OrtdtBfh5Ie+3Eru0bYcyODU8K+EQZteGBwgsGSsLnTbK6IK5DwR2dHxj6OTcxNTsxNTU6LxiWi0ekZ8ZxkfEY8Lp6ekogkokkJ+n4rqKxZ0fw0HIIqEog9VNTQzF1QvsjCHlAiqJUFKRwkwaBRPiMp+v9nGsgamIsCBz8og4/g/J8gKeAobP17Eaj/xEi58E80/3Id96j6g1xMwJHggAwB+oAMgvj8PZJOfPw48+7WwYULFnz7k5KnXxwysTHxsZEJcdGHt9ooy/72xYIvv160NrKwHiMtNFXwkxLA9A1oAARXUv77TJwQpQgwDBGP9ByEfYBwszMihEBYoykQEKgl8Imwxjp0Gqig+fmPkwNH7D+3koqwBVIRFAIeYiQFW5B0pJcgXsyLBY7UF0JSTC/BJvriBfjhOOR1LBUoMZBQdBKm/mA/hogoarghdCHaRM8N0oLaR7EzUeJn0Ox/VM9FlwOPoguAdMVwDLH37CRQaUt9eXRMdEZ+KWN0Em4KbhJCweoDEAA8nCkIHuExul90DEAcXGQQAKOX9dn9b5nPAaFkYY8C3SpS1xCnBCv34DmBykdcgG4MPTW4t+lpsCi98CamxMMDA9z29uGOzuF20nBHx0gbcayjo/fek4H9Rwc1lnGhtFqizJNVEchpCOW1h+U1hxS1COrLKC/ejHdRByk9VAaZKxjkMnu6GkvjAp68uLov7MmpmkTPpvSXdQmPyQXepKxnLUke9XFX6mIuVkecrou70JZ2k5h5pzntZkPStbrEG/VJt5pS7jan3m9Ne9SS+rAx+UFr2tPWlIcNcbcb4jwaE+4SYu9UR96oirxZG3unLukhPulBbcIDXOLD2sSH1QkPa+Lv1SbdrUp/WJ72uCjlSWHqs5zUZ6mpT5PSnselPI9Jeh6d6BmW9NI30fN1wss7EQ9Oh1zf73P+yItTdy/u+mBv3Ky9dEQWfYGaL6MxLL+MJ6POUtEmyKs3HjsnYHFa6cwHr16rLtX5aeEvFtY2h08c83h08/qja0vXLzOw1L9446zHg+uHjh84cGjPsROHd+7aZm5uvHrlsuU6mvJLFirLLNJWUzy+36W+MpPWUdXVmEfCZ+KKojLjvaMCHga+vvnh/YMgn7sxoS+yU4JyUoJrSpK7Wss6mopb6vKa6nI6Woq6iWWdrUXk9rK+rmpqewX6xDwhr606u6EoBZ+XWJ0dX5OZWJOZVJEeW5IUkhf7Pj/OtzjJH3i0KjMMeLQ0BTWR1uZENZYmN5QkNpanEPFZHXV5EE5fZw2P3sYbaucNdQiZnaNc8iiPOsLpHeVSR/k0QNJR4eDEMPq+/AhncJg9OMFjj/E4PCa9t7ODRGytr8MxhgZEU+OoRWhaNDU5KZFAlkFgCaIG8ofpL2keBKFHeWhmDqpKIshH86jhXoLVOzHhBJHFhBPlaYSu0m3MReKMuf+DBwzmgWiwyVDS82ELcq5kenpyanpMMj0qGuZOsugi+kBbXnZWwNuQp/cCnt7193xw6dje3W42+11td9qaPbx4Mt7vdazf65KM2OgAL6/7157duvjwyqkLh3ae2Ol05+zRZzcuvrp7I+T1i5zE2IqinKqyojp8Da62qoFQ21yHLy7Kz8nJLCzMy83KyMvIKMnOqsnLay0t7ams6Ckt7cwvaEpLrUn6QKnOrk0JvXXI3XnzUlf9Ffvs9M7utn9x/fjji0dee5wvS45sKMgoTojJi4pNDgn3ffqiNDu7BV8/SKXV1dYkx8cGvvd5fOdWxK5d7ejrTWp8WYSkQBKs3xRb9I25VRXFOalHdrkEvfPqJDYRW5qhTMDhar/88pt167bc93jqar/L1tzF3srNytzJzMTe3s7d3Nze1NTO0tLRxWWHs8u2deu3rF6zSV/fQk/PwsQUINXV2sYRWHPTZkM5OdUvvvhRQUFHb4uthvoGTfUtmzY46Ok7Gho7mlu6ODjvMDa2WL9BD4PXNXr6pubmDitWbADYdd+6y9bO2czCcv2GNVu2bLS0NDM3N7148XxgoF9SQnxrYx1jsH9osJ/Y1AQoHxcZHhseHBsWmBETXZSRXpCbU1JQmJ+aHRsc/urRs/MnT+x0c95pZ3PI0OTuFosAY6t4A+O8TYaVqza36K7rUNHtVdJmyGvy0Gc+0OhwjEQ1eHJaXDk1rrwqF/BUUXtITosip0teqkfUty/Wtxl6F0KLSGRkloppAglFONIvog6I++kTDOY4iyHicGbYbLFAOMcXzoyMSkYmpoen5ken5iZEHydEc+OYnZiYEU3Ni8VQgkomJZNoLj1kAdRcA7UsyAOowJfMgzKAwheVzihHoEYjpKSxLPFJQ0sHqKCS/J+gEP7O/KFkMA84AAWYF/VEfpybHsY3FCprs1QQkvKgkJfXICmoVzht/Qi39D923KPr/91x/58YKRf+ieZfHklnPiEp7EEDG6UENj8vEo99/Djtd2vfrwsW/PjbaiIbCnFpOY8UwiCl6c2dEz999eWCL5ccuuojmZ+fACSFIBEWQghQ9mM8Kr0ClADGjWhjXjqOEuEkEBkWI2JWjBSxRjgEfNL6otTCGRAQIOnc/MTAMXtDQFId++MshKRw8hjSK/CPLIofzSiaQ5AHfAg7AIBnARAhdrhb2Af4iOZSoFRKyQ9dAk8D48tZ1I+CpfcTk6HORQzhUCMtxoegQCelUU2j1ezh1KnZ2XE4HW4PLoGMCQEjyEb9LYh15+bEUMsEEQAxgB9U64VtOBFlWngVovm5URQgGpsJDrJYky26E+w9YOkDF4QICRIK6LOL7cH+Pm9gZyEftuP/xaD9EBaKGUEAJEQyL5mem5DA+4PycnZ8an5ycm5qYlYkHunuEdbVjzY2jdZLbcN4YxPB43bp1h0Nu/c3bN/bsGN3446tpG072zTX9P4sz5PVFqJP3ivz5VV5UNajQWwa2ApKqjit5d2e3pNUMoNOYTL72PQeIaOnA58X+cbj2fltCa8v1Kd6Nad7dea8aky635P7jJz7pDfvUVPKjebUmx0594g59+tTruMTrhASrzel3WnLetCe/ag9+zGAaV2iB8LTlAfNiXcb4m41JtxpTX3clv6kIel+Y8rDloznTRnPGtOfNWd6Nme9bMn2aszxqs/xrMvzxOV7VoEteFmc55lV8DIl50VW3tv07Hfpef4pBcGplTFxFVHvs9+/iPd8FP30duCtx7ePxB1yb1m9igfMLacGN4t692Q1+fKaw3LaReqrw739KcJhXFfXyVvXlHTUf128ZOmqla57XK/cv3L4zJFNRhvddzlfvHbOyd3RyFh/zdqVysqKiooKqsoKG9essjYzunru+Ksnt6JCvFsIBbWlKVlJ72NDn4S8vRHsczPhw/PkyFcFGSHVRXHt9Xk0UnV3a+lgN76XWEltr+xuKyM25/d0lFG6KruJxZ0tRZ3NxZ2NhaT6AhKhkIQv6sIVtVcV1BWk43PSajKSKtJiylI+FCYE5sW8zY15W5zoV5keWp4aWpocXJMV2VScRKxMI+Gyuurz23DZbbgcals5ICm7r5k7SOTS24dZ3RMC6riwb5jVK2QBm9JGBQMj/IFhbv8IZ2CUSx/nMQUMOpc+wBrsI7W2tDQ2UHrJU5PjkA2RGkZUiHK4WCKRoEnzkOEgu0NG+o9WUpQ1UQuSeFY8NT82OTc5OT81Ae7HkdHh5lZMFBtHGxpHMDva0IT5m5Cg/uF+2i89hPxj9Y1ghxubhhuxkyEQ5DYLG1tmxwWz4pHZYf4MkznTTe7Jzsp47/3+9nW/x3fCfTxP7nW3MFhnZ7Rxm5Wxl8flqvR4QV+XeJiZFvH+3uWTXveuPbxy+sxe93N7t94+feTe+ROPrpwLePmkMC2psbairraqpqq8orwEoLwOX5ufn5ubl1NcVFiYn5udmlaWnd2NJww1NvdV1bRnZTcmJLSmJjUmhTNwuSlv7lotlbdaoeiwUcN0pby9no6L8UrztaqndtqWp0V04UqqM5LLkpLDvd/5PfWsLizg0ZlkUie5k0QjdxOb6pNiIpOPHCGp6vChcoi+kw5VRLRUfuMm/YHC3PL8jNMHdwT6ePV2Enu7u6bFkrY24vff/7RyxfqnD7x2uO4zM7CxNLZ3st9ua+XigJpFncG6u+2xsXHW0V258DcZNbWlq1fprVljqK9vaWHhYGZuZ2pmo7t0lbr60u+/X6iuvjIkOPnRw/dqKps11Q1XQsLXWZpbullYu5qZ2RoZW5iaWa1avV7f0NTOzsXYGPDTZuMmfQNDEysrK3ML4127t925ezM4JKChES8Q8Pg8ViexpayoID46Ijw4IDI0KCslsTgnvTAzuaYwv6akKCEhxuvFs4uHjx21dz5hbn3SwOiSgcETU/MwE6usDabVqzYStZf1K+oyZTWZ8tocNNNLgwOArqDKUlTjKGrw0Dc8NXiyGkwFjX4lzW4lLaL2qi5zmwZjO+qlx/z4wqGEguFeNp8zOcKe5FEFUP9iDooGh0RszhSPOynkiseEsyMjs8KxuRHUMgol6PTw9MyIZHZcPD8pgqrVHChGCZSyaPkytLITSP40Wk0CCT9q9EeaCVTFzMxHUIxI5yAARZoUaQDMxXQApgf+A/X+iQZ0AoSJ6QxQClLN8T8gqRDfUKCMfb0JBElOFR5aByCp49aPIvGcaBIRBVJYoB2RNkKX/RtJ/38beNJ/rvlXRVJU+CMk/dwXAHtBjrCFkJCCkCKpxP/m3oULFny/cFV51+SkZHpcWslDHXDTw73lWj99sWDBD4777nHm58dAz2BdYnOo3idGizLNSpqbGktKiktLSkpLwSnB4fEj4+PT8x+x9fYhEaCPRACRfb3dn04rKYbTwBSXlCJbXEpoakXfbAE9BgkdHziOIamu3TEWmug/2dNJKCkpKi0rKy4u7qXRsY7+mfnZCWBatOgL0NaksKayHEIeYnNA8dF6u1DgpWWlVfjRadQtAjVRRJAzU411+D/SUFYKUReTaQOQTlRYzE5j9wMPTCKZ5OCqK+Aoky+EWxgb5RBwZXAhluByBpePuv2xB4pBJ+DpMJ1KLC4urMYRmGPAfWi1J0Sk8OwRtU8KBZTqqgpIFTwhCAWHbxwXISrF3g6aToS9tP+VQe/vk0XvEu2RWhTQJxfSA08RAFQMdw7FpHhaPA43PtzZwyqu4ZXVcCuq+KXl/LISXknBcFVV25GTLUZm3WZW3SZ23cZgLSjmVs3aOo2yyh0KGp1L1DuWqBDllHoWKzAUtQRKK3hLsFYZeRWugiI2DUiVL6sxLKvBV1DrU1Bt0FzW+9x7kkwT0gcYAz0cevcoo7OhODHy5ZWXF9zjPE8TEp935ngT4u6Ssh4zyt4wyt905DxsTPNoybjbmnW/Ic2jIfVWS+bdpvQ7Tem3G5Jv1iXeIIBNuNmcAhh6vy3lQVPyveaU+505z3sKXhGznrfnvOgseNWR/7qjwJtU9Laj6A2x8E1zybuGsncN5T51Jd64Qq+6sjf1te9xhOBKfGhlRWhNdUwtLqmuMbu1swxPLCqvBc0XFvvuVvqL84XbrJpXLGeqaXFlldnKqKePv0RtRFZDKKs6LKdWunydpZHJk6TkTgGfQOm57/NSZcXyL7/9Rn2Vpvt+9+t3rx87d8ze1dbO2UZFXVFBUU5DU01dXXX50qWXzp0NC/SLjQitLMrKSYkKD/QK838e7Psw1O9e4LtbiZEvSnJCG6tTOxryupqLaKRKbn+zkN7GojTwB9r6O2oZ5DpqRxWptbibWNrXU03tquxoKiC3lZNbykh1BZA5OgmlpJri9qoiYmVRU3EuIGlJQnhJYkhpckhJYkBhvG9xgl9ZclB5Skh1ZnhjYQKxIp1UndnbWERuKm6uymitye7rqBrswTOoDZyBNkBSIbNnnEcb59METLKA1TvCRa2kQg6Nx+gdZvWNcuhC5iCTRhno6eolkTpaWwB6xsag0oVVf7Dq5ufK6SyGpNLdKBtC8YHG+KABIYhBZ/gCZnUdp5zAKa/mVFbwyktGcnOa7Vy7TGx6jK26TCw6TM1JppZdZtZdZladZlZd5uCx/uTCJnKtu0zhkGW3qXWvkVWvsVWbpXWbpVWnqXWPsW2PiV2XsUOzhdNIdhavooRfXMTLL+Qlpbb5+GR5Pg24dC780Z0oz8fH3O0sNq1w0F/nbrLlqKvdk8tnWsryaa0Ev2d3718+9frBDUDSCwd3nN279cbx/Q8unHp281LY25fFGSl11aX1uOo6fE11dXltLXjwOdnZmVmZ5WXAV/mFWdldjY1DRGJVfFJZWDghOoaak0PJSc/xflga/OzFya0m6r/tNlm+y2KVk77mfsfNWy1X73PUC/by6KjJayzOKEyIKE5MCH/jG/L6TWp0VFMtoaa8sqWhvovUzhygDfVRSH5+bQrqkB8BSTGrylmiWL9Rrzc7HZDU4+KJ6FB/SldHb1fnxNh4e3vH77/LaGkuv3vryXbXvSZbLCxN7Nycd1iY2llaONjautrZuVlZOWlqrvjuu59//VV2wwZDQ0ObLVus9PQtDQzBmts7uOrpm6ipL5WVUVdVXX70yJW42KInj4JNDXeqqW1eucrcwWmfjd02C0tHK2sHMzNrE1NLyAybthiamFpZ28JO+207dl6/fjUxKY7Y3tzfT+2jkltbGwn46qL87KT46ITo8OS4qPTEuJy05OKsjIqCnOLMtCjvN/fPntnv6uJobrTb0vSamfmbTUYJawzLVxnUL99I1Frdo7qMoqRJV9TiyWuj0bSo60ZjZImaUEaFK6/MVMKoVBZ9h4mhrNOhtLTbzLnJYXftwbPDJVWs/MoRfJeIKpygCpk0Hn1AyBkYF7JnuCwJiynicqYEXNGIcEY4PDMyOj8+Nj8qmh0Rz2Cd9XMj0+LRGVCTs2LR7Kz4E5WCXyRC3WdorJYYlf1QAfs0fgspBKSGIRNIW2CkhTVSIUhRoM4+cD9TKla8f3L/SeZzkH+oDqS7kPc/QVKNP5D0k95BSIqu+fvrP7n/Nn9npFz4J5p/OST9ZJCsgMRjcv4JY8AH+QE1L0IWAf78+FEUcHPvIoSkayp7xKK5uSnUdoi1dMyIx3pKVvwAfPi13R6Pofn5UawDGB1HLRyj3W2ErIw0UyOD33//bcni35csWfL777+vXLXaPzCosr6FJ5FOa4Iq4yRwsOet03CazOLFS37/bTGcBxu/L/ntd9mFCxX1XQ/wRWJIGSgsQNJjDsYQ5SrrfXQOqygrfo+7/e+/L5KRk1+4aNGh41fyqurHUS5GOR1R3ezoGKdntZay3OLFialpUPIeO7gXBb5EXlZjfRNtBDVCSiaaccVZqfH661fBEVkom3//TW6J7KLffjtw/GJWSblwSlqwoKIEHtHIUJvecq2FCxdlF1dSeroD3r9cs1wLLvxtseyixQq3HnnWtnVPQQGDFSBzs1PzM4zIVzcXLVy4bLN5UTsVYgSNjHHw7PQYo7Wu/JXXPS0NFUjVkiWLf/vt9xWr9CMTclr7hlDNGbX4ol/p+8IgF5VWiFbRNgpE2niLNS5hgYLWRxfOzk6KZobHZkdGZ0ZGZkbGZoQjs+OTo/VN3IwcYU6BMDNnODuHn54+XFzYeOp80RqDGgPzqi1G+E2GdQZGNZs3t27U61TWoS9RYP26hLNIjfWrEvc3BfYiGZ6CCk9Zk6eoPSynI1TU5ippcRU1uKgNBnhUlyuvwZZX4iopDckrsBXRpAqhjAboxWE5Vba8epHqck5K7tzwOJcxOEDtGOcOTLKpHRXpIY/Ovb2yK+bZ8fYMr/6id6S0R/15XoxS34Gyd62Zj9tyn3UVv2zKuIdPuFaXdJ2QdKUu+Vp90rXGpBttaXeI6feJGQ/bs5525b4g5jxty3zcXeBJKX3bVeRNLn9Hqw6glPuRK/3JNYGkct+2Mt/mcv/6qsAGXHBTTWBLpX9XQ0RfV3J7a2wvOZvYnNKDT6KXJU80FNNSwrr8X1HeeVKe3Y00XldovK5DS0O4WHkE+0IgS0mVATpeTnUEdYyqDSnpZKzdZGprrrbd7VlSYq9QSBawPbw8V2xYo29lsNl8y96je+89v7fz4NbzgC8XTx49tu/smaMH9u24cvFMelJcYXZqQkRQmL9X4JvHQT6Pwt4/yYj3K82JwJXGkxrz+ruqhnrxnL7GYTqRP9DC6m2gd+KHuuvpnXV9xOpBEr6/E0cmVvYSq/q7cH2kmp7W8p7m8p7G8s664g5ccUdtSRe+vKeuqgtf0V5Z1FiQUZUeW5r0oTQptCw5tCI1rCwluCQxEDyNxYntlRlgO3E5XY2F7YS8+tJkYk32UA+BO9DC7Gvm0okCRqeA2T3KIk+wqYCkQi5VwKHy2RQevYc70C2k944w+9m0LkZvV297a2s9oZ9CnhZNTaMeSqhfYVVdDD+h+EAyillUCoxOzgjHZsenxoldnLQ8QU6uIDuHExGbp2dSbmBRtsW43NAIt3kzaf3GXhllJpJDWfZvMszfZFi/ybJ+k2f9JodZ8Hy2i+SZmMtehFzOInneQjneIvmBJfKDi+VgJ3uREnORCnuROvV39Y71erhNevgtRrWbjWr0jNM3G5bv3lO2Z2/F0cM5+/Y8tTA8vG7p8fWrTuhtctq8xmz98ttnjvo88Lh//oTf83tPbpy7f/HE3YvHj+10unh011OPCw+unYkIfF1ZmIWvLCbUVNaUlzfi8LiK6oZaQlFeQVFhYW1tDSBpM6F2jMMqSYjbtmlTuqcnq6SQU5qX9/r+YX3tiw4bXp7a5nv90DHnTfq6v53bb9uOyyCUJkS9f1STF99dX4IvTMmND40L8g19+/qd57PIkKCCrLzyorLcjOystPT62prZack4oa5pidKIIqCYOk9ORQAZcIlio55hT2Z6dmrcldNHosMDO1qb+mgUeBskEklNTVNOVuXi+ev2Ni5G+qaW5rZb3Xa6Ou8wNrLExo86Kyvr/PjD7998/RcFeS0TYzs7h50GRg4GRnYmFo6GRhaubjstLO2WLlu7csXG1Wv01bXWmZpt/RCaHfA+xdDAbcNGOH+Pjd12fWNrS2sHK0s7IyMzS0tbE1O4cJvH7buxcQklZWU93d0MBoPc3V1ZUV6Yn5+cnBQbHZGRlJiTmhIf9SElPqY4KzMrKTHUx+fe1avH3FyPGxicXb32yuoNz4xNwmxtUg2Ny1asb1dbPaS0EuhTgKqLanzgJwV1rqwmT06Tqwj1SdURGfVRGTWurEqfimqPlk6r+nLiFkvKwXP1O44L4/KnqjvGG8n8IQGLPcYZHGXRBKyBUQ5znMeaGGFJhjnTAt6MkD89Njw9LpwZH5kfHpsfGZsbH5ubEM2MiSSTE7OApOMS8cS0SAxVLqQ50HB9MWoVhdrW3BRaY3duFmv5mcamuIIX4SbqpvyIleNQyGPl/Eco2ZFn5uMMGk4Hmx/Rp1WwhSSAazD3n2JQSBD/p5hh649EQKJAX32clQzj64uUtFnKywSy6lx5qOqod8qrlzu5Yx33YnQNYmqwWOvqZ6j4HPi/zT8YKRf+ieZfFUkxIxUYTIjAoAwAMgmCD3lDMj368aPY79b+XwFJf11FoEIWg0yFehvE4umJMWFVxGP5rxcs+OKng1dejQCSwgE0ZVA8MztMrC/e4Wj+zdfffPX1d7/8iplffln46y/ffPnlV19+uWyTeUwJfnR2HhhXJJman594cNJt4S+/LPp14a+/Lvp0/l9//vqLLxYs+EXd6iBXJIYMCEpsfrLviANqJdVYZfD0/p3ff/jyp7/87Ve46pdfICELFnwjq2NWSqSimQ+oAx7uiTfGblD667c/ffnVo0cP7R2dvvz6W2n4vyzUiMpvg0qgSEDZb6P/zTff/PSXv0JQv2ChLfr11++++Qpo+xc59bjS+nGIHVQnBDk/Pz7YsEoGHsmCu09fHN6946svFvz1ryjIX375GSVhwbcbHY91DvHQIt+oLXR8XkIJf3QSDvymszmpjTYNjxgNuoXK8khd3geLjcu+/PLLH378GaVpIUT9t+++/uqrb35xO3e/j83Hhtuh0gq9HhSatMKAmjphYx6KNrhV8ezsxKSEx5sW8CV8vlgwLOIJpodHOSWVfYERQxFRA+HhA5Gx/WERjLikjq27m5W0SbqrOjSXkjWWd6kt69Jc1q2qTVbUpClqUmXVB+S1+hU0KfLqg/KaLAXpB7JVhUCW8ppoYLucKh9NqFfjoY/ao7IJWVRvBu7U4cvrspU02cqqXCUVjiJYDEmXaIzKagwvURXIaxJl1Xsu3hD19I0MDlK7Whl95Cko6Zn9tZmxIQ/Pvb64Lc/v0lCJH6vYtyf5eX+OD63gfVuGZ3fp++4yH3yyB0LSxKv4pMuN6dc7su52Z92nZD8m5z7vzH1ByvfsLn7dUfy6s/hVX6VvPy6IUhtIxYcM1IeTywN6qoNojZHUpsi+tjgSIaKhMqSpLpLWnsbvyh0frBwfqOytjqZVxw7VJfFyP/R5XObd9SBYmhM0tHt0VpA0dTrQVwS1h2TVRuW0hGihRxWuPNydGkNBla+gwZTXatFcH2Jovvf8kUX2xit37vCMie9ksoh91NTinPSCjP0n9i9WWuK22+XyzTOV1TkUSnNI8Cuoh7z3eRLs/zLU3yvY91mY/4vY0NeZ8QFlObGNFekddfmU1nJmD15IbwUS5dKamOR6NrmB0U3oJ9ZSW2r6ibg+IoHWWtvXhu8j4ntbaijNNbQ2HKW1tqexsqexoquuHCwJX9ZJKO9pqOptrCXXV3fiSlvLcgh5KVUZcWUpkSVJYWCLk0LKUj7gcmNbKzJItbmdtTmdhDxSS2FHcwEJn9vXWs7pb2HT24ZogKTtoxyygNklpHeKmRQhiyzkYzzK6Gb3k/gDPQKg0oEebi+JSmzsbKlnDFAnxkYAj8SQGYA+UQMQSK60VWh6ZnJSwuVPCwQSHr8vJnUgJHooIanryKkmBd1u3dUkLV2yhg5ZUa1XQY2iqEpVUB2UVWbJKPPk1XgKqhz05NHaDlj7nzq4Qnn1f7BysBO5w3LIBYvmZICsgkzKw04QVy2OgvawvA769I6cZr+sxqCcZp+8Vq+yZqeydrf60h6NpeB2ai0vWrHCb7mW//Llb9ZvOLtlg8vqpYeM9Pds2XR959aYNy/uXTh68/SB+1dOnDzoevH07gd3z97zOB0b/q6yNAtXWVRXU1WeV9RQRSDVEevL8TUlFYTa2oLCgpqqshEBq7Yox15/86bFiyr9fOeacEP58b6nXZ20/nLSbNnL0+49ZQlZ4c/0lssc3Wk5wukY6q0vz4rGF6VW5yUSStMz44JD/Tx9vB8HvH9VXlzY19PHpLGbaltK80rqa3B9wHYp6S3oxgHFNHjYWFK2jEqDnlF3RlpcdNiRfTvCQ/0721sG+mhQ7g8M9K1du/4vP/1y6OAxKys7czMrJ0e3fXsPHTl8wtbG0dVlx8qVm374buGP3y/etMFi/RoTTY0VFlbuGw1sNhva6Bnb2DlutXN037jZaPWqTevX6ekbWq5eb6izfLON9U6P6577913You9gauZqYuasb2a/YZORvZ3zgf1Hzp65+M7Hr6qyenBgcGhoqIdMbqhryM7IiY+KS45LSk1OS01JTUtMKs7OK0jLDAsKjAgISAkIfnD8zCFzm31GJic2b367ZUvmZoPK1UZ1OhvaNVd2q2vTVCA/QpGlxZFXFSigyfKA41x5VZ6sNl9Wh43mXKqzZDUZistpmqubVq2nHD/deOxyl0/0eI9wpIM93isco40MD46x6CNM5hiLMcZmjHOYE1z2OJ87OcyXDAskI8KZ0eHZsZG5cbCj8+PjYGcnx+cmJ2empmamJmdEUzNAo2AloAKm0VeYZ1An/aeuAWxNCVSkYw4yqFxHrQmYMsbUMGb+8CHPZwX9H4f/eQbCBheSgAa0AglDUrBfrNkDRYyW65YiKVtpBeQXjjz67EKXvGqZi+tHaQswhIDU0dw0atJCef1zqrEY/m3+0Ui58E80CEk/Sd+/npHmC5BHzIOa6IH8UGvg/IwUSd/d3P/LggU//KJe1tpPpw8NDNIHBweH6IMxoW9sNut89+UCRU2LtOpWCGByGgAJ+HKYO9i8zWwz4OSPP/1ti6Ht5avX0N+VKzevXjHdvOHHH74D1NPZbFNLY42i4QEiiKo8J+Y6nHDt5tWrN69cvXbt2uX9Lla/fPftgi9+d7z8RoAaVyBlwK7UY/ZoXdIvvvxhwYIv5ZU19h89f/XajWtXLm1Zqvbdl18uWLDY/pCHYH5+BJsPMT/HmWDV6vz2wy/ffaeltfSb735cb2hx5dq1q5CcG8/qSIPT87Pj3K6DTqZycnL7jpy+du3GlavXIake167ZW+j/+P23gLnrbQ8PTiIMREPg5mfGB3GblGUgDb/LKXz5JQS78vR5FOSlS8fV5H8HMv76J+Xb72IBPccAKGcn5iXd0U8RksquMEpq75NA5RdueX6Y2VVuu0Hnqy+//3Wx8rZ9x+Ger12/ce3yRVvDdT//+P2CH2Ue+MfzJWgpAawpCWsQRdVp9KZAq6PNCdEYnT7FYbHTswZfvGS+eUt//Zbh7c/w8uX4BrfaulXLqddp6NZo6lRpLa3SXEpQ06YqgTJW58qo8GVVhDJqfBkorFGzH09eFVPkaG0jbI+aEAp0WdTAwPk0CQCdCeocrSkjjz4Jw5PX4MI5gKry6nwFLa4s6Dw1lrwqS0GRLa/IklNgyyoL0QedNYVyWgIZdb6MBkNJl6Cs1XPr/lQbSdg/wOrvE9AHJOMjnN6Owpj3r6/t977mVhJ2nZL7ZqDAvyvldU/mm46Ml215r3vKfNqyHrWk3W3LvN2S5UHMvdNT+Li/5MVA8UtKiVd38StyhQ+l2r+fEErDB9Nqgyl1oT11oZT6yIG6SGrtBwohnNGZMjKQPzpYMNCe1NMS19eZMU4rnenIH69LF+HSeu6f67t8bOj2GfJe9xpF5XZ13S5VXaYCpFkZngl3iRpXFohcWyCrKQSPrBowDTwKNty4nDpNWTtjg/5NR9udt06uObFL29Fxra3jI28fwYhwiM946vnQ2FJ/2WodBzcrjzvnQkO9IiPe+Pk+jvjgHRbilRwfkJ4YkpUcUl4Q31yb291SNkjCsXrrWb0N7N56LrWRR2ti9yISHeioHWjHgaW1Vvc2VQGAUppre5tqwEo95MZq8CB/I/IDhoLtqqvorq+EnbQWPKWptqeuklRT3FKWS8hLrcyIKwUqTQ4vT4usyY6tL0xqLktrrcoi1mSTm0u6W4u7W0v626s4tGY2s2Oov22I0iykd01wKEJGD3+ga2Kod4RFFXBofCaZTScx+0kCJo3bT2F0kejtnR0NjV0d7ROSKcgFIpFocnIK9dsjhTwzPyEeH2JOsdjCgor+J96Mt74ML+9y7TV4tWUEDa1uJRA2dT76BqYqB2BCAc2lAAHDxiWDiyo2UE1iyalzFJD4cWQ1uCCHqCEQLLDXP1j+Zw9XFlhEjS2vxlJALggzSDhENAyVJRl1eKE8GdVhBU2Ii6uoypNHbYrAu8IlSGgpqjqNS3Ualy2vWb4ibfWKiOXLo5ave6G93NvONvXu7WenDt86sQ+Q9Oxh96tn9z24ffbxvfOpicFVZZm1FXmNtRVlhXnFhYWt9c24smpcRXVVeXllZRmfz25vrt9qY/mXL790Xrm8PSF6El/cnRLy6rDTcUPtoCv7PU9trU7y6yVkXz3mttfVqKogrqEyKyc+GF+Y1lieU5AaGfz2aUz426SEkLLybHI3ScgUCpmjtK7B8oKK2IhI/1evii9d6VDRhhoU5FBstXwN1hLVej2juujI0CDfk0f2RoUH91N6OolEiQjqszwrK5svv/hmz+4Djo4u9vZOzk5b3d12uLpss7JyMDayUlHS/frrv3377UIvz2Dft5GysiqKSiuXrjDYrG+9Sc/S3nG7jb3z2o16Boam+npGhsbmBkbma9bpr11jYKxvvVnP3MTK0djSYYuh5dbdB89duv4+IKS0vLq/n8HjCajkXkJNbVFeXlZ6SmJcXEp8YmFWdn5aWkJkeHxERGZ8SqT/B8/7Tx/cuvf21t0PJ8+/MrZ+v9Eo2sA8eYNe5crV7dorqMorhuR0UTsompwEGVZDKKMJr5unpI4KLijBoP4sC3UPbY6CGtZBv4q6+yztvnfHw1fTLb2idsZIL3+of4zBEDGHRCwGFKhTPM4UnyvCXOQR8EQAo6PD02MjaEHbibG5yfF5hKHj81MT81NTc2jqkgjcWTFY8axYgj5jO4PYDMQe5B6ZPzxI2QLpYebzL2b+YeP/zwa0CrauN6QZkSVCS0SUKE3TqOOeUJ+nrDWkspwrp82R1wKh6lRQq3J0+zgpQesAYp0fgKSoJxN8qAsEwvwz7+df2WBY+Gea/0BSJI7/YgYlCBEPljK0KvwnJIVqEoakEkDS3wCzfvh5z9Gzl69ev3Dp6sVLl65fuST71+9++MtfNXWWPQ/KnQQJRh/1A2mcnJ/tT/G/A9T54/d/ddh2tLK2FaAK8iLEMDMtxpcXb3M0/f4bOP79sceBXKhcwSHJFIocM9g8e/Ewi/z4/P5fvv9WVn1DCr4LLTIBByTz85O0E45oEaivvvpJSWOV5/tI5gTivtlZcXGy31o5SOl3v6ltbh4XCSE8tKIhe5JZs1rmp28ALb/7q4GVe3EVDl2A2jxR78QkGvM6UpCV5OnpyRieRHeB6rNQoEwRmyqtt6z6asHXX/xFt5Y6hZAUKrxQEA1Wb1JBSPrl19+vWW8VE5c9hsKD/MgOfXFF/gfUbmzqdoI1MytAhdLUxxlyJIakcsv004hUycePM5LJ+WlK0ONjsHOx7Iozd3x72cPoU4nIiFsqU90t9b/+coHaBrvyQZ4YNVyjtKIEoztFpC2GtyWZFuLrGzw8ejyftRoYdPy6uEdWsft3xZ7flCm/q/YtVGSDtlbQYCtosFS06MoadGUtphJSukJZVYDRYXkNjgw2vRSpZxUBKHsZoFK0pChXQYWPvuCsKIRDimDVuQpouhIfEE1JkymvNqCgQVPUpChpUZS1aIo6/YraVAUd6sqNvWs3UdauJ69bS167oWfdBsqajXSl5VxZXbasJjArbwmCgwEVLYKiRvetB1M01iSDy+3v5wBV87ns7qbCuHdv7u73uuKc9e48qyZysDiYXuxPLXzTVezNrAsaqHjDqPFh4N5SKz17yp+Ry58NVL0arPbuq35DrXlHwwf21gQM1kf014X3AYY2RpObYwfbkrjtaaPkPD45e3SweHa4fppRPdadw8NHj9YlT7VkMz94NpzaRrl4uGWFbqesXKecPEVGga+sw5LXZirqcODG5ZSG0ZgEVQRA8poARsNywKYaHAXNfnl1mppul6ZOxepV3m7WB05ut7t+2PbWWasjhzdYWJraWGflpNMHe58/v3Po6I7Hz28Fh74KC/MKCnzi++5+RPjrnKzI9JTgkoKERnxBa11RV2tFfxdhiNzApjSzKU2M7rqhbvxARzWlpay3uYzWVtlPrOlrq+kn1oJLxdpE/yBRDEZhJ+JRaguO0oKT7gckBR4FD+ykteLRIaDVusqO6uLG4qzanKTKzNiKzOjq7Dh8fiKhILG+OKWpIqOtJptGrKS0lve0lPcDH9Pb6KyOAVorq7d1ZKh3jE0V0nu5/V3DQ73DTCpnsJvV38Gik9jMXi67b4hGobS0d+JbulpILBYPcvXU9LRoUjQtEs+KxFMM9gSFNtHW3XD3CfnJC5K1e/vPit1L1LtllJgKqFOVDQyhqMJRUGahoX4aLAz6pazJloejOkPyGgLFpQJ5bYGcDkdem6WgzVXQ5oFoYZYvr8UDZQl74E0BiaJPPmpxYScgKTqE6BZ9nVxRjQPyDBlBDn2MZxR9b1OJB/vllcHyFJS5sooCRKXqqEIlg4JiK2kwFJSZSip0ZVWGkgZTaUWd+vL0jRvTXVyjd+96f3D36+P7b+10fnz6wPPrp5/cPp+dEYmryq0tz2nGlVdWFOaX5dY31OGrgUfLiosKBgcobCb99LHDi3/8UXPRwp16G5uTIgeKU9viQ3M9H3y4cmKgPL0k1OvZmd2Jvk+Cnt96cPloXKBXB760LD2uKjulKiclNuhtUlRgWWFKZweewehhMwd7iN3Exo689PzHdx6eOX58/7atb21sOtV1UQ0TLAb0gKR1W4zyfd74vn159cLJpPgoxkBfc339sGBkfGzczW3rd9/+ePrU+Z079ro4b7O1cbayRDBqamq7aYOxmsryxYvVlBSXHjp4MTgo+dbNl8Ymbr8uVF+5ysjMwkXP0NLcytbE0trazs7O3t7I2NjIwMTIwMzC1MbC1Hbdxi1OO3YcO3/ey8e3Bl/X1tnVO0jvG2K0EztKi0uyUtNyU1KzkhKzkxPzMtPyczMLMlISw4N8vR49v3b12cmLFx13HNAzu+aw7ZWje7SeaenaLU1L13aor6CoLqUrQvmmzoO6BFR60ecAVPmyyoIl8OK0IbfCi2YrKPOUUIUEKpOQc1kKKl3ymiT7AxPlbSNDE8LBSS5tjN43Rh8cYzLGuOwpHkvCY0sEPIkQNYhOY654RCgZEQKMzo6Pzk2MzU5OzACMAomKJtEoSimMSsQfJWLMI0Irskxj03TR4JS/U/pSzzxqevyHxsM/dv6JBqkWBKTIB2ZmHk0wBA9qMkUNVTPCurocVc1BtaUcOcB9eLxanQoaOHv3j+PTs5NirMcOjYFFl8x8lKItavkF8/n2/23+MFIu/BPN/00d92guOKohodn3fyCpLCAp0NPfmS+/RH3qK4ztY1OzuZMY4E2jrAiSLOI2HjRf8dUXX+quMa3tZEzPzo6IpkQiybRYNDUunJ2dIrfmrtFU/mLBN0tW2PROoTnzkAOmZ2YmxWKRZGpKIhRP0WNfXP7lmy9//Mui228iR7HeD6zDY35+gnLIfgsk4PufVb2jMoFeJ+dmp0QQNH9ujnl7p9FXCxb8Kr8ys3NoGO5CLP44NyRmVqxb/OOXCxaorbQqbCQD3k1MiiSTohmRCALFZjhOABRjM+bnxycnxyYnxiYnR0a58NaSfT1+/XrBV9+pxlXS0BDOGckc1IoHqzaqLIFnIKO5Ob+0EZI1CgArmZiZYc+Nk5xWKULy1lnsaByeFAJNzkx8nO2NfHYadsov1c9spwCSzs1MzfCbTHQWLfjia5tdl3mi2clpyfAE+lbrxJjw48fJ6vQgxV+/WfDNrxFVJNTRj/pBsGILW5YfTcmanxMxmfVuO6tllZuUVWiKKkIVTaGSBjDlmJIOFL7D8pqogQR9SEkNoRVqAdUaltMYkVEbXaw2IqPO/11FCCW1HMIs6WLa6NuDSHlrcJS0mfJQ1kPRo86SV2HIKKFWJVl1prwWWU6DvG5Lq7E5wdSiytK6ysIWZ+bQaOJYrW/HDItjZ2SxU1LZqSns1DRWagYnLYvosKNHaRlTXgct4YmiUOHIKw8paxMUtTvveE720EeHOCw6c4TFmeVzRyhtpYk+z865ep93wUU/ZuMi2DVBfRVvBe0Rw20fKPlPJjrCJzrDh+p8emu9eqpe0nBvB+t8Bwh+gw3BFFxQd6V/b0UQDRfOaU/ldWcKKfnC3vzJ/tJ5Nn6aT5BwcVOdJSMV6ZP5cb2ndvXudRs4tLPFdHOF0pIWZYUhZU2hgjZfAdAZIQhYNCdXVpWLwEUdPUYFVbqCypCSCqjAfkWNZm3dRj29PL0t4Y5mT484n7u+3/XGfrvrR7Z5nD109eL561dPnj126+bF/NykouL0wOBXIaEvY6LfxEW/zkgLKi1OqKpIrcPl9HRUUbsJdEoTk9rKpLRyaK1sKpBfM6O7kdFVD0g61IWjd9YOkmr6O6ppbVWUpkpaazVQaT8Rj/rr2+r6iXUYa6I9/Vg/PtBqXysedgKeAowCkqJe+6YaanMt7KQBrTZWk3ClzWW5hMI0oNKa7PjKrLiqnLia/Pim8nQSoYDcVNxPquklVnW2VvZCAgaa+vub+qiNrP52AZPMGyKz+jpZ/d0CJkXIoDAo7YOUNtZQN5tFodO7qT1tXc1NnXVNLMqAZAJb9XtySswV8NpJo109vY+8eg6d7t13vExRs0VRnaKgzlFdylXS4ilp8tFCDarDsqo8WWUO4KC0yxWkVA6AUpMP1QM5IAwdhiLUiDSZMho8WU2WnOYQGjUBFqQUhBMQ9pMfbcLrw1yGnBpTVg08HBn0JVgWiLGcBksOHWLLqXFlVdkyUAeDPAL4AjSswlOE+hhaNR1i58lCjkBNtlgbvxrKIDJAsVrDSzTpyppt2to1mloNG/Rq9E2yTcyCrc0D9259f/awz/3L5UXJ+PLc6uKctgZ8ZXlpTW11I46AKymvLC3u7GibmpwIfO/326+/avz+u9XaFVZrteqyYiil2UW+3kXer/zPH6/48I5amvn45J4n5w7jsxLaa4pzo0M6akrx+Rk5seE+j+/6v3xCaqrpbMN1dxJ6e1s6iC0VhWUJUYmvn3lfOHn2zPFju11dLurokLVX8mSgMqkuQNgNd6qG22gQddvj0T2PcycPJ8REMtGySs2jw1DmTe3YsUdWRumV17sTx887OW6zMLe3tnS2tnJ2tN9moG+tpblm+bLN69eZysnqmpq4ZKRXpmdU2TsdWLvewtzazcDcVs/E3MzS2s7FydbRwcba1sLYws7aYavrznOnLz154llUWtFFJg8OMTgcTkNTQ0lZSV52VmZiQnxMVHpSQnVBQXluTnleLq60KC8t6c3zB2eP7T+yx/2MteXTTUb+6wwjVm3KWLuxaNnKRp3lXWrag4qaUGnky+oI4b2AwCiAVePJaAjg7cioQinHkUPd90OyUPqp8OWVBTJKaD9kZ0V1nIwy7e7LeZqA0sXq65/sHxLTuJIh7jSbNSngzoAV8mZGhLNgR4fBzqCW0dHp8VHJxPgs2MkJZKcARqcARufEIimPgp2flsxjLjYsBXSatCEBY02kWv8L5r9+5j/LQHzIYt300x9BrSASwDrjUA+jtAsftA1QgbCOkK+izlLRQdOb5NHoly55VZy908eJyVnRJJyIeBaCgV80zFXKsljo0mj+bf7OYFj4Z5r/+5B0Bs2zA0gb+/hR7HtzP/DXt199v2LNxk2bN23evGn1Ct2ff/oOGEtv2/nufpYI5UGoFc0A1wEGCpsyl/+Muq/3Xng2MT83IoLjkk+N+XNzU1P0+Xn+xd0OwIjfLlxdTp1A2QBr7se+SjoxNytoqUneqCjz3fd/tdt2ppc3jjUTommKwL3zU9SDDqiVVH3zbt4MkNy0BOEw4PP4zEx/xMPd3y5Y8NNvmokN/QhJZwBJB8TM8jW/o15+u+PPxPNzE1MiSAsqKz7V5CD7TE3PCMSTY7NTkubGRhyu9rPFhXpd+/0bSKhSYD4RjTafhsjEosHqDcqLFyz4i/nhB3BHoyIRomqUiLHpsba7u9Gyqcv0HapZ46MQyfTExxlq5LMzsFNBVz+TSEEf5p+VjHYWqn6/YMEXfzvl8RIiAoOX/mAmLyVojeovXyz49kUMToRGuWNZHhUW8+I5NAAXXtUEiUT4TX5MWZerrM1V1GQDemJtnMMKSI/yFLU4CqCVVVlKUDqrDStoCZdooi81y6ijCadLVMEOL1EbXqLBl9VkKmgNKmtTVHS7VZZ2qyzrUlneobKiSW15p54ZxdKhy9SaauHYa+HUae1eb+7ACokQVFRyystYVVWsyhp2BY5XSmCW4D6KsAQii6QJqxrPCmrq621dyCrLgAO4qOVJmS+nDJDBVFmOU9Rqu/14jEIX8cb4dPYYnTHDZ7Pa8Sm+T7zO7Ay4uacm/n5Pyeu+Sm967RsW/u1A6TMu/u1oayCzHkPSmte0OoDRoL66QGpdKJUQRiOEDxKieaT0UVqhiFo0Syuf7imZ6S6Z6a3k1yaN1iZR7l1osrWh2Nm2K6v0LJIZWCQ7KKfIVtViq2hxZYGKgH60ULMxoBIguLwK8CjqLwaOUdTqUdds0dEiblzTbrAFZ2JQuX8rI8g75faFu/eOHXx15sDby04eB3fdOX3T5/GdFw88vZ9FRPg9eXDt9cu7fgGe4ZFvM9KC8zLD6nGpuKrUlsZ8Wi+eRsYP0Rrp1MYhShOD3MLoaWaSEYz2tQNQ4ugdddKGUnoXbgDxaAWlpRKQtI9YS++so5PqB9rx/e31gx0N/W2EgXbCIAnwFDAU6LMSI1SEqkCiXXUVnYRycAFMqVhDKXBqB660qSK/viSLUJCGy02qyk6ozI6vK0ntqi/qI1b1k6qpHcCjFd0d1X20ekBSSm9tH6WONdTBG+pi0jpo5DZGf5eQQeUOdNMpRFY/iT3UPdTfSelq6WyrJ7U1Mik9Yg7/4/DEaCNxvKllIDq+xG1H895DbeorKH+V6ftNiaOqw1fWZCupDymCfKqxUb88kkOoI0HViINIUV0gqzmyRJMtp9WjqtmpqtWjotOtrNuhsbzb0rrHzr7H0rbbwr7byqELPFZ23Vbgt++xdkAey0+bnyxsWoLrAAJMMXemmDn3mjv3WDh2Wzp2WdmRre16LaxbtZaTVHV61MBqk1XRSrogCYiJ0QgWEFfAGkBk4FEtjoyWUGEpf4kaiAdbSYWloMyUVR2S0yKpLS1ftz5FXy/FxSn73ClieFBvdnpjVnp7A6GqvKy6rKK2pKo6vwxfWT0xMtzS1LZlE6pXL1eU32Nt4mq+oTonrr0o+8Ptm9G3br48uv/ebrey8IDoF/f9b1/rLCscpvfhMtOq0lOqs9Ji/N/dvXg2JTKU1ddNasVVV+ZWVOSmpSQE+fo/e/Ds9jWPm5evXL904dzRw3c3bOjWWIrG3mAVTkBSnrxmzXo9v/PnLp0/vWe7W9SHkD5ybxOhcXJ0QjwlOXz4mLycivdr/+NHzzvYbTMzASR1tbV2d3bcaWbquHTppk2bLNasNlq7xlRHe6O7+5HcPILnqzADI0cTC2dTW8e1m/WMTU3NbSz1TQx2bt1+48KVEL/QsqLKjvae7k5KP41ej6/Ly8nNy8tNS03KSUvJT0nKSYhLjY/JzUgtSEmJDQ72ef7s6dnTVxzsThhuOW9ieMPCNMDErHDtloal67o0VtJVNVjwwBVVOYqqfAVsVWAZnREZTZ6sClNJEaSII6/NltcektemKum2aazsMXGiGDnQlm5gyKmMyiuNyqnylygPq2iXKagQ7z6e6+MO9kJleII+NEljTTG50wLONEJS3vSwQIqkGIyOzACPjo1KxscASWcmxqfBRa2kGJViYDorEqFp9egDJ2gKEraKGYJRMBikgXaTqtZ/SYMmL2EuNnIUJRTKbrQUG2r0nEW7JKgoh4NCAqFARR2KSr48GuUlkFcDJK1ydPo4NTEjHscWtYbLp9EFQKN/AIV0RahP7r/NJyPlwj/R/F+JpMBNM2jGvdgXm9703V/Vk0taiSQiiUSsLEjdZqH/47df//A3tT2XvZjjU6Mzs5JZbO21mSl2VTTq1V6w6Ip3JAQ7JRYDgUG1cWYGfShpSiKYnZvyvnX4L2gwgHZ8ORUeDVoUBlsRG5CTQ611N1u7YME36wxcytuoE3Nzkwj4AFoBSefmJymHHVBpvsr+AnsC6+4HC7gLSZ2nxz4/DEj61981s9oYgIPT06KP84wpVs0KhKTfuFx8jdbiB/5Ey2wgaoJ7nZPMf0Qp5zTX15bmZRvqbdbV1VmKrLaurq6a7OIvF3y94HuNoALizEdAUkiDSNJXvUEJkPQ326tvoSosQaXRFCTi47xoXtT26JARSp6hM54rmoAHKpn8OE2LwJBUfqlBRht1CgmDhFwVu+jLBV8u+E5GXn3p0qUQ13Jd5CKzVFdTXemvf4Fb+e7808Rx9F4gvwOLwlPC+kewVzXZ2d2mqDaOBopBMYE6qlBTqIL6sIzaCPJrMOXUhuTVBuVVweXIabBlUDMnXUGdjlZFUWcqabIVEIwOKOm2qy1tt7Jr3rG7fvvuhm37GrYeqN91vGD7vqHs3AkSeayVNN7WNd7WOU4ijxBJs2NQ0YAXi9EnEhw0/gE9TFQki+bQp0imZ9EU6+np6Sk4ICAQ6u0cOpXUmIoqoOOxdllNDsSrolqkpk56H/xxeHKUwWcNDI6wWWIen1KHT/N99eb6wfd3duLS7vdXebenefSVPhO0vh8oecSr8mTWvqJUepKrX/cTAocaQoFHe3Chg/XRgs5MMb1MzKiY7C+f6sgTFsdw4/2G44M4ga9rTDaRLAw7lul2yilQZRSZylocFV2uojZfUQeghyuvPbxEawxoA3hIVhkKXI68Cl1BaQB11KrT5TSI6kszVi73W6ldef54b5Rfa2oIqSKZ2YsrK094GHL3sPe5a6GPrr67f/Wlh0/Em/ehrwODvGLCfaJCXudnx+TmxtYT8tobCjubi3jMZha9kctoZQ42kUlVzP5mVn8LjYQDDO0n1Q121tM76/vbEU32Ewl9xGpyS2lnfSGprqC7saS3pYLaWtXXXkvvqoczqa21gJhApbQ2Qn87ob+DQG2rJTdX9TRV9jZXg58C9NlU0wlIitmu+krYJDfVdtVXtdWUNJbnNZTmNJblNpbmoObS/OTW6lxqW1V/R81gFx4hKbGc2oNj01vo/Y3k7pp+SgOH3sGltQ31tFB6Wlj07mEGld5LpFOJXHoXr7+L0Unsrqvrrm+idrRP8jn8xiZhZm67pQvF2Ia0ZkOTnGKHvBJDSUuopAPVJ56COk9GaVhWBSwfa4DnyqNaAQdj0CFFHZqSVp+yNkNOu2f5+sZd2+p2bmvavqdp24HqvUfGWhrHOttGSO1jxPZxIgmzHeMdpPF20icXNtHOTuR2dKI97Z3jHV1j7V1jxK6JVmSxPR1jJOI4qXW8taHi6EnCzkNI8rftbd21n7Ri/YA8yiAMRfUhJVWwdAUVqPLxUGVPE3UQy6oJ5dUEaBo7GpMtUETttRRVnXZ1nRbdVcQ1eg16FuyHzzt93vZVldYV51UX5LXgCITSanJr95hg7OZ1jx9//FFbQ22jrtbZ3duPbHMM9nqUGxEY8fD2u3MnfC+evbrNJfzhXXxSXHF4aHlsDCEjoyo1pTo9LSc68sn1q3cvnceV5lM6WmoqCsqKs9LTY9++9bx15dq9W3duX7t55dy5+7dvvH7yMOnwIeBsSCcaYSmjypdFQyqr123xv3j+0rnT+3ZujQoLJbW01VbU8ll8iXj65vVbP/+08NSJS24ue22s3O1sttpab7WycDXQs3aw37F5i4WRkZ2BAfoQmamJk5bmuq1bj7q6Hlq5Ut/UxG712o2r163fut39zLlTz58/qiwooPf0Mij9zEEmkdSZl1+Qlw0UCiYpJzc7Kz21ICO9IienPDs7MzYm8p3PowsXDjs67Tczv7xunfeyZckbNhVv1KtcsaZVZxVFbfmAkg5DUYstqy5EFQMVAZIZFYGM8rCs+jC2zihdSblfWYOisqxZZXm7qWOT4x7c4SujJc2TRS09R++0ykDxiGZ3oQXplHXL5VQ6njybZ/CZfVw2fYzNmKAzJ1ks9N0uAYApIKkQISnWPjqDRo6OYa2kCEmnJyekFpB0GkhsanL2H5B0GrWM/jFwFFQNqC2kZ1BxLVWz/8IGEogGh4EHymwJWgsSlOQMtmAh6JvZOSGhPldVY0gNFA0Uj2gUE1FRo9Rl60eJeEY8BZpdOthPumoheNDIUtghXdz030T6j0bKhX+i+b+6lVTi63HgrwsWfP/bxjo61hiPzCSzq9Jm49KvFyz4+bflQYX40bn5CezbS4Bl7dn+cP6CBXKX38UA+Y2J0br0EBpAJxCrWDIyNz8VePfIwgULvvpBK7m6H+JFQy4Ra02IJxhe1w98s2DBL7+veBdbBII+IUFfbkHDOCGXQwInaccdEZLqWJ/mT0F2gUocauqcmQHSY8Q8PwQc9/Mi9czm/omPHzEk5UywCMsW/wixOZ59OTX/Ea3GgdXmUIxQakzPi8cFhPwEw/WrFy389etvvv/+hx+//+GH7+EX/r/5+ssF3y74TjM4v1WKpJB4MbV6g+KSBQsWWl3xBumSoCUw4N5nP36cmp9uu3MQtZKuMHAmsCbFHz/OSSY+SqhSJJVbZpjW1jeJRELcVh4JTwmg9JtvsIiQ+fyLmR++/+G7736+8TJejHI03KME9QVhcIpqrR8/TvT0VqmqA3ei8eaLVTioRQeUuurwElXhYhXWEhWy+tIW3RWtuqtatVe16awiaq1oW7q2ElTm9l29J8/0HDnRc+h475FT5BMXCIeO8cvKREODIhpVROkXkQdENObkAAP1S2GCIbXwFpGIwB54X9hoKdQgMCNGgypmIHnoNaEGaESqWDVhHk02nZ+dFRBwdba23aqabEVtnqyOQEYHDfVTVW2Tke3YfWCitVPCHx4VDPO5/DHe2IxgnNHakhry8skV9w/P99cl3aWXvaGjAaPP+yoecaqfM6tf9Fe8oFS9HiAEMJsi+lujB5qix5tTZrqLZmkVU4RU1odXI/FBDbtcKtcsb92wnrRiZY+i0sDvchx5Za6iMl8Bm4alpAOJ4cho8eS0BfLao7Ja4zLq3CXKbAW1fkW1Lg3NhuU6RZtWZm1emb1urf8K3dM6SruXKj0/vqsFn9PaXZldHI1ryiupSX0V8eR+0D3PDy/fRfj4RniHxb9PSA3KyQwry4mqLUkmNZXSuvCc/pYROnGc08kfamEPNtJpBFpPTS+pik6pZ1IaGb2NTHLTUHdjfzu+rw03QKzrbyPQWmqBQcktZeTWUnB7m8vQZnNFb0sljVgLFugToHOgowGoFDWstuN6W2t6W6rILVW9LdVApeRmANCa7oYqjERrehqrwd/VUN1RV9lSVVwPMFqe11pTTMKXN5Zl44vTibjC3tZqWnvNUE89nVxP66oepNTy6W1ManNfdz2rr5032MXobRnoaervbeExyUJ6b19XC4Paxenr4fd28pqamSUVzPSc/rBwYWF+za7dDavW9y9R5y9U4v+uyFNU5SipoblKqFMVdZcPy6mPyaiNLVYdXqzK+F11QHlpt/qKdu01eK2VHQ5u5FNnSUdOdO87Sn7wWMTsm6J1i6h9Igp9qp8BAghKD6tSSuXyD/FEtaNPm0itYkXa31moMInRaDfQmnAalHKofxVEF3ZPDdBF1CEQ+6mePjGD0/vkRde+g5SjJ7oPH+k9cZxoZ0fQ0u3RWDqgpMUEKgKkBiSVUYO6H/AoT0GVjaZhqcFOnpwaEBJHVoMqp9W0bF2NuRXf61XnixftgQGs6srmwqJp4QSZ1LN5g56hgYHn08fHd+96dOny+QP79rvaR/l6hr24c3Of+6VtLtd27wi4fashI62jsKAiLq4iPqE8MTEzLDTg+bM7588+unmlLC+jqiQ/KT4iPib03bsXjx/ffnz37qtnL3y8Xj264xEREhAfEZJ/4XyHijZKoTxUBT9Nb6pauznoyuXbN65dPncmLTGpCd9QWVLF6GfCM3vx1PPbr3/cvfPwoQNnHe13OjvuNjGyAyQ1M3FwtN9hY+1qbu5kbGwPVGpru9XKyk1P32bNWpMNm80sLO337j3g4eGRkBjb3dnKGujlDFJJjXW1xYWF2ZnJqQlJKQnZ2Rn5+TmVleUEPCEnPSslJu6Dn9+LGzfubd991dD00voN99dv9NtikLlhE3756g7tlX2qS5kIprG6NAiMghZHRpsvp8OT0RAqQH1bjSujDI99UFGnV31lo+ayBkPLjmOXqnefEaSUiaq7xnGUEerE/NBs921/vMxSvqIuX16HvURDoKRbLadOfOQ5zxnj0IUC5tQwc0rIlgjYEh5rSsiTDAuks+mRHR+dxVpGUbPo1OQ0NpUe6BObw/TZRRVw6ZfFZqQWsSgqoTEklTZ9YE2RIJb/ikbKJcgFekT9cOCZBaWFkSUaTfpHu6egqSlNaxlDBVsESkEDdE2bolaJ646PoplZsUTaVgL5DGU9KPGRBV2JNLa0Ifbf5u8NQoA/1fxfPZYUtZIiJF20saIXG3GJlrQAUuEXxz5T+AH1ahvtuTI4Jp5Ca65BGJLu4shfvwAAW3T6afDE/DxXDDkXwgdJBWoRiUWcufmxV2e3/4zCXFNOESMtAWCDhnLyqrICFH755rsfFh656suWfITo0Ef/5sSgQxD4gHhPUU86oBn3S21P8URYhWwOgp+BdH38yI58cQgS9PMitYwmhKSSGTFCUiZh+ZKfAEldznsCDk5No6lB2DACuBE0b6qTkK+npfLVl9/99JdFFrZb9x04uOfAwb379u3fv9/ecNPPcC9fKYWh5aKAcYG6pkR9NesVF0M8dpe9YCea1YXy48zHeaDP9puHsWVTDZwbWFOSjx9nJWMfJZRPSLrUOLVtAGslFZHKIn+BXV/8sNHAev++fXv3gnMQ/pHZvxfs/v0Hd+05lFPZhh4qgtA/Kt1gkcoVsdn1B/a3aC6jaq2lqen2aerQNFb3q6/pV9FlaK7oUdbp2LW32eNO67XbrVduN1+90Xb1etvNe6XXPATEDvQJkbHx2bEJsHPjE7MTE/NQuGKq+tM4IhQjRIaoXdoThVxU1MI5mIUT4I5RMYTOhH+sRo3GFcBhVMNGFr32OTG8tzkBAV9vZU9WXSqUXzqyRFsog02XVtTsllVrPXthjNIrHhnjMXnsAfYUd3RskN5WUxjy9sb7uwcTX56sT35EKvQklT7pqXjYX/WYVf2MU+3FqH7DqQvi1X1gN0QImuLpoY/ob28zg55Szx2qU1bp1V7eq6JFVVQfkFdjyaryldT4Csp8OSWevNKwjMqILBotypNH40fZsmoMOTW6gvqQmm6/5ooOzWWd5pbdp44SLh7O8rwa4nX57c1jt4647nHUs92is8t2S8IHr4riuA9BTyP9nga/uvvO565P8NOgD2/iEkMyC6KLqhJrCentzfnU1pKBjipmN4HX28SjNgn6Wji05sGeur7OWmpnNa27pq+rtr8TN9hFGOqqG+puGOioAx4FEh1oxYHta6mhtlZS0ceZKmjgtlVSW6sAGSmtVWCpbbXUNlwfsY7e2dRPrO8j4mlEHEaiiEcpgLPNqIkULJrn9AeP1lWS6qva66racBXN1cVt1cUdhHI41FZT1FyVR6or7YHA22sGuusGu+v6u6oYPTWC/jYOpZ3ZTeT3kTl93X3UNhq1ZaiPyKV3svpIQ53EMQptlNLPq2sS5uT3v3zddehohaZuh+7ybhUNKpr+rD2MWqDRlHY+EAZaikiDh5rr1FjymnRZdbqS7pD66i7VVY3rDMmXb7XdvFN26TKjunJONDkzMjw7OoY+E46GrGCyhKQfzYZEtR/U7SJd1BGkEqtbAgFgqzfOzEimoTRCXy6VgEUfcUPliwT7ysfw3MzE3PQEWsh8ZmJ6ZkosAeIYhzw9L4YqM6pVIQmfmJwdHZkeHRGPCWbE4wM5ubizVzocdzXqrG/XWkFW06UpoLEcqAaIDTIGixaXkFeTNuCx5ZWZyhogez3K2mT11XXqK3p37KE9eUjPSRMPDRYkJF44fCoiMDzAx//m2Ys5cXE+Tx4f27P16b3LD2+cunJ45+ltzpf37np/x6M0NqYyPi43NCTJ1zf0+bM3d28/vXH1+qljty6eSYuPzE5NCPTzfu/z0uedZ3h4QHJcdFJMdGZKUnpSXFVZYV1Vafd731ZFtB4WDy2BpMqX14CaWOWazX4XLjx9+ODdK6/ivPz6mrq2pvbujh7IwpHhUV9++a27655bN57Y2WxzcdptZ+tuD9bOzdbaxclxm529m/TLonZ27nb27g4uuw4ev3DzwfPw6Pi21rahocHBIeogrbO5uiQrMzYtObIwKzk3PSEvN7WsPL+oLL+4tCAvOysuIMzr5v2Luw7ss7A+tkX/6bIN0Ss356zbWLt8VZfmCpqqzqCq9oAiPF5NtOSCgsqQojoLDYXXYstocxWWMeV16XLafYo6NLWlnZorG5frUQ5daPx/2HsLADmOLEFbsmfs4d1Zg5oZxGZmZpYtk2yhxczMzMzMrBY1Y3UXMzMzVxdj/+9ltmR7dmYP/ruzfafX0VGRkZEc8AW9GD5JsvNowBT0KTrDqmhUEQwoO+0yT0YTlM3f2JFV4SnoT6y1Bo5+7b3KJcs2d7liDkvAa00EzdGAPeZzxtzOiNcd6/SnQ51pYlp9KhxMhcPYJgowikvVR6HukoyjklFy8Ggau4UIEsWRYFgJIgVKFoiNaKdwjXqyIk9kp79iwVwcbhkTGeTfmK6IRiIsDQiuTnUadS1fDzH06h3MqfTlY6uzBJD0o8+7IslkFBIh5vREcwUmUyw9iHfR/dy/9qf/Py0kF/6CgkhKfKBfo5BJ6VaaIpVAQWRENaC3lUD9G+DjfzxCUSexAoVgksgkXemA/KsX+97Vo8e/5T17uk0METECaTAT9cpqKv78O+C4N7+cogvF3LjaE3bi4rLv8Wg0Cklf+eXzD/Xs0TO733tcN6oyBW5LxENSTs2bT5T16PH7594cqraHgqlUJB5LJrF0gduLAgwDkoa0P7yHY0kr3xntiMZxIdRUGBN/HPDPcWjtMLjw3+4rvso24JiDJHhaw9b2Ab2wlfTjiWuBU0PxKGYZcAg8RrQzk/Ef3Tzn7h49/vxvJd+MmqvUWgg4hkIMju2qPrXlwXsAHLMOV/MIJIViMBE2dDxa8AAg6QdT1iGSQplHNL0gksakc4a9QiDpx2xbGOgzmejsSigPk9Ob+rxyUWCMYmSIGBkXs37fs8fdf166/XAa6BmyAWIWV4KYygUG4wwcjskbBFM45BgEmuJnigIHpzMRhZS/eJl2zVbNirWalas1KzbqV21WL11pXL1evmCpn8XFmqovkg5EcXWRTl+mM4iAGIcCvjunxMyCMJCZwGPAe8ZqLlT0yYwWL0bmt0TbEnigjQ68FfTDX7xBDIp5GDwI3iDGJthNFPPYXoBnc7VTBS+/43igLJBd4c+pcKH+nTJfXu+OvBLetBlBtS5ocjhUhoDJmXB6fQatgHrz2qF1exeMPLp6FP3cEn3bZnXLCk3jYnfTCu/N5e4ry4M3tzr3LNDOG+FYOY3yRB9qaS6jd6GoqMCSW4TzsYjBte6cskCvUpw3k4czq9x5pf6cMjC4ZEuvIntWqbKsD/uRR1uffNwwY5p+1TLRwnm20ydSOnFaz/N5FVqvRG3iUGnXjx/ZuGzB2MUzRxzdvvjY9sX7Ns49u2/t2T1rzh3edKPqcGPdBSatWiJpUakpBkOH3cB06hkOLcul5rgVLJuMblIyjDKGRkRTCSkaCUUrbdeK0ejEHXoxVSeiAo/qeBQtr13PazcIOoyCDr2QohW16cStOrBFbQZRh1FC14k61Lw2Db/DIGYaJWyThK0TMLQCGmok5baruMCj7YCkGh4N590TM5xQFRSzlRhU2iJhtEuYHWJmu4hOATyVA7NyO6SsVjGjScZpVfLb1UKqTkbXSemAyyY53aIVmNUii1zkUMqsKplOJ9XpJXajwqgSmBRcv0wcF4gjbVTdijXaHyY0Vg4QFFeaiiod2YX2nEIbzquDr1zuf7AikNfbgYN0S1CvU68SbVEf7mNPNT30uHTkOMuqTarl6+Q792WCkYw/mInGMjj+ByIP2XZDRiqMTyhEfMPUC9GtuyEGfSG5EhEQI2MctSZHEvEoGIRUAlWh2IzGAuGIOxH1x8O+zoAzFsHldRKJMGRK6WgUxw0lYtFYCA6H80BaxNEn2NIfBSzOdEYtx8+ffvujE6++tr9//6OFRR2PPMnt+7CuAMAUV0xwos7aci+QX3axLbfAll/khFpQbrmzV5klr1JW0qe+pEw3aaJ+65bGBYsOz1tcte/E6llL1y9a1XD16o5N65bOm7ZhxfwF08fNGj9s3LefTx367Ya5M7cvWbB62qSFP4xcNG704onjpg3/ftyQr374dvDSedNvXDlTV335wtnjVZfO3Ky+3NpSS2msa29uoLU18Vk0nUpqUku9Fy9wsou8eYikHgRTiPOljf0fWz1s+Orlyw7v3dNc19BW32LWmo0aQywabW5oys0qePG516dOnvPm6x+/9eYn77836P33Pnnv3Y9ff/2djz8a9P4Hn7z00utvv/3+Z599OWH8lAOHjnP4YqPFptfrpRJxa1vTpaqz16+cbaquunHt/PWqs401V+ltDSxqa93Nqr37d69es2zuuNGTX35z+iNPL374yV2PPX3lsefoA5/hlT8kKeltLKwAyoGqiyMHok2pLbfMnVMJ92yGtFxQ5gGe7lVsyC2H2ou433MdfZ+RDB2vWLBasnBrkmWMC40+pVNvjOjMSYM+ZtZ0WjQBu9LdZfBIFy9vySuwl8BnKnNnlbsL+lJ6lUmXberyxD22Tp8z3mmL+h0xnzvu8UR9nlgwgHqdgEeDnd0kStgkkkL8IJEUsmmi5o65GkIYGTcx18PMkqxBQdSEiAT1fIygGHH/9wuml/8ZwaMw5RB3SbRJQOkCNw9VP6wO4iSKJLK1p6aOeX8fqBi4s4rcD5YI8iurvx0CwRPYEYqLa2PpgYmwC09HJtn/pc/9P/uAvzpBKvxF5UckxSj7KxO8IczoiTvrVgIFWf1tJI1vm0N03P/HgHZ1FIoJwMtYKpZOhjOZzuv7FvzbvXf3uPv+4XO2epKpEPbSBmMe5pAX+9zds+eDeX22X6zzeP2hEJAolBOxaDjstFur9q/Kv+8/7rrrj59N2eTIdMUTkWTU6rPLJn7+5j09ehaXP3GxgQOlSBgPikSjkXg0hq0cqQTU1rqCuuHvYitp2Xtj7IikkFIiBJIC6dkOrR0KcAlIep1lJJA00dVlidjaBvbC6U0fT1zXjaTYlgelFHBuMJMxbJgzHE74p9yHG2VGSEzRUDAaCUcibpNBs3r2t3+6q0fP32UfruGQDaJAciED9RFE0r99PHkdfFkc1k68PGDyrphs7tDXEElf+IhpD8M9JFKdXUnF4VWoBCq3z6sXBaYYHJIKxWycdwYW9uxx1+uffseXq7yxaCAcDUUjwQhY0Vg4bjEbDWZrBEcWEDBIFLj4tYh6axzuBPGYaEMiMhXS4DckbgU3AQcjuGJdIkyqJwml4+FkLAy42V18Q4YKR5PlOtFuDJfpQh84M9G2hDswj8KrwHXRkDyKF8HQyKoEInQDKsIsZkywgTcCmRpJ2pkEoEY6rVi5QXBfsSe/L+r1zC7uHvZa0JuZU8qdPjcskkeM1rDBFrN5wg5H1G02CyhVO5ftm/nNzXVjDFWrHFVL/VVLY1dXSmd+LB3/gXbs5/LXnmVnPaDMyTPnQdFVakMVP8UOAIJ84NEiW26hK7d7Opczv8xWWGnKLTPkluryyxSlvdUPPyno/ZB6zFj13h2C3VuSOmnQY/B6DG6rKmBXeZwqtZbHE7YyqTdba89Wn99//sjmC0c3Xj+x6dKh1ZdPbupoOM2hXFGwG0xyhlXDcxlFbjPfaWI5zHS7kWnR0oxKqllOs0upFilVr2aZ1DyzjGeQMrSSdpWgVcUH1qQCj2oF7Rp+u57fbhRQDHzg0XaDsMMkbDeIKAYxxSgB026UdpildIuMaRDjHCYtHzbZFhmXQFI6TqXn01WEglINj0oaUkUUqQcKeFRGbwYklTIoYkaHhNkuZVFlHKqc0yFnUWScdhmHIudSFDwKgaQsvZxtkHEMcq5KzdWq+Wa5wCQVGGUSo1ZhNqoNaqlZxvcI2TEhX7Nlm2z0aGr//oLsYlNBb1teuSOnFOsDQBWoAbTUlQVVgt6O3N6qogpRSZnq4SeUfR8Xvz9Idfgwe/cun1yBkQojUzoFlaVYIgkxHjs/CEPEMhJA0ZmCyImRFAeEQOQGLoCIin8Y0yHOg0XmY0SdDmtCEDYejwaDgWDQ5/O7nA6z12pyWYxWk85tM/vsFrfD4sEuW08SqsCxEKTCeAL1bwDOwrEAstiSmgASibvVmo2zZo366L0vn3jom+L8899+U//ZZ5QBDysq+qnK+2uKe5vzeltR2VmlK78MiNyZXeTIKnLlldvzKsy55dbCSllOMa2ovOONd84M+vLylPnHZ644vmHH7u3bFy2as27tkm3rV86YMGrCqG9HfP3Z+O+/mjlq2Lfvv/3JS88Nfv2Vr95+7YfBn04Y9s3EkUO2rVveUn+V0nyD0lIj4DLEfI6Az+JwqAIWXSkRSPhsjVxk1Mr4dIp04wZ+Xok/r8yFFTOcJe3Jr6ypHDjqpZfGjhq5cvGixpo6NpWlFCvVUoVaoXTZHUOHDL3vvge/+PzbMT9Mev+9T1968Y133n7/rTffffbZ5595+rn33vtgxvRZR48cq69rEIskBp1BIhByOqjNtbWXr1y8dPn8tasXr125WHfzantLg5DNaG2oPXfo0P6VaxYNG/ntCy99/cyTc154fsdDj19+6Im2gY/JSwda8yrtuB5HmYPAZXc2Ln8K9RmcX5hb4czq7cztbSuoMBWUa/LLdQMf5Qx4nPPuF+ZVOyULN3lauQFzMKCOeGWddpXbqPaYtCGDMag3BUxGv9nos2vcXRaneNnChoJsS1mJK6fIm1XmKuzTllUqWb6xyxsLODoD3njQHff7kj5fyutN+L1xVDgayoQ6scuehNFoJBnD0aLAXahqlBivRBbjGCkho+0i+oqIHBf8u9tHCRhFqiNyToy78P9rFjLPJlIQpD9chZHIvXHBa3gMKDaSqVinWs0bNZUz4Gn1I89qBzxDf+4N+aXzmWSEWKifqCmST4knwtMQz054kSn5jtwSAgt/SflNd9zHt8/tRlKKFmAOi4JwCooCiHcBr6bu1f45AFsVj3/SrLFhTSoezCSNdUfXPvhXVAVa3v+xLdsP8fkiAV8g5PP5POaapfP7luQDAWblP36ZpuyEVBsPQwXs0va5vf70x5533TN+zkYeH4LzBQI4AP7FfIGsE7gVWzwgcRhGvo+DNcs+GO+IEUiKw8LSKVwCynxszRBE0vuLr7FMQJ9Qm+3qsofsbQOzAEl7fDphfaSrKxyH00ARhsMMiI57585lk+79Xc+7/nLfJ2NncPk8vC5k89T66eOH9S56sEePnj3vLTpUzYFLQdJDJNXTHsHpTX/5aMpa9IzhMHC4h0wmmIlJ5g19FZH0xY/o9jC8vkQqlEnLD60ZjUja9/XLAhNgcgLeUsJ8ZvPcv/3p3r/f/+Bbg765Vt8mEAiJtySEq/N4nNnTJ09asEbXiSupEuUyJnjMBQkkJRI9kVckQpBT4mimBEA7KmiGzBPLY2w4Ql6Ew3CoLvzAEeAJOSbUOYhcAm+524khiUcAiwiLbxUMVAMAYNGN3Io98xC2OzgcCncD9YR4Vxp4M9GFwYhzEXyKgeDC2GwK8QmvHIu6BEL6V0Ml+b2h7PHn5vtyct05Bd7sUntBP1pumXj81KBUk7K6w1aH12gM2Y2pgMFMv3Zt8pBzX70qWTjUMHGQ9pMXLZ+/Ti3Lphb2EuVlmXILPIXlnrxSd065C5eJqvBnlbuzSny46BSuruQorOzW0p+LilSVjzzJf+HFthdfoHz5ufP8We3RI51CQdJtj1n1QaPKbpBJFRwWnyIU0uuunz95eNve7Ss2rZy1a828s3vWXj22rfHKwfbqowLaFYW4Xi1vMyhobrOo06GMONVhm9yn49iVHUZli17ZpldSdYoOg5xqk1PNKoZez7FqxS6V2Kbg4/qf3DYFt1Uj7NCL6FoBar8HGDWJgEQ7TCIKsCniqahNTyCpSdphkQOPMkwSBqEqH2iVbhQzTRIWiaQklSKS8ghNT90aoIBHKbiOKINE0lZsJaW3CWkUAbVVzGiXsakyVocEOJVNkbDaBLRGEbNZKYR7ZhsUHJNSYFAKFAq2Vs01qfk6CVsv4ZtUMqtWYdNKXewOX32tddN2yoAnWTn5hhKoV1R6ciqchG55HLaIKyYQimyzy21ZldK+j9Pfeqv6zbeth0/Yzlx0NLUS0QeKsSROD8HedqBRiF1E9QebWSAKAWxiysb4CJsYHDchykKsg1IT4jN4wjYZ3dCBHe8Y9aOxeCQCtdlQJBz0edxWi8li0pl1CqNSYlXLzAqpTiw0KaRmlcKskJnlUqtK7jHqwx5nIgo5TSieikDUjaVj0WQ4QazFEyI6aQ7t3vnGKy+889zT7/bru3Xc2PNzZ+/59P0zH71T//mgqqeepjz6tLT8EXM2cHmFLQ9n63uI7nLUY4X6TcuAVk3FvbkFZR39H25/6R3myCk167dsWb9u9cpl23dsWr1u6dTpY+fNnzZt8php40eNHjL4jWee+Ob9t6ePGDr2m8+XzZpyfP+Ok4d3tzbesFtUCimHRqnnsWhqucxk1DjsJqteo5IK6ZQmqYAl4tLpzQ2yzZsFeWWk/g0nwDE2lJY3DXxi2HMvPDZw4CvPPbth9dq667U8Bsek0XHZLKNWW3Oj+s0336oo7/PhB5++++6HH374yaeffPbB++8P/f671atWXK26IhDw1CqlUi6DDL2hrubK+XN1Vy7XXrt6/vK5ixfOdDTUslqb2xpv1l27eGTv9nmTx0778OO5T7yysKzv1vI+p/o90vrI07w+jypL++vzKx05FQjKONShzJNd4c3Ct+TuVezPLwZ8tOdAxbJCk1sp7/u08Pm3Gl94y7ptj2b/MeOl6qTWlVC5vCqXRukxqMMGTchi8FsNfrPGZzF1mi0BuyVoNweden+XJSBZvLI1p8BTVO7rBRXgMkdR79acIunKDV2BWMAdCnlTEW8qGEx3dmaASgO+FGobjWSIdepvDxgFJE2SPBonFgUletEgi8TcDWMmym0bYyKBpFjKpLuIDPPHAP9bhLwHsP+nGrwwWYGNTQmQhojcG88CpQz2MCSjRNMHDn9JRWFfSKvRnTzjuHTVee6y7WYdBM3EsVsPCxssNbBuSLRQwEEA5QS8E7eGl/r/LeQD3n7k366QXPgLym8ESYkmR0TSrjSgHCStbiVQxFjSe+9/qFkdgcBIc1gjSmRS3kxMtWX2EEDP3//xwXl7LuOc8DiECYac8ulDPn3gr38BDvu3/8h/6ZV3Xn3ltddfeemVF5762724dFNR6cPLt17ypXBaUCIZy4SN44nu+LvuvvfZF9988eXXXnn15VdffekV+Hnl3Zde+1RocoQIlZyZkHYYsXpT6fvjndhKilVUiPXJRDiTMZ5Y8w0g6V/vL75KICnUaRFJbZSHHkQk/XjC+ig8D3ZbIyph72AS20IE7VWPV+YBefb801+ef+nF116Dy77y1GMD4UYL8rL++Id7e/y+8EA1H98OjpnJhHVkK+kfP5hOIimkXqwZZjKdmbhwwVCccT/wBUDSKLy+ZBJuXHpwzUjwzPkRSYHCfX6z4LtPXv8rrmXVo6Lvw6+++vqrL732+stvwNVffPGZu3r0uK/P8wyrByIwVr6JhI1TOxAHEfYyOHw+Aq8QnwYzFKyXA/2hCg/kTsxiCDLEZBwjGPN2tkOcDUc9ZIj1komGKIwD8Ij4mMi8YBPvFS6DDVnw4LgJ3iQGECHhPNjDigGIPAzPgLEnDXcMF4BbjGNdOZ0BYsV7jEJAj0TGHTREUljuzi/w5uY4cvK9uIhOb1deBSOniD95TkikiuvNMZ3eR6X4WE2d9RdrX3mm/skBtBcekvQr0z3Qy3JfNvbuFfWBQsuHqiKLnaiKssKZ09vfq7KzV29vr3J/drkru1xRVCYqrZAX9Zb3fVT5+tusF1+2bdrgqb1mqbtqZ7akO+0+l9ljt/gtRqdBq1VIFGJea3P1kRN792xdu3fNsn0blx3Zufrcvk11p/dzqi+Im68ZBW1KfqNG2e5yitxOsccmtuo4Vh3Xoxf5tDy3nG6VtmkkTVpZq1nNsmpZFg3TrqaZ1HSNhmWS8+1ivlnM0UsYGgFVxWvXYO88qnAyiahmEdUqpVkkVAJJW/R8wojabiOpWQYYCoFxASc4REPQp1HMMoiYPyIpqSqf5FEmBYwckJTeKme2KRgUOYsiorZxWxvZrY289hYho03CoIipLTJ2u4jRwmy5yabUyPkUnYyplTJNSr5RydPI2Sa90G6WmFQCs1LgkgsDIr63oca2dw/tg89EDz+j7VXqKu5DaHFCtU1e4NFsnMBkzivRF5SrCyul/R4XvvCmetlKJ51qbG3LRIkqCsZILOGJ2hJEP6IwwyonEWExemLRfsvG8Bg3CRvjKMRiIvJipCRjIcZyIFiMdvFYtDPg97qdHqfVZTObdSqZmMtjdohoLfAezDKeVS4y8FhaHkvBZxn4HKtIYJAIDVKRXaMIOMzBgCscDWC7WDoRwaUSoTIcD8RDwMGUxvrPP/7g1Scff+Phhyd9NXj5jImzxw1ZOnHY7unjjvww/NrQodT3PhU8+pKkz+Oykr56Qvm/jVhHF94JIKkrC1ecwl7p/FJFfhlr4FN1X313YMKkwytWblm9fM7CmYtWLlyyfOGUKeMmT/hh6viR44d9d2LPzoYrF88e2tN08zKtrbbm5oWqqtNMZotaKVDJ+Dq1wqTVqZQSBp1SdeHMxjUrTh3dr5ELAUnVYoHv3DkepCxUI09qgEIkbej/2PDnX3r5+efKCwtLCwq//GTQ5rUbpQKhy2k3aFRet5tBo8+aOWv06LGTJ09dvXrV2TOnL10839HeIhHzxSJ+S1PdjauXqi6du3bl4uUr56uqLjRXX29vrKtrvNnaWt987dKFnVu3Tps479MPJj7/9NQnHtn06NMX+j7dXPmwrO9DuoI+ttzeuPBPVmkgG2qMZdiOXoBzt91ZiKSO7HJrVqk5v1xb3EdcMUDx6lvM59/UTF/hudhkPnPTq7a5XCG72eM1B5zGgFHtNelDVmPMrAs69F6nyW83BqxgW4Mua8Rpi3mM4S5rTLpwA/XBkkA+OaC5DCqordmFslUbu0KJoCcc8adifhyuHA5lAsSUpkgIFY4SCp4wBhA8mojFcAFt4NE4yaRYg4LCkajgd0MSGCLj7M4YkxmEUdKGTRAywP8WIW4AbfJm/ocF7hB/IA1BRo5JkMjjCeJG/IaSAx8FQsTj4SSWMj8KMbWVKJihKogd/Yiksa4M1hix6x9fEBHwf+rG/pPcetvdj/zbFZILf0H5LbWSQuwjCgHwQiTNZABJh/61Z4977xvQpglDGAJ5IDRASGcmHZDSr5X++18B5176YrreF8GjcNxJ0K7jTB35zROPPvSXP/7hLpC777r7d3f3vOuu+x8of+7513YdrQrGMzgmB2IZXCukGv72sz17ApL+vmfPu+++63d4SLf8/q67/1LLlcOtAJdlQvqh7z8P+Fj+/mhXFC4EF8T4SSCp+fja7+/u2eMv9xVfY5mDkFLwTmxha8fDD/wJTvvRxA2wHY9joiJ6oAGUIsT4oPD+DQufffLxv/wBb/Xuu+Hqd993f+6zL7y4YfXc0qLcHj3+40AtD64FKRBuIayjP5L/QI+ef3x/+mr0hMwJXwc4I5mEaN6wF+BBBj73IcsWwclTCWwlPbBmFLyinD6vXBEYMIEnCB2s6YhG3DHyq8/69i77HV4TV/8nfu/63e//UNl/wHeT58s9fmyGxGwBPhFkGXAUfB98angAYqAcPD98DtwicgQi8yCQFJtUCYFyH4EQMwYMjA5M1cTXJsp4smhH1y0f4hd/iBwKQtz2IgLccvxoyL2wA/M32MBGAqxoA4TCFtYCACMSKWDxdCokVVC++FZeWGHPLnSQC+j3qnDnFJsKSzg5JfJxU701zf6bdYJhI9gvvKJ4/lVFUW9VUZmisBACePLKglnl/gfKPbn9HLjifKUrq8yZX2YtKLPmlblRvSUqQgdCVedViD94n/r5Jx3vf8SfOSPEp3kZzSmTsivkzAQsiYAl5NA69XKthC9k0Rvrbh47uG/fpo07N6zZvm3Nkd2bq08dabt+jl1fpWprsDA73BJep0YSNssdRoHVzLfZhAYd06pnW7QsoxJ4kWlXsBwAjooOraLNJKc6FUyHkmlT0G3ydqOCopHT9EKmkcvWcGkaAU2HjaOo7h6QVC+kmiV0q4RulnSYxR0mwFBBs54PpsWASNpOKMynGsVUgxgYFBw0QFItnwqH30ZSvZCh49O1PLqaS1VxOpSsbiQFHkUkZbSBW8mhimkUTmszs6WB29okoLWJaW1SOkXO7pCw2thttUClEsAdEV0nY5lULIOSblCxHUa516K266ROGScu4vjOnGG//r7ysRdF9xeYkLoqgbrcecAZxOpfOcXOvBJdYZmstK/8jY/o73/OmDU/IFNE7TaMiFDWxaMpcognxo84lOxEvQXiCHayQ7yFOIvdFxChIDgR07rjHbihpCQ2ISqRUQ3bZ8ikDPuAcMOdiVg44HE4LQadUsyjt1GbbjZev3DxxL4D29cc2brq8sGtbVdPtt84V3/m8PXTB6vOHmq6eIpbf0PBbFdx6BoO3SITuM0an8saj0bgpuCGglDtw5Yg7LHVajUjhn331EN9B7/5yvxxI+ZMGDZx+Odzxg9dOW38roVzDi2Yd3n+QuXWnbRvR7Y/+4bihTelpf30heUW1MVbgAsu9CI08OcUubILAcWUBWWCioENjz/fMGHS/hnTlkyZsnrpspWLls2ZOX3hgtmrly9YvXT+ldPHOhqqNVK+WspvrLtWffNSU3M1m9MhlXDkEh6Pxaq7Wbtn1/ZZM6aMGfH9pLEjd2xe295cW3vjMqejzXH0GC+nzJuLSIp6ScHkltX3fWT0K6+/8eorb7z8clFuXmFWzsN9+v8wdPi50yc4DKqAx9HrtRwOq7q6mkancbgsrVYplfCZjHZUJ3r+5OULp29evXij6sLNq5dr627U1FxrunKl7fKlS0f3b1w1f8aIwTNfeW5J7767SiuvVA5o6/uwqOJhXXF/c3FfYy4uVeDFpefhDZT4sAJTYsstMuUXWfKBSitsOWWmgt7i4oekL33EeOer9uFTvI0d9gZaJ1cb1vqj5rDN6NPr3WadD3DTZIkYjEGTOWw2xqzGqNMctFs6zZZOi7XTYQs7HXGnM+WzxbpcCeniDR3ZRe6icnz8nApnQZ/2XsWy1Vu6wqmwNxwLpKKdyVAISRQnM4VSpPZ7UuEorsYU+7F9lMBRFKAvAknRvgVJ+EtmlETuRxqIxf8nkPRfC5Ej/1yIIoEsF8gQ+EOkLQIiCX+4Y8IBD4WwiQUOFL2Q6kCSkHYhMQCJ4txBTKeJVCYKhc6thmEICJ54FjzVrTsgSh5C8KrERQkhrv6PAkFvFV0gZMD/u4Tkwl9QftVI+nMholB3MgKUwYVCLx/e9OGbb7w/aITUHoHYhvEMd8MvKnEP+U1Lp/7w5ptvfjV6tszkgB0ISZgUg5GgQ8im/PDdN+++8+5777/73kcfvP3uu/MWbTNaXBGyFolxjzhZzLFu4ZS33nrjnXfffeed999/76P34JB3Qd57553P3nn/G4nFCXiHSBpzrVs844233hy1aGMgBue4VVAlo5m0t+7c5nfefOPjz7+jKxwYHrsCvVG3bOwXH7/55jtLdp0BvIOEBLeeQsUXsBebGCFVxcM+vUww4puv34HLf/AxWHMWbDTYnR6Xdvj3X77x5oe1bDlcC+f6dmXCdsWYb794/c33luw5iZ6QMyFxESdMGvZvmgkPMnbqApUnAhfApsG0+cbZbW++9eY3I6fRNFZ4XsjM8AViZTQcDHhvVp38BK/5zgfvvfPRu+9+8M57H3729eWGZn+g008APmYIXfCYkPIx18CmTTgUEC9NdJancF+qC0tm8CfquPBQxD5M0MQ4ZhxxjtVeuE3MMsAb9hEN44QL20pxM4V65LDtGQ6DhION5l1dpMFd4I820aJObKbRnzAZNMTl4X4zXQjScNdwLbgLvCQ+AjhTqQQOKu2Uqdmffyco6gdM480pc6JC70JXHupIl5f0oT/9IvfxZyTFvXUPlDjuKwnk9MZGJhxzVurKKQ88WBnK7ut+oMKT09ub1wcOsWUXa/JxopK0rC+7rI/4xVc13wzlDRocbG+JqqRhkSimU6Wi7nTEk/BaIm6DxySVc1uZbdWN184c27Vpx5qlO9av2Ld1/bl9u66fPlZ/7Sy1/oqU3qTld9gkrIhaGtcrwgZF2Kjw6cTIahqmVkHTyNvNaobDwDEraCYp3aZg2BV0s5JqUtPtSqZLzrRL6RagTCkQKkUvp+ICS5wOFbtNxW3TCNq1gg49qnwCMG0H0DRLgC/bjUKKUdRmFlNMonbgUYO4nVi9CY1B1GEAHpXgtcxSpkmC/fhmKdsoZgKVGsVso4htELKASoF6VWy4EILpT5FUxaXJWTQhtYPf1iqktEqoFDmjXcmhqTgMFZcpZVGF1GYlCy7KsmlFZg1Lp2g3qDgOg8KnV3VKBK6zJ92H9jNeeU36YInz/jJfbm/AHXj5uCQ9ahVFfT2GwnJuaYXwg4+5w34I0jhRrTnqdOOnhyILARRqYnGIARhHUaCI+3FkCKZkLPSwdofRBqISpuyfuImUjmmAgFc4IZhYLJqIhpPxSNjvcZh0LrNWL+MZ5Dwetb7q1P4j21ft37hk19q5m5ZM2bp08qH1887tXX1+39ojGxdvWz5j3aJJq2aN27Z45pndm+rOHum4elbcWoNrX4k5HrMBqATuJ4gToLD3FtjZ4/NOmTTx6Uf6ffP+G6tnTZw/7rup3w+aN+a7FbMnrV4we92iBce3bhfV1EsOn2TOX+HZf5g5aLDg1Ve55X0MxZW27FJfXgV2oOcUefJR/S2wuzunRFfQm/Lk03VffXVkyIjVI8bNHDtl7Yrl69cu37Bm2ZrlC1csmkNtqQ/5nTVXLtZdr+IyqHKpkM7oaGtr4nPZF06f27hm4+L58+fPmjF/1vTF82atWbZo24a1+3dsO3vkEGXufDGOWiHWHSCpNLu4qf9jY19765WXX337tTdeeva5pwY+3Leg+D/u+WP2/f/+7luvzps7fefOradPn7x583p9Q01tHdg3bt68dPnCqRtV5xtqr1HbGjqaGygNdc01N25cvXR6396DM+dsGfTlipdenvPIgOWPDTj52KONvQeIKh4ylAyw51V6epX4cdWrUntWUWcepmJ7LlQgkZJdWcWWnGJ1UbmkbAC/+CHhU68rvxlN/2K091RDqF0RYGts5oDZGbWZQ1ZDJ9gWc8Bi8NsNQY8t7nAkzdaoxRa1WRN2S8LtAJ+o2Ra2Ao/ao05XwuVOB5yxLm9Sumxje3aRs7gcIqczp9Jd0KcDkHTN1q5IOuILR0PJSDARIpSMosoYchJ9ons2Pfb7EOhJGBSs25McSmIpIUQOSjow94NoTeSBpE06/pfLPz0net7O0Il/LO6Ie/xRiG20oNwlbLzdZBcExcclUhiR4vBJYD8U5kSrEfhigY2nJOuAkNsTjQ5YhEOYNA4Ah2KKeHzi5JhQoQjCUg5CYNc+eTk4FTETCsLBSSEc8e5+JhD01suFQ4gHAsEb/b9FSC78BeU3hKT/IBiz0inIj6MxoiT5eayALYhyEJmx/hjFaSy3IxDEOQhOuFJYqYLUHCcMMl33ecn9pMCh4WQSzkGkefjvTv6YHeAS+cQht0JGY3BDEFu7fUiBGI6TruBGIDzW1wgvBKN0FDAIzgOHwHl+IrCXuAlslEEHVgBRxxVkQ1D1IwXuJQq3hRh7S7BYxfmXeA/dXt0Cm+AXQjU0qPCQoG3wTEfTqQi8AyiTiW7LW4Kpl7ijLqiiwh3iTCB8cLBS3a8HAoP58dq3XwMhP/H/uZA7/uXu/xH5b57qnwQgb/knt3prL/GbTkJdIpX2ydUdH3+tyypHRaH5ebjOfm6lJ7vCkV+my8k3ZBfYUOF/b08OerpyK4ipMxXuvN7enErgIdeDpdiykl9mLCxXlfVh9Ruo/H64ePLU9slTNCdOpO22hF6XcLuSoTB8rpjH41AprCqFls9iNV2/fmbv/s1L96xfcHDrsuO71146tuPG2f3N106xm6/KmI0afptWQHGquX6j2KsXBvQin05gkzONog6rnGmRMwwyqh4wUUa1Kpl2DduGraEMq4KORkm3KGgWOc2pYiGhyqhmWYdVSbMqgSCpekGbht+i4bfqhBT9LcQE3DTLaFYFE2xET3E7OCwyOunWCdvAgNskpcImGHQjj9KJ5lIwuKwowCgYvYAJPKrmUAFGf2rIFlNAUiWbJqF1CNvaJBSKnNqGSMqmK5hMGZ0uZzHlzA4Dn26V8s1KkV7J0GLrL9ejEAZEXP/5i7w332eVViqKSh0Fle6cCg98GvguWSWuvHJrTqkRm7j6Cd76kDF5mr2lJRUlVlqEjw2JEBI0Dv+AKN3tQcSFbkGvf/TBTUxwWKdCN+QyeBhR2EF+FCc6VyCVgB+kmoDf47ZbjBqlQsTVSblGOVfGaqbXX6i7sP/07pUnti3ev27WrhWTD6yddnzL3ONb55/ZteTC3lXHty3eu3b2hvnjV8/8YeviaftWzz+yccn1w9sbzh2sv3iU1XrTbdakosFoNBIKRaIxSNCZeDyxdeOmR3qXv/PCk0umjF4w9vs5IwbP+2HI8tmT1i6dt2XFivN7DopqW9vPXD6xboOitcHaWKPcspExfLT45fdlZQMNBZW23BInqtwHGC32A6TmlDpyi3VFZdzKfg2Pv3j048HTP/9yxcxpKxfMnDZh1MY1y2puVBm1Cgmfff3sOQGVKmSwxAJBbW39wf2HGqrrq85V7d62d9XSlUsXLF4yB4ehzpk8adbkKYtmz129aPHFkT9IiiqJJTexr9yDGriKGvs9PO6Nd9956/1Xnnvl6Ucfe3rgwFcffuzF/gNff/6Z74Z8tnDBtK1b1x8+dODS+TNXLp+tunr+2o2LddWXgYbrb17roDTzGVTGjZvXDhzat3TJshEj5r71zsoBTxzr80hjn8cYFQPEpf10xf1MhRWW/EorJN6cClevEk82Pq89uzCQU+bD1N3bmFtuyKs0FveXlw5kDHxGMXQy5/tZii2nQkpXQGTrVPj9mk63PmjUBfSGgNXSabOGreZOs8lvMQVslpDTFnU7Ew5nCsDU5Ui77CmnPWa3x622hNMW9zhiblfM60kEXdGuQEayYmt7r2JPQYWHWB7MVdC7rVeBdO3mrngmGohEIt2zl0ibLHkImzBEGUSwKLoQjwj+IiInOkgfEPAg/MloTNr/m4Q8OVzr9uVAwNGdUkgn4YafWDIeCvjcXhSfzwe2x+OFihU6kUDJ2VoQsRE1sWRCYkQDAtWwEB7n78QaIPhCagMeTZA9GPiP6kuJrjlI2pAu4QQkk2ZQ7RomVDgJ7A4FA3hlvIFAFF4k1j6x248IAXXURKefuLVb4vG4veS2z+fx+uAQ4t6wmw8s4j3jHeLD3hK8338m5C4yzK9KSC78BQWRlHxHvzXBCPoT6fb9uXTvI6XbD6Xb3b3jJ9LtT/50S/eufyk/hu/2QOn2uS3d3t1yy/Nn3t2e/yDd3t1hbsk/eJKbKN0eKN0+P0q3PyHdXv9w4m6/n0r3np8LuYcw/5cJ5PCpOLYg26tuUnsVWkrLbUUFdmwirfRklXvzSp3Zud68Ync2zsPFBhUoVMCzsMyRV+zKKbZnFekLysT9H+I99mRr34fEQ4dqVq0QrFiYlnEzDkMm6E53eiAjTCeTnT5/MBAy6c0KoZhLab9+5vS5g3v2b1y+Y/XsI9uXXzi8+ebZvdzWKgW7Qclp1ApaAPiAL906nlPDceu4pMOuZoGxyhkAhcSYTho4TAQjWhUMCG8H+lQxAToJQyCpgmZTM+1q8KRbgEdVDJuKQS4Nqhe16UUUAjHxDDhvSU6HkzjUiLbgg7tkNPIqcD+AsICk4AYfOBCMQYStqgYxTS/s0Ana9djOStfxGWBu8ygAqJzRBg7YJJtLSSNntkvoFHE70URKa1cx6VoOR8VmSek0Kb1dxaFpRUy9iKsRclSiDpuSHpAwvFUXjMtXqt76RPpAsa2wtw2Xg0dF2ai3PLvMmVtmKOwjqHyY8cLr0gVLjJeroNRAPTrECGQoc5LYIQjfPAVlD1GwoIuIBf9SyN1YuEFpSVRyb3uQSEqiAP4kk8Gg36jXKqRCmYgr4zO0Eo5OwuK0XBfTqhl1py8fXld9cvPxbXO3LRl9bNOMw+un7V096eT2edUnN9Wc3Hx+7wqg1c2Lxm+YO3btrB/WzR69b+XME5sBVeduXjHj+vnDOjm/M+CJRSI4mjCKtccr5y/0LSp46ZH+y6eNWzx++OzhX84b/d2SWRPWLJ+/c9OGy0dPiJs7Lh08tn3tOjq1idveIK+rCnMZyvWbpKMnMp5/XdT3UU1BhSWv3F3Q25VVDojm7lXszSq251XIiwZQBj517qU3jo8auX/5vHXL5pw5cUAh4Qk4jNaGOmZLm4jBYrfRTRpTU13LisUr9m3bc2L/sX3b9i1ftGLu9DmLZs6ZOX7CjPETZk+dNmf6jKVz518YMUpcWO7FwdZlnpxyqDwAkrY89NiY19/58N0P3335jXdfefmbjz+YN3b8ke3bWxtrJEIGn97S1lLT2lbfWHu9+urF6msXG2tv0ts62O2M1vqmKxcvH9mwaft3I1c8+/KaAY/t7PvQ6f4PNQ98nNf7YVVxP2teJQ6bycLVEJy55VZIubk479CVW+TIB1PqwJVXy9TFA8R9nmqvfEr63QT5/DWcpVujPFNU4u5UBSyGoNEYMRqiBn3YZAhbjCGrqdNpDztsIZPRZzL4HPawyxlz2MAn6nSlXK6025nyOFIuR9zuTNiBUHGF+oTXE/f7EkF3tCuYkazc3gEPXlCBa9USSNoKSLpuc1ciEw/GYqSie1ybHsGKiFAkfKKDJNHbDvAkYx1Gxlt5Nun+Pyjk1bEliHCQNwCeSINwOySSdiEix7syCYO048DmtZs2bNi4cfPmzRs2bFq/fuP6zZvAuYklkFvsjjA2BcHpiIMxoULqJEfTRBmtV+G4TduPGLyBJJwXMRK4NB2H4N0Kn3D+FqZSOBxhlqh0wongHcEbwxN1xqP+80f34ZU3bN6ybZ9Ab4vhdAdsgoZ3nErH3HbNoW1bIMCGjfC/aeOmTevWr92EB2zatHnL+g2baWJtuAvPiUMCicO6s4Nf4OX/LxOSC39B+RFJb0foO3JH/t8USACQFWF+lIj5ZVLe4G9k+fnWwiJbXqk9p8KFRVqxLTcfddZkV7pzyzx5Jb7sYmdekb6oQFWYr+vTW9X/Yc7zz2t3bVbu3cnfssMj4GZSsUzanY6aUyFTOuJIBlypUDDaGYZSp9PlP3nkxNULF80qVXttde3FUzfPHKi9cIDRcIFPuSai3gTsAxwkDbZ3diMmGiDObgaVUc1StAENu22CESEAGDxWw7ZpmDYAUxXDghhKh02LEhepNwOhKtHTCEgq7TBIiGZO4gxg4Py3uRYcsAuhk2gNBQObP3XohK3kXqMEPDt+iqRaYiDpPyApwOhtT/CR0lqktFYprU0CDgZFzmbouBwzX6Djc4FHFfQ2FYeqFrGVfLaSRTfz24NCSqjuMv/Lwdz78xw5lS74OjnlDpxNjy2jjqwye2GFsqSS3v9JzaJ1ipNnodggOkywXQPKji4s5KHsxCl3qN8T125DHCX//gshdyKBEu2qxBaWgJh3EtuQi6IAjwYCep1KLOJJhFyNXGTRSr0WjVnJa756ktl4UdRe1VK1n1Z9+NLBFfvWTT6/d+GpbbN2LB99YP2USweXnd296NzepWf3LDmwbsbOZZO3LBy7bvbIrQvHHl4/a/+6OesWTlg6c/T2dUta6677XA6gkjiuFZdmt3cMKC585ZEBWxbOXjh26NTvPp86fPCimeNWLZ2zZ+emaxfOsJqbD2/dvmPNag6lWchoY7bc0PDalK03bc2Nig1blQuW0x95VlLUz1DQz5Hbz9Or0v9gub9XmQeifW6FM79SWVBR++KL1bOn0M4e5lNqZRx6e3MjvbWdR2N11DezKSyX1X314rXZk2ctnblg49K165aunTtj3owp0+dNnzln0pQZEydMnTRpwthxU8dPOPrlN5ISqDYUQ7XBnUt8vtyShgGPjHz1tSFffzNz7LjNK5ZeOXW07eZ1No3C5zMo9TW06hsNNy9fvHyqvrpKwKJKeUxWXVPLqetV2w9vnjRn2kdfzHn+1e0Dnjhf0r+juL+6fIChsFybVwr1Q2thhR0qjcR6S86cUjtEj7wyZ1aJK7/UUlCkzS+RF/eWP/wEc+ATnDc+ta3cJZ632dkicNuAO8N6TadBG9QbQkZzxGSKmI1RkwHssMUcslnDTkcUSNRs9pstfrcn5vUkHfaI3Ra244DRpNuR8gCVupMub8rtzXi9aVwL1J8KdCZD3mhXOCNZtaM961YraU6Fu7BPW68C2fotXUBXIYir5ByeLpzFSUQwImJ1RzASQ3/q6I6Kt3j0tpA+5K7/zULeA4mkcEXionhncaINE+8DUgrQRjyOIFd1cEVWz5539byrx3+S19//fObiZTytCagUkymeGVNrOhkldMj4Foz9rGfPnr/7a/92pQlOi+8gCbvRwgFvGBguRaAwUGJ3+yrhIF4gaqtI2HltZyvv/xtcDk51z18LD7fwI5lMLB6HQ5LYKpFit13u1aPH7+/6J3dIyqJtZ3zwJHDeRAyzFXxC4lo/f+H/9eavTUgu/AXlt9txf0fuyP8ywXyCyEsIMgGMDMO2cftu5n3ZLlQ5XmHPqXQD9GQV2XMKcen57L7OXiXerCJvrzJVZX/qqy/efP4Z/aqV9tOnLFWX06lwOh7EkQ/hzlTEm06CcaeTvnSyM5WMp+KpaDiaCMdprfSl8xdTGhtTyYSKz6bXXee2XpcyagHygDIBBH1GoVvHI6EQbLLZEtwIo3KaSQ4c2a4TtwFKIoySRo4KR60EaIKxq1mIpGqWDc6gZmFbqYppV7NNchrqE5UjkpoV3UiKGEo0gpKwiw5cwAk3YRcQp06IzaiEwf56C9wDNpeiz0+R1CjuMIioelRfSs5tYuDcJmBKolkUbQ7aJI+CDxCqmNok6miW0Npk9BY5myLjMXQcjpnLU7FoUkabmk7RsGh6Ed8o4NqYHb66G51Xzsm+GMTJL7QXlPvyyjw5xT6cwFTiyC5251dYcsoV/R9rfOp56coNaWcnfNFUOAKlN5RR8e4PTBZQUFJCeRlD1RBE7x4RDf6lQH7dbcOhhIMUbHGFIjCJ7aZwlUg4FAl22swmsZDL59KBRwNuS9RvS4YcIbfu2pm9e9bPp948rmBe4zafrju/5dKh5VWHl53fN3f36tG7V409vHnKzhWjj2+bdfnQitO7FhzdMvvA+mnblo5ZP3fopoUj9q+bdmz74tXzxiyYOnz7+uXXLpzWyGQxXOEsaZTJn39o4JuPP7pu1tQ5w4dMGvLp2CGfLJo2dsOyuQd2rK+5cr6l5vrWNSv3bdvMaWvhdbSw25sUIhaLUttx9aKLQYupNIotO+qefkk68Bljbm/ARPeDZb6cSi8CXKE7p9hRUMorqmC8/Lp7xw7blYsaJpVDpVLqW1qrm1ktdK1KJxKK1ixfO2nUpMXTFiyavmDRzPnTJ0+fMmnqnKnT5k6aPG3c2EkTxk+aNHnqpIl7P/tcXAwkChU8qEWU2/Ir7TmlzY88tWfOrF27d146d6a1oQZAlN3e2lJf3Vxf3XDlCvX6DR6ljdrWzKa109qbTx07uG3K1C1vfbrl0Rf393/qaMWAm70H8gY+qSgfqC/oY8/D5T1dWSW46HlekTUv315Q6MgtcOcXO7ML4Lru3HJNXrmk/+O8p99sePZdw9Y9mkOnLBcaE0pvVOFzqDwSlV2id0v1Po0xpDPF9MaY1Zq0muNWc8xqidisEacj5nJGnc6owxF2uaI+b8LrTbpdMacjYgfjjAOP+twpvz/t68yACQTSwUAmGEyHQulIIN4V65Ks3g5I6i2oJIYulCOSZhUikqa6IHPAUcyIpGhDjMMIRnDnbfu2wCbI7fj5r+S/3vu/QsjzpyATJRzIFcRFgVAB2Mj7Bq9UPB4C6DizY27x7+76w91/LCgq79evf79+/fr27QM/D/wHLh0IoPjJiLkyqx8qkqlkDNdBhEw1CSaVCVsW//DZ3Xff/bfS16hqG5wSpzWjsh3YhyEh40WGRQU8xDhweIGY5MGBHfyJVCyWCnU6JaPfe+ZPd911//33wakeLHnkBE0ZyqDSGzgyjvl/iFZzOL/nXff/4S8FxWVwh3374i327dOnL/wQN7zz+PUgPDCcnxiKjiROvAXAulvP/tsTkgt/QbmDpHfkjmA+gvOwcGggVq6TRFeZdOu21gcLffl9Xb3K3Lm9nVm4/o0nv1xb0EdUNED3zGv6l96RPf2mZOxkewdF19gQdzihAIGsKB4JgklFQqloEGr2qC0XMtM0zp6BbCoZT3dluvRK/eihoxfPmm/XaM0qZc3Zk8yGGxY5y2sUBG3SgFkMMAosaFUw7EqWBYd+IhriphqRVC+hGGUdRDMnoic4cCaTAnkUNm83iBL98kCiLCsiKRtglLA5FiXTLGdYFECoLHCbZECo3c2r3baMCswK3AmGbHwlYRTwFw1AJzapgoPUmd9OQCpOeCIC04zEBHyThGmSsPVClpZPICmXquHR9AImOdVJye4Ao2C1A5LKma1SOkXCaFcw22QcioRHV3EYegZdRfTpq2lUPYutY7P8PE6woYb5w0juW+/IckvcBZXOHFz7yplb5M0udGcVWnNLNIW9eeUP6cZOMx45FZKrY6EIDp8m+tSJGcn4mbGI6v4jkDSDC/92RwWMBf+VwDFY6hBCbBOAkEhiOZiEDx502ix6tcqk06oVErmEazdpUlFfOu5PR92xgKmt5vS2VdNP7lnRcfMwuxE++tHGS9uuHl9+Zs/s/evH7V07Zt+6sXvWjDmwYeLxbTPP7Vtwft+Ckztn7183cf38b1fOGLxu7nfbl4/bv2HWyd2rDm5duWjGhB3rVss4rFQw6NXpP37pxY+ff27JuLGzvv9mwrefjvvuk4VTftixatGR7Rsar16svnJu7bJFJw8fYLe1sFqapCy6nMMUMztYbQ08arNewO5UiM1nTuunz+JUDNAW97EVVlgR6YqdOUWuvFJ7Xqktp0Kd10f24pucIcOdl6q4N6qbbtS23mzVCTVeh+fi+YvDvxk+edTk5XOWzx4/c8aEyVMmTgEknTZuwqwJE6eMHj1u9OiJkyZNGDNmyzvvKcv7ubKx/8Gaj0hqyypmPf8K9dSxy1cv1tZeb26sbaq53nDzWn3NjY62Fi6NxmlsYV6+3nro+IkFi5cM/mLCC88u7t/vTHmfpoJKRcVAS1kfW36ZPb/MCtWSvDJ7Do4WRXUZucVE73yhNT/fmF+oLyjSosqF/poX32E8+5Zi3nrPRYrpWK1X7/IEki5L0m0KmQ0BrdavM3j1Zr/W4NHrO42mmNmStpgTNmvMZo2CcdiBR2PAox5PzO9PdXamwfb5kn5f0utNuD0JtzcZ8GVCnZlgKNMZ7gqEwJGOhHC+fDiaigRjXQlA0q0dWZCfVKC6AwJJW7MKZBsIJCVaSVEtSCJNaHQi4xraGO1+Iv/9SPq/X8ir/xxJ0RORFO6TvFEIkEgEEUl3zs/F9se/rd5+pq6+qa6uoaamurG+ft7UcZXF+ffe/bsedxWt3FsFx8XixCKIqVAyEYazdEUdi0d8CkfeU/AcVWUFhooT63oDkibImfVwTAbnkcBrg3vBTBern6kMLrUYjyX8yXjw6sH1+X+4pyAvZ8SIIXCqf8/rd6JNGu/CRRDxLPFwV5eHVX2oEO7v3vuWbT9cX99cW1tXX1tbW32jFn4aGuGGDXZ3DJ+H6GhBBYPw7N35wz/FKtITseuWg/D+dQl5e7+g3EHSO3JHiNz0VvaJ/Uw4Yiklq7pQPfARU34/e16lNb/CmFtszS8z5paJX3qt7rMv3PVNIZEiwBZG9BbEWMiIYsl0ZzgdJ4cipTDvTUTiySiu3wV/RDU6GktBARMNRY/vPfpEn0fmjJ4obGmrP3uaU19tErE8OmHEJfeaBA4t26XnAl/a1EynDgiSTjZ/AneCTzdrqrEvHgzCKOwl8NSmYto1QJ/dNk5dUjBMALVqjk3DtWt5dh0Yvk3LM6vYZuBRNdhsk4JplNMBTAEoAXYN0nY4ISApuEn2BYP+AJ1ybIglWlWxgRYM7DIRewkHlTgJzSghJuDLWEYJWydkYt89Li7KALdexNILmSoOVcZsU7DbcYkmRhuxuChNzqQrmO0SNkXEo8q5VCWjTcej6fhsBZWupFId9I5QfZ1g5MiWst6i/DJLQV9vdnlnVpE3p9iRiwrMjQVl8t4DGC+9zvphYmddi0ehcRnMUAQRnX/wRRJxVHBG6ICAj9X9yaH4hGIlSpSj6HXL/idyazcUcGSph/k3uGLRKFAvTm6MJwJOl1Yuk/MFDqPBoJGpZLyAx5yKeRNRT8Ct08sZWnF749VDm5ZN2rN+euOlXVLGJVHH2ZaqrZcPLzi6dfK+dWN2rhyxZ80PYO9ePfrEjumAqmf3zjm2beq2ZcO2Lxu+Y9nIDfO+27Twh4Mb5hzcuGjL8jmTR3y7b/M6LZ9nlUhGffLJN2+9sWjM6JnffT31+8GTh3++ZNqY7asXnd67rbHqwqXjR9YsXnj59El6cxO9uVHKZkjYDDGTxqI0s9tbONQGOaM+qBWFmB3CqTNYr78l6TdQU1hkyy/y5JT6s3t7H+zjze7tyO+tzC1nlPSVfPSl8cARen09u5VmEWulHMnGVRu+/uiLSSMmLpi+cPqYqeOHj5owbsLkiVMmjho9bczY8cOGj/x+6IiRI8eOHLXvk89kJb1dWYWIudklnrxK+30F7OdeEledr665Ultzpb72WltTHau9ldrafKPqyolDB/csW7F3yKhtj724o7D32cr+NZV9uP366Sr7mMvKLQU4GBTAzptV4s3BxZCgigJRwgHVlZwyV3aFJadMX1jBK6mQvP42861P6cMm+5vY9kZuUOGN2lJ+tV9v8CtNAbXWpzN0mq1xozWuw576qMUUNRkjelPUbE9a7HG7Leq0xxz2uMuZ8LgTOFfJGycaPjN+f9LvTwQ7U52hdCCY7gxlwBMYNBxJB6OZzkgXOGLRTDSaDsdS0VCsK9klXr2pPasIkNQDNd6ccg8iaT4iaRpbSXGBkSTC6E+QlIAdQgi665Zur19eyDv5GZISngnChyBSTD1Q3+8E6Di3e34OIumDTQIP7iJbUdPpYMBbdXBD0R/v6dHz31/5eJI/lfEl4sQ0JsxX4VxdCc9CAkn/UPAUQ9mNpAkwOOUQ+y+wr777qnhJ7PlKx7sgX4d3iX0kIb2g5vWnH/nd7/+8Zc3SU4c2IZLm9DtFkcbgVKg2EfL+ECApo/rwgz16/OmvhRdYCrg7pGrM2W9VAsAjk47CE8E2wi+ORycfGaT75+dCehJhfr1CYOEvKXeQ9I7ckdsCeQs2dmHeGA3HIyH5nr3CL75XfzdaNWSk/LvhmmGjBIO+sp0/H3basITBDAbzoVQ0ASSKY6iIrBG8kEiTyXgqGc8kQ/FYGLAFxzDhEpCpeJpFYXz+1sejPvtm2cRpN44dV9Db3RqZXSO0qtgOLQt4FDAUmJJET9JBuoE70e7evI2k2EoKAArGoWE7iGlPDi2cgQ1IapQzjEq2Rc0FDLXrBQ6DEGxEUjXHhFTKJh1Gogf/p0gK5yRJFJFU3qGXEv4K9O+2kU1hFwmpHQZZOwQwSDpuGYBaYFCGBnhUyDCI2WAASTUCupLTIWW0SugtyKPMNnCDQ8mmKlk0eBVSBkXEaZfxOiSMVr2QY5ZJ5AyGjdYRvnlT/P0IWmG5rrCPvaCvK7/SnV3i61XgyS625uKIwI5+A4UjRvovX9GcrzLypAq5xuF0EYrVEqlElGhoQTcWk8RHu2WgvARPcPw3SgtyN3zb7mlMRNGUTCZDnUHUpRFLhH1+jUSik8l9NpuCz6u7fknIaYuFHaFOq17BobVUNVefEjNr1cKmmgu7t66cvH7hqLqL2w3iWgXzfNvVrRcPLji8ZdLu1T/sWTtmz5rRO1eN3L1m1IEN487smXV6z8zdwKmrRuxZNWr7kmEb5g/bsmj0zpVTT+9Zu2HxjIWTxxzavO7Cvt1rZ86YO2r44jGjZg8dMnPE1zN++GrlvEmbVyw4c2hP05VLJ3ft3r5q9blDhzrq62gtDQxqC5fdzqa3MDua6ZRGDq2Bx6gXMBvVrDZbfZ336lXB8GFt/frISsvtOWW+rEpfrz6+nD64KGtBqaWwjJtbIvp2iP7SeSOHqxXKD+8+Mm3CjBnjpk0dO2XsiHFTxkycMGr0yOEjR44YCY7Jo0ZNGjly9vQZG9ZvPH/yjHTDZmFOsR/n+Je64CNml7vuKxE8/4ahobaluZbS2tTR0UJtrKOdO3Nx6dI1n3++8vU3Vj3y2KkBjzVXPMwp6qsr62cvKHHkFdpzChx5BfbcQjeh5d6Liy2VuHHYaKEtt0BXWK4oGSgoelTw1DvybydQBg33XqyPtEtDTI3LHNLbEgZL0mSM6nQBgzmkNXbqjX6Nzm82R03WuMESt5jiVnMcSNRoi5gdMZsr5sb5SSkfDgnNdGJffMrniwcCic5O5FECSZOdoVRnJBUMI6eiovtIMhhLh+IIo4Qy0XQkhqvDdqUASTe2Z+V7C4jVswBJi3q3kUia6UpBBZYQjHU/xsrukhqK7Fu7usOQ8ksX5bfSR3ftDm8G7hQ2u7oQSbv3poH6AnCn53fOz+7Zo8fd+ec7rDhPKxqBGnwMiTDZFVK/nPPXHj3ueujF72TRjDudipIYmMKxol1J1+JRnwFH/rnwWRJJUeUO7CPAF9MmAaY40QneECZx+I2hfjbMgDOxkGvd9ME9e/bo98wHdpOy6uByONXf8wacoMnDRCsp3GMyGcRW0rqjgKS/+2vpwVZBJB4nVh6PRiAnJxYijMcjyVQMy4tuRsXhp/Bz67P8E4Hnv+341QpS4S8qd5D0jtwREKzAY2aajqTTqPIWckb0jCdS/lDKF055Qyl/MA3lT9CXxhViYX8Uh9tjTgfZIFFlhgozDl3C3ntAU6izx+EEXWlPMACBIMf1QSGWSgUc3rnjp7722DP71268sG+/hNoedhrseqlRxTWpkCldeq5TyyEbQUkSJceGgoP0BCQlBowyyRGiYFuwQ59NzMHnEEiKYOrUcm1qgFGORcO16nh2g8BpEoFxGIU2PR8MeFq0sIsLtgX5FdtfES5vISnY3Q5FN3eSYwPAB2xwI5ISXfwIo2AAYcVIpUYpFZBUL0bd+2oeTStgYOOomAUOJbdDwWlXsNulBIwijxLNpYCkKjZNRaeqGFQJbAroYhbYXDWPo6Q0Bm5ekw0dyc4vtxT0cWX39oLJLXLlFgB5WPJLFIUV0g8/pY+fGGQxTWyOuIGiF6n1GovT5Uyi8t1EOgEQAAUGGpz3gOUHLvSGpQh+MSy5SCGLi5+WHyA/9SGLHfiOCVTIncDPnEqHfIF4MKwSiXkd1JDbLefzzh45VH35jN0osZlkYl4bl17fUnOW0nBOr6B67CK7ht5YtX/dwlGLpn114+xmUcdpCfUUv/XY1ePL96wBvpx08dDCo9unbVn2/dblQ/dvHHd857Sz++ec2Dnt4Ibx+1aP2bRo+MaFI3asmHh4y6JDmxZvXz5nz5pFu1Yu2rd6+bFNa1dOHjfxq0+nDf186vDPV82bvGHZ/JP7d7dcvX5ky46tS1deOnKc0dxMa2+mUhtZ3Ja2jputlGpwM6lN7PYmFqWB29HEbWsQN9WZblxtGfOD6MOPJEXltrxyd26lO6vcnVPqyiuw5eWbiktpJcX8b78OtrZQrl8fP2r8d9+MWr54zfzZ80cOHTZ2xPDRQ4d++9XXo0eOWjxn7qaVK4/v3XvjclVzXRO7jWbYuV+UXdSJGknLvNmluKzu/ZXiZ9/pbKcyGhvqL146snnz6hGjtr/57sGBj5yv6Evr3U9aUq4vxlVPjQUVtvxyVzau+WTB4QQlzhxchspNrEpvySk35PU2FvVVlQ5gPfS0fOhE5nczZNvPhjQBn9gVUgVDmpBPHzLp/Bp9UG+OmSwxszmMGkYtYYM1ZLCELdao1Ra3WBM2a9xqi5nsEZMjZHNGHK6o2xXzeAA9050BQNI0sdpnshORFKk0iArt08FwN5KGI4ihkXg6lMggkuIkunQcay7JaDgM3ClZu+k2krqyywgkzZNuvIWkGNngvztC/haEvNOfISnhINsrwZ+sCsaIxcAzF3fOywEk/V3xSbob2wBiEWJgDSSqSMopfCn7Tz169Hz4le+kiKRQtydwD6uBgI32xSM/Ao78Y8FzNLUVgBdVKEIyhPcFNUSodhIQigkbfDDFgwMSP4BrCNiUVXfhobIH/iMr7+BlSibTWbVzJraSFgw4QpUCh8axaTqTjHd2dblYtYeye/S49y/Fh5p5fr/f5/X5/aikKhSOQsrH+i2qj8NJTXAROIy4IN4EWoSQcEX4/qOQ/kSoX5cQWPhLCiIp+Y7uyB35f15QwwiOo0ekRHjBJIp5DBrMQzI4aghq0TiZBccvAb9i/ZvYJHgHK+rY44YV9y7ItHAutyfoh5MGI5FAIBCLRCi19W8/+8KHL7185ehhYUdbIuAK2rV6CcOsQCh0AFnqOKSCJ5wmryD1NzHATc6atym7lTohj6pYQJ9gEEm720fRJnkUjB2oVMu36QR2g9BpFLlMEjAOo5gwIrteCP52vcCq5Vs1POBXG7CvAnn3tgFIBZ8fbYKGyTAm4FGAVynYiKSEG/AUDM1EdNwbxHSylVTDo2v5DJ2AoeHRlOwONZcGDsBQCb1FxmjDqU58uhpHl1JVLLqGwwS3msPAfnweS9Pa5Dl3WjFiBAvoE9WO9vZkVfpzKn1ZBe6cXEthIbusVPDFoGjVtRidbRFJpGwBp4Gq4SotGovX40O9vUkc6wllJZRSUFMglniLo95BbNaGj4ZfHX/+ewQLRez7BwEkjUdxTkUynrDpDAalWi2WeCxWCYuxf8tmDqXVZVJJea11104x2q4FAwadnKoQtSaj1k6/WsqtkTCvN109sHj6t7PGf3bh8HId/6pRWE2v3X/z9NoLBxdePbHs+I4Zm5Z8t2PliD3rxuzbMPbcgbnnD847tXvW4c1Td6wcu3Xp6K3Lx+1eM33X6pkHNy46u3fdoQ3LDqxbem7PljUzJ079btD04Z9P+Paj1fOm7li77MzBfQ2Xqnav3rhx4fLrp85x29qZlGZGRwOX1dTedr299QaT3syiUxhtrfSWFi6D2t7W0NR4g1F3zVB703fyJOfDT3jlfax5OGndk1vizoHKQKE9r9BcWMrOLxZ/8+3BIUOWjpuwdtnaxXOXTh4/efSwoaOGDZk2Ydza5cvPnz7d3thUd/Vqc3VNW0NL9ZXr9VXV6i27xHml/uxSd3YZrh2VXWp/sFz42AuyNWsPDx269Y13tj354v7KR+v6PsHv/bCypI+9oNybVeDNKnJkFzsLKpy5vd29+rpz+tpyK4BEPdmo3N6UW6EoHiDp+2x75TPybyep5qwTL96W5JriEm9IFzUbIhpjWGsM6Q2dJkOnGWxTp8kWNNpDRlvIYgva7EGLI2ixBx2OiMuZcDriNkfC5kxYnOCIuQiVot1IGkh2dqYIAxiaDIWS4TCYdCSCKxiEo+kQYaIx1N8US6QiyXQkmYklgEcJ5dKJRDQcAu4UA5L2AiStvIWkfX5EUiDZW2D13xszf3kh7xTwEpIVyG2uwOo9uRefJ92NpBd2zsNW0t+XnWX6I/F4PBaB1BSPhIIBL+/q3rI//r5Hjz+98dUMRzwTBM5EpoVzgA3YaF8y8kNE0vxnO9TWOCApVgsJCCVfGYIptgmgD1wZ82Yiu04HvSbukHdfv/v3fxo6c5klGM+krZe3T4VT/VtB78PtwjCcCju7MqlYZ1fGxaw+mNez51/u/Y+hU+Zs27Z966Yt27Zt3Lxl08lL1SarzR9DNeHEgF9C9+mPtdp/FHhwkrKwbwXpubthlbR/bUJg4S8pPyLpr/MF3ZE78n9GiNgPWVsClcwRQ+Nv5W9gEf1BOKwrFic0MMN+AknDxGgioFLsOIJDMF/CoKiRGeAVwkdQIX4snE4Gw8FkLCZkMEd//c2rTzy+au5sMb3NY1ZFAzajmG6TsTwqnlWGE+2RSoEpgSzVbERSOQM9VagHiiBU1H6PMPoTAEXF+IT7lg/XoUV/cNg0fKtWaNUKbDqhwyAGY9eLbDrg0W4D/hYN36Lm21QcuBAY8kLkbCpwgyE9b+8iDbGaKCoxJbTuo9uMU6NQKZW5W2E+nVhTFCfdk/PuNcTqTWDDJpAoqaAU3AYRW82nyzkdGgFHw2MZ+Wwdi6Wj020clvfSJfnnX3NzCh2FxATqnEpXdrknq9SfVeTOL5aUFDIHf+Rvuu7nc4wMroEnFlNY7Lp2OV3o0JrDgSgUZqiHNA7FIdGYgUN54dOgTXwx8IPv3F1k/tcCIQiuxXiRIfQrpuJw6rTP6TbIFMzWtoDN7rZYNy9bVnX6dMzv0UnZNVVHq68cvXR6V0P1KYOC2hnQu+yKlpoTF09uVomaXHoWl3Jxx9rpS6Z/fXrPAlHbWS33Gr324I1Tay4dXnJg48TNS77ft37c/g3jNy4esmfd6FN7Zp7ZN/fMvgXHts/es27y9pXjd62Zsm35xF2rZxzfsWzfuvmbFk85vHnZ9RO79qyZN3vMN8M+e3P22KG71664duL4zTPntixfs2nJymtnzjMam+mNdbyOJgkbGPQatfk6j9HGYzNolA5qcxuPyaS1N7c23ehovEGvr5beuGE7fZb96eeCojJbSYUju8CdXe7NrvASDZzu/ApRQdmVfgP3fvnlppmz5k+dNnvK1M2rV586eujm1UuUhnpqc3NTTe3506fOHD9x7cKVjgaKgMY17TvCyy/z5la4ssocvYrceaW2vFJJ7/7Vjz52vLikvqyPoveTpvxHzXkInbj0fG65O5tYaenBYidEgNy+zl4DPLkP2/P6WnL76vL6avs9wenzBOftr4zLd4nmbPa0ykKWVEif9CgiNm3MZoxbTFGduVNj9RssAZs56DAGbZaA0eHTOzt19k6jvdPqDNgdAYez0+0Ie91xpzvucCUcrjShYTTjdaa97oTHE/f6EkRPfSoYBCRNBEOQvBPhSCISTUVjaCKxVDiaCgOMxrBZNJZIRpKpKNSBAElRiSi2rcci2Ep6C0lJJVDlBJLmyzZuxRI5ksDoSuQ/RLy8HT//27H0lxPy3uBWf4ak2IkEnpj4SDyLER336Qu75ubf1aNHz5wT9WotiAYFfk8d2PbWswP+cFfPXoXPHKmmwzuAV0YkVngb8E4QSReP/KAbSTUEkhJKglE3KAQj3jHRq44LDOBoHbCx/hlOxZ1HVky4q8ddhf1fahBqsaskpanaS7SSFlYc60AkjcQIxIyHMhkP4+aRnLvu+vs990KAn0pW0SMTZ805XdPiCyLB3n44sl0WwfsWiZJCbOEmyaN3kPS/ljsd93fkjkCGQfwT+QpIAlfWwv4nyAbBDdyRwDVRAWySkS7IYtEDV97qCiczEWBTRFLImLDRDSfJElV2rKlDVhgM+0LJaBQzzITX4diweEm/3NzvP/qAVns95DR4LHK3UWxWMrT8FgfgoAKBDwH0FpWSIAiObt34BBSCcWq4Lg0fbS348xxq4FeOU81zqLhoq7kOFfoAkto1QptWTFCp0K4X23Rii0ZgVgOhigBPwQYYNal4JgXXSiApeWmShm/fxm3/2zcAe21KXBcKyNWMGqOoFjnqjSLwlGaRMU1SBomkRhEuKArcCSQKVPpTPEUfPvoAkurELDmvQyVgmSUCI4+t4zCtVErwZp3s2xG8vHJnARTb+a5c1NzuzKsERgEqkhb1Zg/+xHvttJ1HUQLp8nkqvlDYwRRT2XK2xG1xY1UAagaxdCpGfBQsP+AHSrfbIzPgH3VD3eptJA2WH6RNOn50IyjccoE7noiFIiqRVMLiqEWimNd3Ys+ecd9+q+LzO21mIbXhzOHNuzctmjHh663rZvvdCrNRQGk4e/rwhrb6U0GvIuiW6aWttMbTG5eMnfT9Gwc2TJfRLkqpF9pv7q07v/Hkrll7140HJN2zdgwg6eal3x/cMvHEnjln9i8+c2DJid0L9m+evnvdlF3rpmxeNm7j0nG71s5Yu2DMrrWz6i7urz2399CmJXPGfTfjhyEbFs+rOnn80okT65Ys3bp6DeAypbqaUnuTz2gRcdvbWq5Tmq9zqK0cJp1B6aA3t7KpFEprfVP9NUpDNbWxgVZbK6ur9Zy9wP78G35ZX0dumSenr6dXX2+v3oGsCn9WsTOvRFbRr+qxJ3d89MHxresvnDnZWlMr4bGlPBatsaG+qqrh+o3GutrWpqb2xjZaI1VI51uOn2UUlDsBN7PLXblljtwSe16JobBSWtpXXtlXXVJuyyrrzOrtyitx5Ba7c8vc2aWuvDJXdqkvuxIo1g0H5vXW5fZV9HmG+8Rb9c+8Z916VL3vjOlya1wTiMk9XlVQrwpZ9DGzIYYz5Y0xhyFms8VN1ojNHnPZYl5r1GULW+xBiw1XnycaR8MuR8jljLjdca834fEm3d6Ux5v2eVJgvL50IAAmFSDaR0OhVDicBhMKk0iavI2ksVgyGk9F44SuWxzWk4ylMPZh3oCClJSIRrDjft2Wjqz8W6ryyzzFOJZUSiIpdtwD0mFkJHKl7qh6y/51CnlvWCn/6d1inogOeHwy1QCYA5KmLuycVQp42OOPr7777Xffff/dkCHffjvk+++/z7/vb3/8y9/L+/Rfsv1EJ9T4se0TctcY5sUAi4BMSfvCUYikf8p7vl1lAySFlwxJsXuxf2KkJyAp2vAx4uQyGOF02qUTNjySff8f/5w1a9MhbyIdSwa6MuqrO6fDqf69oM/RDjEgaRyQNJFMxjozmZCYVvcUaqbq04dQ/dSnT+++ffsW5OXce9cff9ezZ3n/x3afbnQA8uIjAg7DVchc4tbD/0QID/Qh4gDmIOQm6f+rEgILf0m5g6R35I50C5FPQE6BeSqqgiLW3CdGQmFGCwL5TgRtyAGh2h1JZ7BTLpXpbiUl29owc4KTYLUegTYSCkRigK2ZdDzZUHX945dffe/pp49v2ehUiFw6kVHJNKsYXqtQxLipl7SSPfUkhrq0gJtckg7B4TMKvQYB+qhRcz5gqFsrACoFGwxJoreR9LbDpeW79BKnQWbXSwBGSdukAiQV/rip5BsUXIOMbVGy4bpwRcBfuBDJoLdv46c27CINhAcD9wxgimxKUKlFRrdImWYpwyQBm2OV8U1iDnCnmkMFG/CU5FGwDUIWufy9UczWilhyLk0n5FgkIrtEaORQgwyK+IeJ7Fyc5e3JITRK5pbY8ssNeWX6or7Sgv7CDwd5r1800RtE1Doxu03Bp8v5XCGDzaez5TyFx9EZj5It1alEDCoUZNM3lhj4fQgkxWEZ8Km74hmcgYFtn2Qs+KlADtldeMDP7UIFayiZWCjsMFkEdBafSou4PQoOZ9Lw4RO+G3Jqz572musug6Su6siaxZM2r5qhEDabdOyqc7sbbx4XsqqDXlU8apLy6+uqDvKpVzmtF/asmzZ79Ef710/lNp3Q8q6yGg7Xn994+eiyI1un7EW1UKN3rRm9e/3Y3ZsmHd2z4NTBJcf3LTy0c86BrTMPbZ+9acWYdYtHHdgye/vqKRuWjF2/dOyxnUsaLx46v3/btpULNyybd/74wVNH9q9aunDbutVVp0+2Vd+g1FfzWe0cdntzS017cw2L0sKmUjk0Oqe9ndnR2tJS29JQ09HQSGtoYlMozNYmVUub/3ot+8PPRKV99YUDzFlApf39WZW+7GJXTpG1sEJQVNn49lvK2gs8eguPRm1vrm+uudpy7SqjsUHM5tA6KO0dFEY7o+5q3dF9R0+PncQo72fJL3fk9wHGtefCxy1xZZe7c3tbckqs+UXu7JJAdqktL9+WV+BBCC6155Zac8rM+b31hf0k5QNkL75Oe+o15bSV7nMthlP1Xk3A7kpZzVGrLmhUdxpUIaM24jLGXcao3RCy60MeS8LjyLicKbcz7bGnfI6E2x632SIOa9hlDQGeehwxrzPm8cQ9vpTPn/b7Mj5gUH+m05vy+xO+YCoYSofJGUvhDJgIDhXNxMCQDaLYCJqJA88kcM4LOKAuBNEE8oo4ocQD+06wjSyBa0JHybGkm9t7AZJWerJvjSXt9TMkxfiY7tZNhxtEFCTsX6Hcvj1IR0RS6t6ERIN5J5FwMPkQSNqJraQ7ZpXf1ePeHj17oOmWuwhnxdMfnK9tcUbi0VSSGEGFdXtIrmmcVN/VlXAsJMaS/invRaraFgMPCBZzq2UiLofDJYTD4fDQ5mqNNtTTlA6G/NJZIz++q+fvn39zmNbt9QOxpkKZlPrGDmwl/Vtev0MdolAmE0dV/PAtI5l0LOR3Upvq62pra+rqaqvB3Kyrq9uzde2jD/Ur+vvf4bZ7Fb3aZvRBAQFfGIcHEbkE8ZAo5C/YmF0QQnh3+/9qBanwF5U7SHpH7siPOShUqSGLIfINIm+F7AMr+ZivdmEnWiaOde5EFyIpmDjRJUzOtURIIRa8S8ZSUFuHvdhnDOVV2O3PhFNGkeKHz78emJO3ZMJ4DaM9ZtG6VTyfnq8RNOslrWYFxarqsMipZBskiaSAhmA8ej7waMAs9ptEJCw6tRynFnYhjHp0QpdGYFdyXRoeEGo3iWr4pO3WC10GqcsodxikYMABBhtNNUKbHpHUrpNYtCKTim9ScAFJgTLJ68JFwQb6BEPeBmlcWjDdnHobScHYlAimVjkYllWGPGqWMi0ytk3BdyhFVjnfIGTrBUyjkGUSsXU8XM9Jx6ejj5gNBtVCCRgKDh1g1C4SusRCJ7O18/o59tPPGXDRLFynwJmNk1oc+SWi4nL+S6/TB30TOH/BQG3mt9UIqPUSbouA1Shh0RmtlI5mGp8uCdiC6Ri2VMXiqQjqOUCd+ER9AT4otuWQ05t+Xoj+c+k+iBCCSBFJIR54HA4pT6DgCw0yuU4iObpz58KpU+dPmjDm6692r1tllLEU3MaG68eunNnJpFy5dHrHjUv7hawai5YVDVtMasbZIxsZLZdDLnnEo9Dy6/avnzFl6Jvr5w/jNR3XcKq4TUfaqrZfObb0zL45J3dPP7Jtys51o7euHXd494LjBxYf3bfo2L5Fx/ctOHlgwZ5NUw7umH1w++wtK8evWzxy5fyhsyd+vn/D4prTR84f2nVgx9rzJw4cPbB99fJ5Ozatrjp/srn2OqWpTsCms2kUSlM9o7lRSKMKWCwel81lMxm0DjqNwmxv53bQWe10RgeTTqMx29o8IoFs9/ZzLz7f2Hegqvwhd1ZvXy/4KGVWgMX8clN2qfDZF4xHd4hqLrKb69sbaxit9ZymRnEHlUej0Wntp86cXLls9eQxUz/98POZz71CH/iYtqDcmt8bkNSNy6GVuB4s9eRUOnNKnbmFbmLmkzuv2AW0mlNmzS435FeKSvpKXnm3441PW4dN9FK49iZukO+IGtNRe8Zqiav0Qb0xojXElbqYRpcw6RJuQyJgSrmMEasp5HQmPL60x5N2utMApl5n0utOoK57V9zlSvpdiYAn7vfGgT47O3H2EtEmmg51ZiJgh5KhaDIK6BntQkVOEbC74jEwBHfiKB8in8AWdLRxTTD07IJYhv3JUBvF2AaxBpVe4gL1cIquLskaEkmx4x6Q1E0i6QZEUmJ602+rlfT27f00NaH907SDrwl1saESqPM75hf17HF3j3t693/iaUIee+ShB/79L4ikL37DUujjXV04hrQLgRRXJ8MufLLj3rlo5CcQ7C8FL3eobSHA20zGrmeP+vCFgX37DBgwoP+AAf369XtowIC+/QZMXrKPqGgGq0+sve+eu/+e3f/I1XZ4w8E4TqXKpIw3d82DU/09/9EjNCk2N8ThQyUgZyDmLWKHF3nntwS+p0/CbZ0w+N0//v73PXrcN/9wPTwtxAPMDn76pD9/cFJg89cv8HJ+WbmDpHfkjhB5J5EOiN4hojRIp7oyOI+li1gEDxmGqAUT3UCQNZIto1DyINNgwYNlTzKSjCbSiVA8Eo1HEXcQSRMJXyRs9CyfPCf/j38b+v77tOtXQkZV2Cz3awVOOcOCozApTg3DosCBmLdbSYH/vHqBRy/otEhCNnmnWeIzitxAhN2d9Xy3VujRiT06kVMNSAr+QKgQAGwhGGJT4DFI3ECiBrnLIPMY5T6zymdWgtupk7j0Upde5jbIwAGbdq3QoQac5eIlkHfh/HAV4E4AUCBUAfqgZ7c/3IZDhUhKMDQiKRi7km1XcoBKLUilsAlhhE6V2KoUmmU8i5RtFbNNApZRwDIJuTo+EzXni+hGMTrU3A7AVrtQ4BTwfBxG8OYV1uDPhMUVnpxST26Fo1e5K6e3N6fUlFfMef1t3/HT/uo6U0e7gNrCpzexWm8ohBR2e42ATqE2tV05d43TLgi7I1BZIGoJqWgKZ5lEwY2lInxv+GrAo3GiHRw/NH77bvmX+SFZqCTgdAR6xCIRrVLOaGvVy2V+q7nhatXiGdPWLJq/asHcH779evhXg3ZtWMZqu9recK7x5vEDO5ce2LlMI2sVMqutOraU30hvucihXPPa5T673CTrkFCrGHXHTu5eOPn7N1bO+qqjereCeZ7TfKjmwrprp5dfPbXszIE5B7dP3rFx8vEDy8Ec2rPg7NGVl06uOXVw0bE98w7tnHVg+8wDW2bs2zRt1/rJS2YOWTRl2PaV84/t2nDz0rHqK6f2bF+zduXcvTvXX718srnxBr2jhc8B3GzraG7kUCgyDtwSj8/jAJDSqO0sBo3PYsqEQh6TQ+tgMJksAY9rkEuUbfWnZk7a+eJzbY89Y8/r7csqs+eV2fLLHHk4GlJcVEn94F3zsQOSuuu8tno2pYnb2nLt9MnNq1ZOHD/+00FffPDuoI/f++KLL75b8fXQjg8/Y5f0NeVV2HOL7Nn5gdzSQE5vR1a5K6/clVvkyim2ZBUbCspUZX15xQ/xn3pL/tWY9kHDPBfrgzS5n6O32BMGR9psTpuMSYM5ZbQmDKaI3ZI0mZNaY1yrj9nMSb8lHbRmAo6UG3kUe+Fd7rTDlXTgcvPJgDcd8KW83pTXnwl602F/KogjRJOozT6UDgZToVA6Gsb2skQ0jZoVksQgEHLGIjalESSKVVEiNqWJaIPQBVXXbjbFPIPIW9CGoMil6JuKAW51ydduovXK8+aXe7NK3dkl7uKKtl55kg1bYBcEgEiJUZOIrsC2t4CGtH/NQj40KeTTE9J9/+AAJCWVQC3IwxbSv5+o5tgcDqfTppKwJ3w/6D/++qe77un17MfjDN7OOL5ZePGY2+J7TiIkdiXdCwklUH/Ke7FdYw0TAGNU0F6uuO8P9977h9v/aN87aORKSNAuC/ftR4p73v2776av9MRi0Wg0FgErGouaL++ci0ia2+8EhReJxsJRXBo0nknAFePwzRORWDwWJ3RrQMKPJ6LJeAAux6o9VPngX3r2/LfHB02NYlmBn/e/Ezp/5cQFt/fLyh0kvSN35J/J7ezl5w6kU2wiw9IF+5IgP8JeYMjF0rF0Iob9dKiOFMISDSKpZDgW9UeaL9c+XtLnybLKUzu32RSCoEXh1QPbcexyukVBs6uA6himn6ws79RwfEah3yT26kU+g7jTLA0YpUSDKDZ/Ajg6VHyXBgBU4taKnWohkJ9LIyY3SZvYFHsNcp8BrgUGHEq/UeUzKrwGGfiD7dGBkWJ4ndSjl8C1vDrAWRwPQIxGBTwlW2HhVtETDIQBN+zCMCouAKhNwQYGBcft1tnb/gSSAi4LjUqBScG3SZk2Md0soFtEXItIaBBwNNx2nYhilDKMIrpZSLeKWFYR1y/gBOprOIO/FOaUOvPLfTgvu8SZXWbLqXAUVHByS9x7j9qZIjWVKaa2C2jNgKSMthsybju9uVZApwuZ3Nordaw2btAVhK8Si6aIBe2xRxU/FlFsEDYYLPBu2cTX/fFj/6NggUMciypgiFZSk0HL7Gjl0duNCjG9qWbX+pULpk9cs2TeqsVz582YPPTbL74b/MHqJVPPn9jOaLt8/eLeK+d2XL+0+/Dupcy2i3VXD9NaqoJurVHBaas+p+I1S+jXq05uYjWfbK/eN2P02zPHvFlzaZ1WWsVo2V9zeU3Tjc0XTyw6d3TRoV3zDu5cvHPDzAM75l0+se7k/kVHd83bv2Xa3k1TTu1feOHQ0hO75p/cteDM3iVHti/ZtmbeltVzj+1Zf/7E7qP7N+/bufbQ3k2XLx5nMZoVCr5IyOKwqQIeE8d9slkiFoPLoDLaW4FTaZQWDr1DLhEopSKZiM/ncoVcrpjHtapk9BtV22dNqx06UlLY35lXbisscecV47AK7HCv4OWWcT7/ynr+NPXcib3bNsyZPuXzjz54/7XXP3r/o8GDvx/2/fiZUxetW7fjxrGzqkOnKO9+Jinuq6msVJWU2vMr7VmVhpxKY35vY165sbBCXtKb+fDj8hHjad9Pk+48F9R1+mXuTl3Eb4w7jHGdPqozxY2WlMmaNtvABnfEYktYHCmDJWI0hu2WqNue9DnTPlfK58GOeL8343Wn3c6kx5XyezIBb8bvS5HrzgcDqVAgHQkSqyuFUuEQgGkyHEpEI8k4pGpkE2zkJKemEAYdEAvICENGDNKJf0Q8I/pbEE+hTouNpajnAQcDYd9JLAHFrnzNRvoDiKT+rCJvdpGnqLwtK0+ysRtJk124hAPRJwOHw/E/nv9XKuSNkTfZ7UJmJ5wEkHe/m2gi4e/qSl/cOS/vrh497sqrYruJ8LAvFffLxnz+yr139eh5zwMLD18NYHMlnCSWxrWZsNIPFf1Myr1g1CACSV9o11pj8LrSGY9Vu2LmD19+8dmXg78YPPjrL7746uuvvoTaz4695+A2zm4Z8+939bznz39ftmXPqfPnz5w+c+7kmbOnT58/u38G0eD6t//ImbV808mzV45dvGENhKAmmyDUGBPK/DB/J1pLM/DNk4kYWGZxw3Pl2T16/LH4+a88qa4YfiHiu//2BanwFxVEUniVd+SO3JH/Qsjk2r1BUCn8YTcw4SIq8OlwMo78g35QhiUjoWgiAploklbTNvitD/P+8vfl02fYZMKE3+a3yhxqllODSpfINlGgUoBRcjFPcDjUbK9BQKxxz3dpAQSFXj1AIcIoGIL2gPyETrUI0BNsMECWBF8iYpKgCbbfqAgYlX6D0qeXI5XqFD6DHDzB+G4hqQehFg4HI/ToBACdtzEUaNhvhPMA8uJ4ANgLbvAnUBXAlGdTdCMpCalgyAAksIKBABY516Dgm+Q8q5RpFdNtYoZVzLOIBAYRVyukacUUs5Rul3IcErZNxDYImCkJT7lsYWNOQWdBv0BOmSuryJVd4s4udxf0ERb35Xwy2HatQcIU82lMAb0DkFTAaGZSqkVMSkdDjYDOlPMkDVW1nHZewBUikDQNVIGdf9h2hWBBOLCEIT4U7ICvSH400udn8tOPDgKbncEQlEyJWIzNpNIpzXaDSi/lnzywfcnMCSsWzFixcNai2VOnTBw9dvSw7778aPTQz5bOm3Dtwn5626WbV/bv3b5g1qTBm1ZN5VCq/F4Dp6Pm8vHdvPa6uFen4TeeP7xeQLscdPIar+6cMf7dWZPeu3pmpUp0Scw+U391U9ONrTWXNpw6sOTi8Q0Ht80/sXfxpeNrT+xZdGrfopN7F58/svz0viWHts46uHXWoc2zzu9fAWfbtWHBivkTVi2cvGXN/K3rFu7bseb0sd03rp6itdcLhXSNSiTkMyRCjpTPEdLpvI52Pq1DxKQJmFQBiyYTsJVSgUoqlAt5PGYHn0UXMOlCBp3dTqE01otPnKa+PUhY8ZC1sNTdq9CXU2zLKcSpSAX9WLkV7W+8v/2rrz999+133n3vs8+++GHYD3NmzduyZdfZ05damhhiidmgdYVsAf3lGs6EWYo5CzUz5lMfeY3V+znmwy8wH3m+pfcT8qFjFfOWCpZuTIotcZmnUx8y2mIGW9pkyYAxW8FOm61piy1lsSYtNjAJix3V2pttMbMtYrWEHbaI2xHzupN+Txros9Of6fQhhvrcOF0JfQBSwceX7ryNpKF0NJr5OZLikEOCR7tuIemPAh63okX37634g/SEfSi4A3kUV/bC8aUp7GSB2hHRSiresKE1O99VWOnJBqYv8hZWtN/quE/GYgliVbE4xlVgKjiUOPFvQ/Cpf5K4CCHae4k93Uh6YedcAkkLztNcyK2ooB6e2CvuONY/6289e/QofmGwwBEk3nMslYacFfWYQIhM0r5oxMfAkX/Je65DZUF2hzeMbQIRshOLSLNgIRQDUsKLXDXujT/d/bvf3fOXHj3ugQNvC1zl7u6hrGDBrr/1+PuANpkh05UhFcjCJyTbwgnmTMUTSfCE5zILap4tywIkffiDcb50F/Dyref8zQtS4S8qPyLprWz6jtyRO/JfCWR1BJASuS4mm24kDcaisVQymoByJBOLxMKBMNS03Wb7D4O/v+/eP336yhuM2tqExxE0KQErcYElNYuYtA5UivPZAUzBTSIpuMlxnKTDjcM6UQkUscl2qDiApHalgERSsn0U4fInBn30UgDQgEkVMKqAQb16BFASSQMm5W0fgFGn+nanPyIpkChpB0wQXuI3igE0CQNXBDDFgQEQ8naDKImkTnU3kt6iUrhD2MUGJDXLBUTHPcsiZVilLLuEZxXzjVKuTsbSSjpMIrpDwrWLuXYBy82j+6+c5b7/lrqgxJ9d5s0udmYXufPK7Xm9FQUVvM8Gd96otTD4YjpPxGALAUnpLUJGC7MVkLSNUlstoDMEdM7lExdpTXQSSeFrkA1dUETFY0AYUHb8DyDp7VyRKOdQgiFcSsZht9XXXFdKBGGPjdFSs2H5vMUzJ6xeBDw6Ze6MSZPH/zBi6DdffPz25x+9/sWHry6dO66l9iy7vaq26uCGFVNqrhzwWYTXzuw+d3Bz/aVjvI5qAbW69cYxCbPGbxeGPRKjvKmj4ciaRcNGf/vCpRPLrep6PvUUvelQ49Xt189suHl+66m9S9DsW3Lx6OrGqt3nj6w+vH3e2UMrzx1edWDr3OO7lxzZsfDQjqWn9q7ds3nxxhWztqyet23dot1bVhzet6nq/JG2hmssWhOfTeEy2vhsqpBF41DaAEmlbCYYCZsh5dJlPIZcwBKzaTwahU9vEzABWNsZzS20xpbWhkZhQ4vjYg1r8FBpUaUtr9STW+LKRyr15Fa4siuVhQ/tePjp6V99O2/O0sXLN+zcdai6plGhUNvtbrcnanOmdNaETO9Wqx0uY6fL5I/ofJJNpxQr9ilW75Qu38JestlDFwdc0YA16dbFrNqIyRg2OYA1kwCjFlvG5shY7cCjBJIijyKJWhwxiz1qRiWjEYcj5nbGPM6Yz5MkoBOQNB0MIJgSm+gOBtJBfxfhToU6sbM+imt+piPhFPBoNAJUmohBYo4DFGEKh5gAQrAoyu2I8XMhfRFJ8R8zCgJoCCTFNlKMbl3RWAyKXd7mjbW5BdaSfnbUOVDsLezd8UChbP122EUiKRwAZ8DDkwliROV/ip2/OiFvkKBPdOPTEm8EiRNoBzkxE40jkmbO75yHa9zfnX+B5szANpkuk+5Myj77+7fvBUL8a+XaM42YlyaADmPwSqB6EEVdz+aVo3BB0b8UPkdXWSAA0D8cmYhj7ptKRBJJXMQZvhF8unAEx/GunPJlYQEIWD8zhYX59//Hv8Gp7rr7nvuzcvMLyosf/phttENaT6TCsXgULwynwu+Oq+/hzICYP50OtV3ZWXnfn3v2+LdPZ2whJ7yiypVf//f57xCkwl9U7nTc35E78i8Fkuhtxz8ISaW4C0sNrJuHoARLpTuDnbANOVk8FA35O4/sOtAnu+j1x5+5cviYU6VMRXxAilY5E3WIEo2jBJKi4ifs7EblSqhT6aed+LCLBFbYC3jq0vGI5lKBCxtHxS4wRGc9SaIkZZI2GAJAgT4RQMEN/iSSdpqASuU+A4TEXn6PTgxuvxENMKjPKPUa4ISkvyRoUYDpxPAS4E6PDttTwcA9gHGo+DYFx6GCWwIkFcBerx5HuLo0QkRSovveLhPaZAIrUKmcY5WxbDKuVcozybkmFVenYOqFdBOPYeKzvMyO4MVznHffEeYVOArK3Lh+fZEru9CRX84t68MY/EWwtsbKE8gYPDlbJGUBldKAREXMVnZbbTeS0mi0prZje47cvFht0lgTUWzkIKkUvlQsFo/HoawnK+HEp/sXHffdu+Gz/hxJsZxLJCORCJ/Hrr1x1WpQWTTSUwd3rJg7ZdGM8bMn/DBh5JB5MybNmjph9rTJw77+YtAHb3723qvDvvpw2byJNy4clHIb66uO0Bov1F05uGLOaJ24XcKsXzV33Kq5YxuuHo24lJ12qVVJ9dv4EY+E2XxqwdTBY7599cSeRVpRtYR5idV4tO3GnsvHV507uOzqiXWblo6eM/7Tuks7ZezrrdXHLhxZd2D7wkO7lhzds/zgjsWnDq69dhZoddPeTYt2b1i0Z/PSPVuWbV238Oi+zVxao1bObW+6waI2SnkMPq2DT6PyqR1iBk3CpPHaW4U0ioRJFdBaBdRWCMdqrWO21bXWXGVT2oU0HqWOQqvv0NFE8n3Hb770Kq+iL1Cpq1exNwdnKQWyShy5lY19H64dO6n5QjVToFJorDqj2+mJ2D1Rgz0sN4bEuk6xxqMyhVW6sFofshtCcVMipgvFtb6EoTNujnp1nRp9p96a1FuSZjRxoy1mc6aBRK22lM0BjpTVngRjc4Ads9qjVkTSsMUesrtibk/C64n73HG/N3kbQEOdmXCwi7DRIIainQoFgUFT0UgqFiU0iUaBTZFHI5EEYBAxdBi/P9j/FENvx5bbAhkC+hGjlYlWUeQx1AcF0Qy5JROPx7oyXYKNmxpzCq3FqHnAkl/qKepHu79Evm4HlMhJgC8EHYya2OyXihEnI058K4r+ioW8Q7DJBkbCiW+PJA14qQSS7piLqvLvyrlAt5FIilPCUqF0ysuv2VfwZ4DSP742aIITyDAWdNlNBqMxHEtE4+GIWzrhw5fgyAce/VBodsIZET5TuMIT2JlkPEau4IQ4nARQzaQicj7l6IH9Bw4ePnjw8IGDh0D2Hzh88MDho4d2TyQaXP90X/GExZv2HTp18lKdKxTB8QIxu0wmNVrsnbF4OBaLxCOxWCgW64yEXCJu41fvPX8PHPVvpccpsig8H1QYoPoLVwfpfuDfqhBY+EvKHSS9I3fkv0tuFz+kYPmEWQ8x9wn+M10xYt6lz++H7DAehvItxaEwnun/SNkDOVsWLzcKRQGTwW/RAAI61MCjQKUsXKKJaCi1yOioNUlKNUraDWIcYakTtRklHQSw4pJOt5EUO/QNgH0Sr17q0gIjAiCKwY0YigZoUvZTJCVGjsp8RiBReQC77OV+kxJ4FOkTjB7R02uQBszyTjNyqt8g8xuBXKUeJEuJDzbB0wTHYgDYBYFJWnWqgUqFxGhRoGSAVJEXwwPXEmfQSwFSbfCkSq5LJnQpxDaV0Ar8ir35XIuMY1ZyLWq+UcnViZg6NtXIoUXbGtnvvyvKyXcXVbpRuxB2aDrzS+QFZexPPvO3NrplYhmPI+eJ5RyRjM2XspliVoeE3S6gt4ADkFTEYjJbO3Zt2H5s7zE+U9jpC6eS5HwU/EKAF0nUIkPwQreQMPqPSEoKHnPri99yQLmTNJuMVEoLn0UzKMVttVUbl89bOWfyvIkjJwz/eux3X00aPWzW5HGzp04e8sVnH7zx2mfvvzn447dee+7RqaO/vXHhkF5M66g7d+7wppP71jReObpn/fylM0asWzjx4ontEkatVtjmt4hDboWQdl3Db5Sxbq5bNOaHr1/du2G6oP2cTlDNqDt449Tqhktb2q7vmT3mw09e77dhyThO2wWnQ2pS0nj06xzq1Utndpw6srHu6qGaS/uvnNh2av/aIztXHti8ePfGRZtXz9m2bkFD1WkZr13CbpPzqXIeVcJiyLlsPrWd3drEaWtiNdXzKS3CjjZuaz2zqY7eWENvrGa01PJprWImW0DjtjcwTh6+uGDGkulfD5v3yquXHn5cXTrQmV3pw2k6Be6cQkdOsbK4vP2FVwISrccd1Rk8elNAq/dJlB6xoVNiiyhsEaMlotMG9dqwxRCzGkNmbadB7TeZIw5H3GqKWIxgxy22lMkSt1uTDlvKjK2hSZstYQU2BRtX+4w6nAmXO+VEzfYxMA531OGOeLxxnw+QNEYgaRxgNBxE+oyEMtEw2hFA0lAaSDQUBDsJhmgWTcVRuT0OPo5GEpFwPBKJQx0GmPQ2if4DkhJx5J8I7iF2JjNdt5AUiAtXfUNQgnhIIKlk3db2XkWuwj7WvDJrXqmnsB/1/hLZup1QIqdicTgDRjY8G1iApBhFiaL6X173VyPkHYKNj068J3xduOgZ+nYj6bkdc7MQSbMv0KwYHGAS31IynfIkOoVfvT4ASPGBgkcvt4ky6cTxnYtHjx7L5fJ5PF7NmT3FODH/D099O88cxLWdU0mgUGzGTGKDNOA8oQiW6HRHjcSJMF4fmRhvgvwhtiFTCF47thgu9O9Fj1/gmoibhF1wI3Gnpv2N118ZM20RXBGuyoUfQi6fPvD0Y/3+fM/dd93z54+GzTEnUN8K8CjOI/gRSX/DQmDhLyl3kPSO3JF/KWTq+Ic0gvkrkXuhTWxirxSWH2ms0XcGM4lkIhSJ+oOr5i1+4J4/ffP+x5ymppjbGfU6bHKuVcFx6wU2NZM0ViXDLKebZHSDmKoXteuEbcAlenG7XkIxSjuMsg6Lku7AxULRuHQ8v1ncaQXEBPoUOzQCu5rv0ok8BonHIHXrxW6ARXRL0K0Xe41SLwGREB7J0iz3mWTgAzYZDAIQPoQNmwYJhAlYFGDA0WlVknsxgFEatCpDdjWeHClW4tQKwdy+BzIMhCfPALZbD3tROYBXKXGrZDa1xKYWOTVCm4pnUXAsSp5ZxTMoeToxS8fu8LEonuMHaKWF9qJSZ3a5O7vclVMGcKPIK+h45tnojeqIUG4UifUigUYoUfIkcq5AxmGJWTQJmybl0MG019WI2UwBnbV3884NKzY03GyyW1wJYoo0qo2MJ3Gcb3cB2f0lb9lY3t9yEz+3C1JCbnsC0UYjYaGAw+hoM+uUepng9MGdC6eOmT1u2Pghg0YPGTRz3KgfhgyeNHrErEkTxg77bsigz7765MOvPnn/2Uf6vfzUQ/Onjm66dobVfFVIrT5/aOOuVbO3LJmye92847tXNV4/zqPebLx2XEStZrdeab52XCNojQd0ViV909Lxwz59bv/G6VL6JSntLK1mF712H6vxyJKpX86bOPjM/jV7N80/d3ybQUGLBg18Zs31ywcP7V2za8v8/VsXHNu5/OzBtWcPrj++c8XGJVM2LJ22euHk5bMnnD28TStmqoU0Xke9mNUu5tB51BZaUy2toYbV3MBuaqTWVDdXXWq9eY3RWMdua5ZxmZSGmtMHj6xdvu6HMdPfevfzl597/b1X3h338ZenPhnSPPB5XeFDruwKe06BIxeR1FVQ0lFQ4rp8I6B1KBV2pcqp1/o0hrDYFBFYg1JbwGALGi1hiyVutsT0ppDWHFZaw0pnQuNM6G0Jky1ttaQt1rTNBiZltSWwa94WtRHGDlRqjdhtYTdApz8dCCQJk/IHEoFAPAC2PxHwxQK+eKcfkDQZJugzHE5Fw+loJAMmgg74lOlIBGE0Fk0CiRIDPDJANABNhEFl6ySSpsjByP8pSvxMSD+wgSGRJclNrLd2IQIR02TSqGMOkBT2SNduoz9Q6C8o92QXubJKAgW92x8slmzAVlJssCXaSAmWBc7C3uefXOA3IXCfcM/w5OgGK406VsEXXmsQMtTTu+Y9gGNJsy5TzRgcnxMfNZ0JZzKWs3vn/fGuHnf/7t5vJq6Ft7Zm2pe/69Gjd5+BA/r1L83NvhtbKO+fd6AmiBdBjRqozQAzYLCIr0VcmFSNksSVfxO4XmkYJ9vH4CcejePIKk88rr6wcxYg6b/l9D/aKIAKSCQUAqDNZCJG/vV//9O9Pe/+Y79+Awb269e3P/z2B8l/8L6ePXv86W9/f+LtL3lKI0SLOBkfsDTA5/jNfJ9/IRD9flm5g6R35I78DwiZ8WAm9COSQi6ErmQyGYtEUYFLNB7ydTZVXX/hoceerOh7bv+BuNMRtpscwGQqvlnOtCjoVhUDDC4Zr8Cl5AFJjVIwNMRQKRV95FSDtN0gaweHQ8v2mYUBizhgkQasUqBSt14ELGhVcoDtSCJ06YROnRAcsMtjELv04BB7jBKvCTHRZ0ZS9JkQLhFGjRK3AZkVHD6CU9FN8GjQpgLTaQEYlYNNboZsaqBMcITtWpdejABqkIKDBF+nFtX+AxMj7AL7moF9EUk9eolDLwAw9atlHgJJ7WoxIKlVy7WqOXYF1yzjGKRsnZhpYralWqqb3npFXlLqzi9xZJV7c3s7citN+eXM3n3pY0Yl2BwzR2QUSyxSoVEqUwukCh5fzuWIGHQJiy7nsrgdrQJaB6W+TiuRXzxxetGshedOnFfI1DjjnkDSSCROTrqH73brU0KJj7//ubwnPizxlX/iADqJRKIBv6+1uZ7N6PA5zBJ2+6p5U+dPGjV1xNdDP3vnm4/e/H7QB98P+uiH776eMGrY+OHDRn075IsP33/9uWdfeOyR15554vVnHxvz7WdHd67jtd3gNl+pOb3n3L61e9fPuXh0i0XFNMhpS2f/sG3l7OZrJx1qbsStNsloMmaNiFZ19fjGyUPfWjr9K07zYTnjlIR6Ws2tOrl74Zq5o6pO7ai+sP/UgfXnjm8XMOuPH9y4Z/vyDatnLpwxdOuqyWcPrjl3cPWZfWh2r5u9dfn0NQsnrZg1Zv2iqWf2b+FRbkpZzay2Gja1keiav9ZRX01rqKM3NjCbmuiNTezWVnpzy/njJ9evWDVm5Kjvv/p+9KiJ346c9NEXQ0YOGz1j2ryda3czD11q/WE2rfIpY0Ffaz4u+orLLGUV6Yr61Lz+QUqotej8OlPQbArqLXG1LaVwxBX2oNYW0FuCZnvcaI3qbSGtLaSxRrSOhMGZMtkzRkBSQrO9y5G2O1I4dckRdziiTkfE5Yq63TG3K+rxxAL+JKpqinTrq49E0uFIMhhK4LrzIcBQbAENo5twkE2h0W5dTqQWp9vqnJAYCaogRo7i5wayIcaMYl87ATk4zA5DEEKWmz8rPW/HIIhghOY4AkW7ffB6UKPB2eMQIQExM7LVO+gPFPgL4F0VeLKK/IWVbVmFoo3b4JypWASVwgNiIarBORLEUg63YudvRm6DOQg48F3Bi4jHQ+A6tWfFfffec889D1yj6XA/vmfASggHLyfgtQgeL3oAdvd5+mOTy33pyMY+xfl/vPeeP9x77z333vNAVt5X42fz7T68ANFbn0on8YXDSyPyYbKJGZAUx7PihyX+0ZA/EABiQGcmbbm8ezFc5f68PpeoIjhbHGISgaQ+M2/yNx8/+nD/f//rn++9994/wB8hf/rL3wY+8tjXo6fTtBa8bewYgy/UhToDyQcE+yeR4jcnEP1+WbmDpHfk/zkhyxWwb8ttz38qZJjbAj5kcQVuKDUgl4NN8A1DoReH4i6VjiUarl5/4bHHBxQUr5kzT83lJD0O4FEVp0MnotvVHJuKiSSq6DDKO4wyqklGBRg1SABJCQyVdICPXkoBt1lJc+o4wKNBuzRkB9oDcERlpQCgQKJWJdem5oEDjEMruIWkEOZHJAXQBAwleBTbQclNRFKkSWxeJWgVG029BnnArA7ZtGG7rtOi9hkVYIM7bNOBZ9CqIXZpvXq5Syfx6GVundStw9ECcCDhlqLOKaMiYFaiqik9nE3hMUtceqFbIXTIhDaVxKGR2jV8k4ZlUTNtEpZVxDGKWFo+NcBu8+7cxOvXT59b5smt8GSVeHMqLbmVwuJK4bffJegdDgHPKJUYFWKzUmySyzUiCYGkXCmbJWExhXQqu61FzKTTW5qcBmPTjZolcxbt27GPSqEH/GGCPIh590ls5sTJaN1fHJEUbCwLCSG/Ndik3PYhJY5dgkmHzVp785pcxHOa1Dcvnlw4dcySaWOmDP/imw9fHfTWC1+899rXH73z3eeffP/loKFfDh46+MvBH3705gsvvvDYY6889eRT/XsPLM5/+7nHNyyayay/JKJcrzmzZ9+GuXWXDig4DWcOrV+7cHzL9ZNOHdeqZFrkdBGzru7i/rpLe3jtFw9vmzf9h/dWzvnyxukVUtoZFfuyhnfj+qmtpw+sO39489Hda47u2XDj0pFt6xeuWzFz99bFuzfOObZr4eXj607vW35i5+LDW+Yf2jTvwIb5W5ZN27hw0vKZP2xaOPXIthWcpioho57SXEVtudF08zKl7gavo53XQeW00xqv1+7btnfS2ClDvx05/Psxa9dsuXGtsa2De6WWsm77vu2791MoLL3K4dT6EkoPd/RMdkk/S0GFJ6fEkwWYVWnO6cfq84Tj2BW/Oay2hkzWgN4a19u6DNaM3p7Q2UMGe9jsSJidcaMjZLCFLNaE3Z52OjNgbM6UxRV3oir7mM0VtzgTNlfC5Yp53RG/LxYMJMLEAFAw2J6ITImtkMRI0GQkkiAaPsl2UKA70o0zlmAvoRSDgFHAUEy9hE18c/Jrkx+csBGSyKY+EkkxULf9L4TYiYejA+dEARAh64InqsRNJnB9Uai5Yr+8ZO2eDojnBSWu3EJnXpGzoKIlu0i0cTscmUiEiawFzwL/cB6ihRHcxAV+k0LeOb5VqNmBo7X2yjeffvzxJ9+wFGZ8rnQ0nYoSDcmQl6bT0c79G5Z98snHg4dPYApkkMNePbP7q08//OLzQZ98+snSdbt9ya4I2exMfiH4wcOIM+GrgxcPPAqfAHcRO4mLowP8CCRNhTNpT/vN03CV70aOp8u18I3jiJhwRCyRDKVSYZ2CPnXM8E8//fSLz7/89NPPwfHdiLFtAkUkjeqosCKLEYi46K1HJKzfsJBc+AsKIil8qTtyR/7vFkhspH3bQXj/c/lpGLCROAlBnCEEHCSSYlHY3ZqCeVMiEk3H4jaDcdSXX//5nnu+/+gTVn1DyGKM2I0mKVfN61Dz2kxSmkXJMEopRmkbQKdRQhgx1SCmGcTtejEFbIOYohe3GSQUq5Lh0LA9Br7fJPIaBU4NACjHgSuFYqe5SyNyakUOtQCMS0swqL67L95vBDok+vfJ7ngTuHHSEhgf0Y8PIWEXhAxYlMCOeIhJGTJrkTuBQa1a5FGbLmLXg036kJudZjWgp0cnIxROSb06uU+v8AKbapFNA2ZVp0ntNyjBP2BSekwyp07gkPHsUj4gqV0jBYbWy2lWNdsqZNoEHIuQZaA2xlkt3DdeV+UUW/P6OLMqAjml/qwyc0Hf+v4DYw21SZXcqhSbNVKDSmxWy8xKuV4iVQtFCh5PxuXIuTyAURGDJmTQ2hvq7Hod4NTyBYs3rtl4veqmzeqKx1KdgXCc6MGDDwWf9Kdfk2gGw08JApu3HaSQm6QkEolYLCoRCmquXzGoJUal8MT+ravnT141e/yUoZ8N++zNYZ++OWLwB19/9Panb7/6yTuvf/7+u0M+//xrKELfeuetF156+fEnn+7fv39hQe/cXu8+/+SWZXOASmX0utrzB88d3LBj9cyV80Yzmy5AtUTQcb3l+nEx9UYkZIZ4sm7RuNpLu302/tUzmyYPf2PqqDeO7ZglZ1+2KFrF9GuNVw8f2rbs6O7VXMpNk4bPba++em7/qcObDu9ceHzPgvOHVx7ftfDQ5ll71k07uHEOUOmulTO2L526ZvaY5VOHr5877sK+jZS6cyJeM4/RyGqvE7E6Gm5c37V568I5838YNvabwSNmTl989sx1jdbjdCdc7qTDHdeZOkUqm8LksPkibk/U7oyHzPEEXX79oWd0BZXe/DJXXpkzp8KW21eeXdL8xgcxW8BoDhgcQaMjbbRlrNaMxZ4xuBIAnXZ73O5MWF0xuzPmdCSdzjQqDXWn3J64zRNyujqd7qDNG3b4Yj5/KhBIhILxSBg72XF8MC4i35WIdwFfEt8JwTSRAOKBD406FrB1/Ja+BbCJ3vkkRIYE6r2/haQQDbrjA5nGb9tgMGIg0qAD+ebWrv+mAICCjYdj8x15DFIzofEB54Yn4EYN9W2M51+zZhe68itcBZX2/D6tOWXiDTsh1sXikRTRPIoPRUItUUr/LDr+poRISmh14eKokO6wa50kOWA7+D7pNFQdI/hVCE/iEHj5GBSblJHqOzPpMPoAMBKja4nz4ushXjCeGt8zBoaTwEHYJ4JKoYgTkidN4ThyPDN8FlQ7mvRnMkF8rZkMYDISMYbugqwB7g9PkgzhceDGTQwIbrgJ5FHi5FC7QT/inOR3xjC/ZSG58BeUH5H0drl7R+7I/31CZCm385buzZ86/pVAgNtJ4z87AFPIMyChJlOxcDhgdxzYurUiO+e5fv3P793vkMn9Bo1DKTRLODYFT81t1fBbiDlMrWAIGO1GUqOIZhAhjBJ7KXphG9hWBR0NsYK8RUa3ydmo71PJdaqFbi3ApRxYECfdg9HgpPvuCfVmVciqCZpVqJSUmGxEzGeS4Wx64FGDFOc5Gbp1lAJiBi3qThOiJCBpEKjUootYdSGLNmLTR+2G2zaYmMMIeyFkwKAEBvVopD6d3A9ICm6tzK9XBs2a20jqgzAGKfbpq8VOpciiENsUQquCY5IzzHKWVcA2c5lGNjXIaddvX899+DFzVqkdkDSnwptV7M8uVeSVc6dMCvPpQbnErVdadFKjVm7SqkwqpVmhNMjkGpEYwBRsCYslYjCEDDogqUaCKkvXr1i9dMGSg/sOS8SKUDDmcQeiEVzBgOiWhe+F3xTkH6IB2LcdYEPeSIYBG745OEKhTiGPQ6M0G5RihYB2dM+GjUumr5ozdtYPgycO+XjysM8mD//i64/eeuelp9964cn3Xn1p8EcffDvos28+GTTo7fffeval5x9+/KVHHnu2f/+K7Aef7FO2YPIPrMZrSnbT+UMbV88bfWLXcqeG2XDlcMPlQ0puw7XTOzmUyyGntO3mUSW/JhbW6KQNdZd3TBvz3rcfP3764DIp8zqfcrn15vEzBzfUXz4cdii7Up5Oq7z15ulD25ZvWDZ2z+YpJ/ctOrhl5oFN0/etn7Z/3Yx9a6btXjl114qpWxdN2jB33Pal045tXnr+6GY29YaE13L84LZZU8d9+dknw4cMXTB/6bGjF7g8jduLGCpT+6RKj0zpEUucCqVPZ4loHCGJwSVRWGUqn1kbjirsvPlrhfmV1vwSc2GJLa/MkV9hzi9of+RxxfGLYXvIYA2ZHGmrLeME48hY3RmHK+W2xdz2OMCo2wlXSdq8CbcnEfQAgEZdgZDP2+n1dzpDIV8kSjZ8xgAocbIartWZSaGOdPKj3fpk8KXAC1mT3EV8bvzi4EgkUsR4YqhAIpLeSsEgZAlIboMNByJvkEz5E3M7wH8teAbi5HDtBAkquAWRLx6D20IVRYBLkTDAknjBIlavQl3RQEP+AH3JIzXF/QXb98NzAJICM+Nh2CcNTEasToonIQjoNyVE2un+OmARoElWBVI4zhPHgaZjqUg6HUniIswYjDgO6/rwFyOm06NnMpJKhCGbjSaSYaIeCScjsBDeKm4Bh8IPcRFwYvN0Ko3TywgvvDKeEx3ggnvCWJDOwMXDiRTqjIpC7o2nQebFTwc3moQYQ9wh2eiQwMgHnw9+iBuC7wKfEgcG4BUzuL40ZhfEvaP12xQCC39JudNxf0f+LxdIZt2u/yT/sIvcxHT5E7ntQwS5vfd2Pov5HLrJJtJUilJX/9Ljj/fOyVkwYaJOIIxaLR6NXC9kaPlUh5Kj4bdqBS0mabte1NKNpLdaSQFJjeIO2HVr3j2yKfCoRU4Dh15EMUnoDiWqBXVphE41Kn7y6nFyPamalNROSqp5CpiUQJlBi4rUP9pplhOKnJQB1P1EGiVg6629qrANKJNEUnAAy2rDVj2Cqc0Yc5ii9m4bHU4TgaSagBG4U+XTKwmjArdHC3ys9BvUuMuo8uvVXkRSbKkN6OQetdQiF5ilXKucAzxqENMdEqGRz7awO2L0VvqnH7FzitwFfe05ZYRi/BJ7UWV7aUW4pipglDlVYrtabtHKrQa1Sa80qZVWtcqiUgOV6iVynVgmpDOlbLaEzeR0UGQ8roDG2Ld917yZcxcvWHrtarXd5sa2sXg63q32vPs7krhJuknHbYFckfQEGwRCgoDD43EJuEy5iAc3I2a2nju8Y9e6+RsXT1k+fQRQ6bQRg8Z9+/FXH7z6wWvPvPPSU2+//OyHb7765UfvD/ls0JcffPzJG++99+Ibzw187Mk+/fsXFGb/+U+PlhdtXjZPTG0QtF27eWYnGMr1Y/vWzZFx6y1q5poFYw/vWBR0ijXiJnbbBbWoQcarVvCrW+sOL57z3Q/fvXlsD1BpNbv14s1zey4d3arltyRD5k6r7NrxHduWT1+3aNS2tWOP7Z53cNuMw1tmHNgw7cC6abtXTNi5dMKu5ZN2L5+ya/mUA2vmHFg7d+eaWScOrD9xcOPU8d+PGPrV3l076VSmUm1yuKNmZ1yh8/GkTr7cw5e5hXK3TO1XaoIKdUCp82r0Pr3WpzeFLZZk1JOOtUvayx/TF/UxFZXY80rtWUWewmJuTm7rR19GtXa7pdPiSrvsGY8j7XPDm8x4vBm/M+lxJryuVMCb9vrT9kDSHUh2+hOBUNwfiRNtovFQLA4UkkTV8wTqwUcj8IL4OqQDPxH6Yu82Om75YwByk0BS4AqoQiJdwHlufVP82nDoLSEPgJMQLImQ023I85AB/pWQ+8CG47GZE3VAYfZANrEiuGAkSgO8QHxMxsJ2JqNu0BfNT77CeOrN1idfbh4xxiVTppJxnC0OxyHf4KmIOEte+7+6+q9ciLdKPD+8DHy1yNfwD4kynkCYw/cMNgRC5kvFiZcG/2TPBrxFCAivEraiiOsQFN8rviWiLRsbPokf/FgEpOIe4gwYb5BQ4YeszIAgS+IPmgQYjBxJuBlU54Tt6kQ7KrZmp4FWMfbhafEGwYEQDFEKbiSeAZjG2gtUHDDAb/wbgRBY+EvKHSS9I//PCRnlyZj/0/gP2Ve365bc9iEdZGBwEwIOYhcUF1iCQDU+ZjcYZowbn/f3vw8fNKj+7LlOiyVsMfq1gKQ0FafVImPohRRAUuBRMEZJG8KoFDCUapLSTRLUk0+oyu82ZhmVdKB2UlxBnkPqtCc15JNqnkgqBQf4kGs4wSaAJoGkasDNTrMyZAXoVIWs4KMBH9JGY1IGjLBXQyApICbQpIa0g8imWgJJLVG7KeYwE7Yp7rSErQbYGzTryTAQniRRwqFya+QerQLcEKDTovWbVV6D1KsWu5Qiq1xgkfNscq5dzrJI2FaxUMdle2Rc/cZ1jH4PaQsr7dkVrpxiZ3ahq7CSk1ugmjY5wmw1qQVGhdAkl9i0GrtBa9IpLFqlTaOyqjUmhcooU+nEcimLI+VwgEpFLAafTpOyua11DTu37Jg5bfbSJStpVBaUUOFQLBzuboa5/RHBQRIKev0nIQOAjUUYIW6Xg0ppUYh5ToNawmq9emrvxcNb9q2ft2XJpOXTh80e/eWowe988c7zn739wmfvvPLhGy+89cpT77/20uAP3vvqo4+/fP/TD19++9Hy/pU5xY+UVBbf/0DuX//04iP9V82e0nT5aMf1Yw3n954/sPbAhjnN147wO64e37P8+J5l7PaL9NazNy/vpreds2hpbis/FFDKhfULZg79dtCL29fOFFCvGiSUG6d31l84YBK3/3/svQdgFEeW+I1393+7e7fZ60AGkcEGB5LJOedggwkOOGOMMTYGY4JJJmeRhBAICZBAoJyzJuccemJPzjOaHKXvVTfIvrvdu9vv7MW7p6dSTXV1dXd1d/XrX79KWl595tGd6fs/O3Pgo/PHPso6v+3q6S1Zp7deO7k188TWK4c2pX/z4aX9n2Qe3npp/6eX9m+5enhb5omdl0/sOnf064LbV7VqzOVw6HQmld4uVllFmEOMeeS6gEQbxIxRnTWG6QNqXUiHh3GD36BvhVJgMEV05qjVEI6KjNrt33J7Drb0gfuIpoF1d+9j6dWXP+gF7YXsUBDNruR1plrdMb830epLtfrafN6Ujxg3NBKAG9TmDaXA+UPJYCQVAhwAMHhIHYhWSKaAe0XcOhC4IchHQEA22iQcsYhWEPeavIMIPOBGP0JS9LiCEAFI8PDzgxAygDiQ8DtcguBWeP5T8A9aAGkCUAeE8iBjkJBbE2WMsOHG21HeUS01MA3aJxwJzgTNnw75icFKm4hvqqhzVDQYyyu9SjkkSCbikBTUSjs6Vdgx7A4iIAR/5NHRcdERUYjMCVpEART8CcnDLBENYckrCReA+Ec3Ck4fyC6cAMJDDEncZFgJawAEY7G2GMGZgIvoGsINJJAU4lBvRTThZ1sEJUiirl/oF9X+k3tAPrrYxGpkq0aEGkfVWA+RlPi8QfcCVb2jtSgPaGBT4gDRVDQMS5DLeBIOgcaYJkgY/iAtxD9E0lQqnGoPAsLCMaGcwn1Cfz+pG/C3CyrUj1U6kbRT/m/IXyrmSI0QPryfQJuAyiFfZuRaEFiME2NaohWQ5lFieLEhvUe8LyGQiiZBL0VC4UunTg/q2fPFAQMuHz3qMeijdqtVKnQqRQYpUytoMcnoWlETxq3WiRqAR3FJi1FGNT2cRJRpUaDZm8wKBpAoCaPgowRyml3NcaGZ5flWpcCGiewYMWkTmsseVdaTVAo82oGqXlxBoCeiUiDOsA05CJAubNNBPLKPGtUhiy5s1QfN2oDpIYySPrAmECeQaNxpIXkU8DRiMwCSBs0IRkkfHEGipHFU49WrnGo5OFhECSw6rxFDg6cq+HaFwIKJrJjQroQwzyrjG0R8DZ/tV4lUmz6R/KG7s8cgd/cBru59HD36Gnv3q31uqC3vWkIr0kvYuEyqk8txNWbF1Tat0goOkFSjMavUgKS4TK0VS1UisYTN4lCaKLU1Sr7QpNY1VNXt33tw/bq3r1y+ZrM6fd6Az+sniATdYfQWeTTkJHlnvy9kGfi+Dwkhmdvtam6oBSR1mbRKPrUw52JB1qmsU7suH/7i3DefHNr23pZ3VqxbMn31wmmrFs1cMmfi3Glj50wet2jGtGVz5q2Yu3DhtDkzX5k2YcSYUYOHj+g3aEivnr3++LthPZ7Z+varFbfOKxnldQUZV0/s2PHRq40l1ywqat61wxlndzZV35SLatXyRr9bFomYJMJamaBWq6SePvL50jkj9325Qcook9JKa/IvVdw8W3r9ZN75/fkX9p85CEj64ZVTm9OPfJR1+rPss9tyzu3IOvH5pf0bMw5+ev3YtowDn13Ys+nKwa33rhypvX/t1tVTGeeONtRW6LRaLW6R6SxSrVNh8OOulM6RUpjiSmPUYI1b7DGTI26wxQ3WiAkNLxrUW+Naa0Kn90fNrc6ShuoR4y09hni6DkDW7m59PT37S3/ztGLr3liizWGL+dzJVm/U3xpv9Sf9wRS4QDiFahciyUQ0FY4lw7FUBHxiZHl04REYoHuAarzhBqC7ADeEFFiEewnLsAYYL0bUnxImq+8lQrcT7QA9y4hGSRspIWSAWPswGQQJHxET4aNjP1okV3Wk/EtCrEQ7Q3AClAxZQhyDDvBoFUQQ6wiIiUTIxAR0wiFiqWiUmBMf0hI/D5H0f3b0n6KQGSbPDnx07qRPnDFq2RBB1AmLcDOQLZJo7AAQD5cnStxN9JGBLJroEiJTOcJJdD3RGmTrTCXQ0ASIWSGK4FC0BXhEENWnA5LCOkBY2A0xKDE6HOTiUXLEp1E04yvsHHIJCh8yhvaCFogcoc3boIA+JF0iL2ifMdSslODlhydK+v/IQnLhY5T/P0hKbkJs3imd8p10lI2ftpBqA9QKqBakTtBrDmkZ0EHopYVam6Eo0GHJWDwWiQJvAoPG0cw/xCstGo2Gg2Gk4mIpeHkmQvF4OB7xBURMzhsrX31/zet7tnzCaayJeSyAXw6l0Cxh6kUUXES1KpgGGRXj1mqFDai1qBhVzT+cqEkOSIpmcjKj2ZtoBhnFJKcYZC2QzAxIqkIzdloUXItCYFOKHSqpTS0GR05zj8ylWunDKe/VBJLqUd09UGnQAkiK+c1KvwlV3JM8GnMaIICw1aiOOYwRG456NZnB6UMWPGjWhSz6sBUHDE24rEm3NeZASAqrgEoBSQFDWw1qv5HEVi2QKDiyNp+ovle6tQpIgNoAmDROXGHXSOxKoU0hREgKASXfJudbpQKLUGDns71NVdiadeYne/u7D3R172vr2tPRbzD3qR7Yl1/EVTy3mGaW8c2YUqeUKxQiM+wc19gQj6pNGo1BqcblKoNcA2Cql8mlXDaPRqE31POodKVIIuWLM69cfe/dDzd9vOVufqHD5g4FYl53IBiIxoF7IjGfrxVuJbq58BJCbx2ycMDrBglRJFAUWTbAhwLgtDs5DJpKJrbqMQWfUlN08971E/lXv71+9quLhz89vuujPZ++8cmbSzesmPPq/KkrFkxdvWTW0jlT50waP/2VMTPHTVg+d8HC6XNnjps68cUx4154eWjftEE9enT/3e+e7/H0x68vKblxXtpS1lh4fefGVfdvHLOpqQXZxzLO7eQyitxumVBQpdcycT2bzSixW0ShkNGopp0/vn3VwldO7N4oo5XgvDp2+U16SVblzVP5F/ddO/vFxdMfp5/YmH70w6tnPs06t/X25Z35V/Zkn9529ciWywc3ZxzcknV42+3Tu3PO7rt2el/O5RMHdm7dte3TvFu5KrXe5gqYnCG9PYI74lp7HDNHNdaY0Rqz2KOApEbUBT7h8CTt3pTJkzK7U7gl7DJ441a/ev9p4ZP9vL2HockOuvbz9Rho/kMv2RsbA8CwnkTAkwz5k2iQpnACdQWMpMLRZCSWIG1Y8IcYk7A5IQ54+JiiewP4QN4OwiduFQo+BEeUvP0hkgLpkCkfJfv/Ial2BIawOfIJ+ygoChSAECoMqF0HMcQT0VgAfhDrEKtIH0WinECWIP+IvyAS7QV9+qLURDSRCLVWBEwGHookAM8QHqHDwkoEPygTsIBOLYXICxx5wvCL8gBZQfuFRSJLoH8JOyry/wuBTJL+jy/EFUFZfoSkSJAPJwQ3Ct0tyAhag9KgSwPUh84dVDBqcwtJ4+3oBwJwteBhRXcZnSoIXGbYQRzOltwpeW2IILoyaG/kLAMQB9uixJCS2BdxBR8twg7h8qI7guLg6GTGYLdJomyhVMl2NIwX7AjZWSEZaoKMTgpuDXnRYV8oG+j/H1nIEvIYpRNJO+UHk46y8RMSpGMIn9Q2yAdtBEovhlqjt8GbEDmkydB3dAK9DuOpGOoJkQzH4hFw8TgQKvzDL/igrWJRNOpyIhSLBEJeq8ekxmUcEbeF8SA759blS2aVzCDlOrSigFVhkKL+SQZRi5bXoBc0GaXIIGqQUAFGO5xBSiUdgKlJQTdhDDNGBxg1yltwaaNR1mzH6E4Vy4qx0WycCoEDkzrUMptW6sDlDh2ykvpQXyWFUyPxaGUejbRVr/DpkZW01YBmaQqYFX6zzG+SB8zKoAWcKurQhW1aBKxmbdRuIKykZLNRFCbtpsCpRDW9CZgV4iEMftxpSnmskKDVgBqekq1OAybwkYNIouu9ApwPx9AirgQkdeJym0ZuVcltmMyiFJoUHLOMZ5EKLRxOm1ioOXKgoWdfb68h3q79XajHfU99n4GM4eMs165HDUqrjGORCyxauU4jlSv4gKQevd6hx806nUmrN6g0BpXWpNLqpAq1WIaJxHK+gMdg8hhsAZMjF4lbGptOHj+5bs36rVu21VQ2+NzBOJoEOxXyxwBMQ6EIlIdINAL3E+4+lAn0NiMEigpwAhkgjKnoYyUSilhMFj6bY9BgRo2MS6+pKc0uvXe+7O7pvGv7Mk5uPbv/48M73tm1ae2n65duWD5v3dLZry+ZtXjGpNkTxkx/ZdTUMaMXTp+2Yt6CuZOnjxw6fEiffkPSBrw09PkhfdJ6/O4P/X7/h9dmTC3MvKhi1t69fPTe1cP5mYeO7HmPRcmXiKoqq7O5/GqXG3M5ZeGArtWLCbiVjdW5cmFNftbxlTNf3LRmtqA2z8SvVlILmwovF2Qdyr3y9ZXzWy6d/eTS6Y/PHf8g/cRH6cc2Xjv/eV7mntuXd185uuX8vk3XjmzLPb0n48hXZ/d9mXn64LG9277a8vG33+y+lZvL44ncvognmNBbWtXmVoMzanLHzfaYzRmzexGMutxtDlfc7onb3DGrK2q2xa2WSNSXtBc30kfNwLsPdKM2GP09XYd4uz1f262f4koGPHOh1ng00BYNtYXDaDymZDiFOrCQVEZ8A5DyvUeWCP2P5G9L/V8LqcbARw5BB+wX6C8BNAJ4FCOUSDuy0RJggtAYNiByDn+kjzQK4jAURP4jVkKICvGPoom9IXR9tIrcGJaBy9GB4C+FugClSOYmNka2QYKNyP7rkBh+iS3BEUiKNPFfFeLUHreiJjL6MPxQYPH7cY8uGLiHuUWL3/8lefw/nQtafBQJOyEFpSRXfe8QjxaJ1MgjIsikSB4tEvLo9zuBmI79/5MIXITHKwhJ0ZP0twi5CbF5p3TKd9JRNn56QrwuHgq8QeJEw6MYgZrwLkTKHGLR9IGoXTsodDRAHbAqBKKALJEY6m8ZjSRRW7R4NBL2eT24CmM1t1QUFGVfunpy/7cn9x+quHvXqcVirTa3Qe7Q8vxmsU5cp5c0GMQtWkGTXoiQ1KJkWhRMAND/gKQ46ndPNSnpRoxhUQGV0owKCi5tsGE0l5bj1HDsatRh36IUONUyr0HtxJUOg9xlVLgMCqdORk4l6gU8RTwqB0IlraQevbTVKAtYZCErFrapQlY0W33Iqo7YdRE76kEPfEn0rAcARfTZ0bO+IwAOYDThMifdlpTXBj6sgq3IDUn/+73sUTd8rRzYFC3qlS5AUiOAKebQqO1qpRkTGuRsQHaTWGgRcFN8jnn3bu6zPV09Bvqe6e/tlmbv2UfwdA/szY3tMrlDzreoxDZMBEiq10g0SqFZo3ToNDYDbtTpLHrcqjfoMZVFqyORVCdXqABcRWIBiy1gczkMhpAnKC0u2bL5szWr1u79ej+tmRHwBRORpN8XQR0WkgBGRF/uFGEWhzJCjCNDshEyaBECdxx4KR5LBFqDeq2ezWBacJ1eJW2qLy4vvFb24FJZwemCnG9R3/ZTX5w/uPnojg92bVz/6frl761a/NbKBasXzVo6e8r8qeNnjB8DVLpk9pzl8xZMGTPu5aHDR70w8pWRY4f1HzysV7+Bf3629+9+t2Ti+IsHd9LLbnPr7t2/cfzEvo0tdTcvpO/89shnGpwVjdnVKppC3CAW1NJbHjzIS39w+6yQVpJz/ps1c0dvem1Gfd55Pa9C0HSHUZNddvfU9UvbM9K3Xj6/5dThd48feOvEwXcunPwYIu9k7rt1cU/miR3n932aeezr6ye/ufTt7otH9pw/vOfInq9OHj6wf++e0yfPANt7/QFPIKIxeWy+mNOftLlibm/S40ddkbyuNrcraXNGbM6Q1Rm029Hcnn57oC3QLt9xgPtMd0evNGe3Ad5nh3i6Pcd9qqf+5MlkNBZCE8ejyRfhky8GMIq6rPwFJH3sAnBC+gSlEFa47yFpHMEIqAlkNgN9RzAmJIEtYD3xi+gFfPSZA0GiWBHoiDQRiaSwREQjJEWwif7QVqB0CBRDcEpUWKNwFA181E4uoV1A4Y0jKylEkPtGlrxHxkMi0/8lWsCGpP93E/JyfJc5lM+H/n8n/33ahyDZ4T0MEEEi/DAK/ZIRjxa/CzyS763pyPb/KSEKyOOU75D0v9UIHQnITYjNO6VTvpOOsvGTers8ko4sIRNDErUDRW9BUiAWCARek0T9YRuAaozs9ppIBoOBCBoLMRQJB71Om1Iq4dBbivJzL585cfzg3nPHD185fTrn8pWKgntSFiPsMLm0UpUAtRO1q5nAo0ZZsxVD89STjUTJ1qJo/FGCR0kSJZ1JTreomFYVy6HjOnQci4pukLYAjLr1AqeW69TynVqxAzUhlbuA9ixqh1HhMMntuNyulzlxuVOPwNSpe9gNH7LhM4m9e0AAAP/0SURBVJCd6+UBizxiV4dtqBIfkNRvUgKPJtwmYE3SwBm1ozr6uNMUsSFDKWEiRQEyDDya8ljbgEc9VsJiaiCBNWTWosFKLbqAGZlIO3jUpZWRVEoiqcuoBIZ269QOlcKMCfRyllHCwYVsu1IcqCoTzlus7tnf1WOA7+l+gW4DnD3SWL3SxB99kpIKzXKeTSOFvVl1SpNaZtbIrBrMqlObtBqLgTSUasEZVCpcodTLFUZMpZJKMalEJuAL2Wwxn6eQShvr6g8fOrLmtTXjRk94bdnq+qrGUABuJZpgEIDB6/UGggF4sUMJQA7xwsPS+30rKZJIAnAWU6jZDJbDYtIqpY21RWUPruXdPJ5/83D+jQMPco7kZezLOL7t1O5NR778cPemt7a8/dqHa5e/vWrx+hXzX1swa/GMqVNGj5w0atSC6TNWzF+0aNbcSWMnjHlh5MjnXxz93IujBg3r9cc/PfvrX84b99KVY3soZbn85vtleecz03e9vX5mRsaBUNjCF9YW3r8iYFdaDXyPQ0ppuJt18YBe3uI3iypunftw5bT1C0bfzTggpT/QCCqZDTn3cw7nZO7Jzvj60qnN5458eP7YxvTjn1w8seVG+q4H14/nXzmSvn/bhYNf3ThzMPP4/jP7d547tDv92Lfnjx85sn/f51s+271nX2V1o9vXGogk3cGEqzXu9SW97oTbm3B7Eh5XwotspVG7O+TwhtyuuM+bDHhCbdEUd//h+r79bH37u7r19zw9wNtjqKpbf97y11qVKvjii6LPO4RW8WQyHAcoRa1lyGtOCskB34/5ewp5XCAX0kcOAkSWUNUuMCMUEnIRsBDVI0Mk/KPvWIgGhzQgSgCLoFRgd4hzIA7VSBNrHnInEUQLxPJD2iR2D7smd0JAKCRDFAuREIMQF9XqJGJERT7BtZAkiaykaGfw/5D6/guBfZP+3+Eik4dAGSP8h5lDl4T8RxEoQASR3+E9jHmU9mFcx++jKPRDBsh0D1M83IwIP4xCvyiiY19o6buFh/7DCLIAENz/uIriYxG4Jo9XOivuO+UHk46y8dMRQg2CDzqFNHqhpw7pbUJ9ozcG8T4hYAQljifaIrFEFA2rjgalS6I6+lCrx6mVCTktDeX3bl8+efjkga/Tj+6/eOpgfs6VxqpCHr1BwWdqRDy9lO/QSj24zG0QWjC6XtxoU9EBSS1KhlPLc2i4j3ovoSHxSRhFrUgVDOQrGTYV2wHoqeO59Hy7hmtVMY1yqk3FgUWHhufQClxoDk+ZHZGZ1GaQmXCR1SCx4RKHUe4wyG06iVUtsmnELhx1dUJgqkMD5qMqe4uMMJGqghZkJQUkjTrwuAvVxRNNSLUxhynptgF6fp9ESTAFTm3zWBGSeqxJlzlsI4DVYQjbceBRgFE0qL4JiFNBjpxPBpwaYhR9XOkyIDuuW485NAo7JgckxRVsQFKzlOdSi53Xrjb/uac9bZi9a5rr2X6uZ9Msz/YWTprouJfjk7J1Ug66ngbMrFMa1UDemE2rsqgxk1pj1uutOG7UaEgkJZxaK5dr5HJMIpELhWIul0OjycVihURaV1238f2Nzzz19G/+9bcL5iyqKKoMh8KRYCweRU0xYtFIPB5FhYEsJYRehsUOJEVGPNRoIxUMhDGlWsgTuuxOlVxcW/Gg8O7V7MzDV9N3Xb+4qyD7yP0bh2+e333h223p+z8/uWvznk83bHxjxRsr5q5bMnvt8vnrVyxaPHPahJEvTho9asW8BWuXvzZn2qzxI8dOHTdp9PMvDe07YET/Qc+l9X6xf+/po5/btWVDXfENGauiqijjxLefVpdlycTNJ45vKynMCPk0Zi2H3vygsuiakF0RC9uNcgrGqmguvvbOisnLpw/POvu1kleuldQyG27XFl++l3044+znF09uOXPoo1MHPrpy6ousc7uz0w/eunQ078rpnPMn7mWcq867UZF3o/zOzcqC/NL8O/dv37qTk5txOePkqbNFJRUmiz0UjfuD8UBrwuuIOpxhlyfqRb3mk77WpCcQ9Qai4UAyEkxFA6iVrl0g5M6Zb3qquwe+NHoMdHft5+w9tPm3T5mLi+GCwpMF1xRIP9GWDKQSEVRNgd755MMJ/k9BOrQZ+n3IlEQVOgJDUBlETlFXG6LWnWRGlBCUzENIRakQYMKpERsiZYNKFEIdFHho00QLRGJi52i7hzsjEiBrKrkSmWaJPcIRkNE0jvrsP4yBLVE9D7k74gcO8l+9oDtO8O8mHQf9B5KObP+fEvLcH6N0Immn/GDSUTZ+OkJqaOJVkSQ+f9Ei6RHmDMIH1Q76nug/AOo9HEaDfsTCUZ/TbVSpOC1N5Xm3rp87fuHwN5eO7rt1+VRFfhaztlDArBBxa+TCFhzjOnC524i1WrUmOdeNo2mWDAqqRUk3KyhGaYtZQberOUCcuJQCjsRQsxyNfm9VEl2aiAAwq0vLd2p4gKGIU+V0nZhikAGYMk1Krl0nhqNYtRKDUqhXCNRytkrB1GBsTE7H5AylhK5Vck1aMa7kW7Riq1qMpvfUyVuNAKByv0UWQG1JFYCkYas6bNNE7PqoHREnae+MOpCVFLiTMJQSFlAAU5s+huKRiZR0ECaRFHg0ZNMHLNpWkxqcz6hy6uR2NH+91KWTA7+TYRJJ7XqZVS21KqUWpdSMCeFcjDKOVcINYELvtWuip/t6ew5ydU9zdu/v6jHQ8KeeiuXLkiYhJmzC4WLqlV6TxqLHTFq5E8fsOpVJqTADkup0DpPJZjBY9HoAU1ylAjbFpFJAUq1CAUjKYzAkPB6DQmW0UFUyjNZEPbBr75iXRv3h97+fO31OdVl1OBBCY3ADDiHkjJLl5GHpIMId1h0ETEhSwK5anR6o1O8LcBjUm1mXcrLOXb1w8Mq5Pdcu7Llxcc+tK/vzMr/NuXDg2ondl77dcWzXpm0frX3v9YVvLp/zxvL577y+/I2VixdMnzp93Nj506euXLh42cLF82fOnTFp6tiXxrw09IVXXhw9atjzg3p2S3vmD9PHPr/5vVeL7lxsqb1TU3KttODSt/s+2rX9batJEGnVldy9nHvtOK3+XtCDGTV8XvMDXNQQa1VjvKrP31kyf/LQE3s/YjbeVQhredSiwtxT2Zf3Xjv/Vcap7Vnndt66cqAg62TZ7YymknwRtV5Cb8bYNLtSgobuMun8NnOrw4YrFU6z2WN31tbUXsvMqq6p1xuMHm8g4I0GPXGvJ+prjQeDqYAvFfC3hSLJIFB9BPUegYcoGUJT7Kg2fGT5XXdnj36u7v1cXfsEug+U/7G7s7gUPYExNO0SmsooEQ0l0UhI5IcAuvQ/GenQZsQvspIiGIRMQjYJ4ISVREGJP0RShKKQAn7RkOkdnIl+iGiCKYnTRP+oOShaSfAp4lW0W2INBJBDlEmwKbkNMCy6uiiE/gkkRZEQfpiYUHGPUnci6Q8hHdn+PyXkuT9G6UTSTvnBpKNs/HSE1PLonUdo/ocRhA5HrxHwia6VqHFpPNGOetYnw+Gwx+XRKrC60pKMUycvHfn2yuH91099W5GbQSvN4zUUqVg1emGjQUWz4GyDhm3RCRxGmUklsGnFQJARl9ZnkmC8WiBRnahRwa5WCerVwgbS6aUtJkBVjGHBmBYV06ZhW9UsVF+vZrn0AoeGZ1GwTDKmQcbApTSM16QSUrViuk7ONqqEJo3IgAm1cq5SxJCKaAJ+I4dV09RcXF9XUFF+m0GvkEnoBq3QqBFaNWI7MUap34QFrEpAUh+ayF4G4YhDE3ZoQ6gtKR5xGCOEvROQNOo0x92WmMsEDhaBOBGSOo1xtznhsSSBRz2WhBvSmKNOI2xCUqnfrHmIpFqZQy0hSRQcBMAhPAWM1kmMmNCoEJkIJDXCuSh5TgknLuJaDn6rfLKXB6ilR1/7s309PYcankwTL1ke1PNkohajhOvUKjxGjVOvtmkUDr3SplcZNUCfAKl6cC6LBdjUiuPAo3oM0ymVwKMQUIhEHBpNJhDw6CwOjSHm8jUypVoiv3fz9kfvvDt0wODZU2dUlZS1en3hQDAWQXPIpB4BKPjxeBx8EOBQIgIEgWkkkjAarTqNwefx11ZWHtz39bFvd106dzD32slrF/dfOL4t88zuu5lHi2+cuXPp8JUjO88e+Pzbrzbu3PzG5g2vvrt60ZuvLVyzbN6qxXMXz5w+c+L4uVOnrVy8dCGqvh8/fsyEsS+Pf/G5l54fPOzl54eNe2n4C4P7jHq+787P3snNOMqlFtPr7mZfOvjNtg3UunwurST7ymExp8rn0RgUFD6l0KJixH0au56lFtao+dWHd723cOrQb756t6nmDp9RXl10rb7kWlP5dWrVzebyG3VF1/hNpRYlL+KyhG0WD47bdBq9WKQS8DCxUCMT61VKp9nkd9hCXk88GrGYjHQatam5Edcb/J5Q1J+IhlPBUDwaawsF2sJBNEhkDLVtTKDJ5olJM+HCid7aqP9dT1efQZZuve3d+gR6DsT+0BW/dCUBwAo0lYJtiOmY4NED+d7FRw/tT0A6tBnxSyApoS8gi4j9yGwi1UJ2dkLrvoekUbLDUrKNrFsnh1VHfZXQ+aGTJJEUEj/aFfpBJlFikWgEQKxEC498WAc+OmYbGkETbU9eLiKWFLQhUXOP/L8uKOXfV1F3HPQfSDqy/X9KyHN/jNKJpJ3yg0lH2Xjs0vFuQ/yZRIPLoFoz9OKDRaLCDTFoinh9JFKxRCoaTcWiPpdTq1ZTKZR7t++cO3bs8K6dF48eupdxoepWFrvqPkatMglbzOJmq6zFo2WZ1FRcQ7UaOA6TyKjmWdRCi1rg0kucOpFTJ7RiLAmtnF6dB44Gft1dPqVYzq3GZRRAUvCBSq0all3LsRNU6tBy3EahDeMaJHSjlGGWc3ApS8FpUgqpuJKnkbEBQzEJS6vgqSRsCZ/CZdc3NRWVld+6k3f5cubxo8d3nrtw4EbOeZmUDrSqlrGcerlJxnWoRX5AUqvca5J5TVJA0rBDE7JrQjYtMGXEiZAUXNRpijjNCEYJBgUXcSJUhRiSQRGqApt6LamAM+mzITz1WiGSpFISSUkMtamAhhGYIh8i9VKLFpBUYFAKjJjEpBQapEy9jB3AxIGKysqXxhp7DvR072vr3tvVvb+1x2Bxz8HyzZu9Go4G41iUQqta6jJq3QadQ6NE3fb1mEGjshkNQKIGtdppNmvkcvBJMAUYlQuFEI9JJGIuV8rnizl8Lp3JbqGxW6giJkctlktY7DNHjs2ZOn35wsUP8u76fa0+tycUCKXQWArABAg9YzFiLnzCfkq+7aE0wbdKJBK3mB0GvcVhc9dWVX22+eOPP9hw9dLx8sIbOZnHL5z8+tKJndfO7H1w7WRR9rlb6d9mnfnmwpEvj+3atOezDVveee2d1QtXLZqxdPaUtcsXvbpg7vTx4xbPmrNw5uyZU6ZNmTRt2uRZ48dOem7Y82NGvjxt0sRxI0e88tKwOVNGfb5xfendDHpNPq+58M6Vw4e+en/X52+ln/hKK20RMMtbKnNazcKoT+WxCFn1dwA6PUauUd54+uAnH7+3LOPCQS6tXCOneq0Sv12iFdZJmRW4jB6zw/WUamSS5qLi9IOHd2/6ZN28uYsmjJv/yphXZ057a/mSb7/ace9GFpfSbDMbYuFAwOdWK2UapcJutseC8VS8PRSKwXMTjbbFo4BoJKUBx0fakrEIIGoyJTt0StBriLn3QHuPvs6e/Vxde1v6Dnrw4mi3SAzXMwGJUUPMFGHdg2cSPZjEdX7EVo9bOrQZqc8Q4qFcErZPNO4Syilx3qg6HhIQVkz0bYsgFU3PRCApSgD/caKaHaKISn9iEzQEPLpqBFeiWOBX0FHA5uhIxNGIo0AC5KFvJIiEBdhhDH1Ho7Haid0jDzlgUJQGObI1JJH5vyzkWvD/btJx0H8g6cj2/ykhz/0xSieSdsoPJh1l48eWR7oaScciCGHWQosdAfAjkUg0HoV3AOIM+Cd6MKFZrmMxgNF4MOh3OixqtU4hLbyTe+rokaMH950/eexO1tWyvJyGonx2dYm0pVLHabCIKDYpzS6nulU0t5oBSGrS050Wgd0oNKl5JpXQrgMIEym5jTJWrU7cImVU8luKwZexquScGikbBbTiJtI4CjCKmo3qeDYV26KkOzSoIalVzsSFFFzMMMk4JgVfJaBjIqZOzsPELLmQick4OpVAIqDy2A1MenV9w4PSilv5BVczsk6eTj9w4OiO9zeu3r3306zM0zxmrVUj0YlYNozvNUp9JqkbF/tMsrBTFbKrA1YViaQxpxFwM+IwRpFx1Bpzm6IOZP4kIPWRfdRrRVRKWE8THjMsggM2hUVIFrBovQbMgys7LKNWTNRBpTaN1KqVmrUSA8YnkFRsUggNYiYuYcUV4kBReVW/oaZeA9w9+lq793Z0S1P16EefOClFrTeJKHq1wK6V2vUKjxX3Wk12XGPTy624ClepgEG9djtJpSatFgLgLHo9LKqkUrVMBg6Sga8UiiVsHp/G4lEZ7OYWLqVFyuWoJeLGiopd27fv2bGjvrLaY3PGI4kEMeYsogMCj6D8oPajRHNSECg4gKnRaNxqcei0RovZyeXwTh4/umPbZ9/s2Xbz2tnca6czzu27cnrvhaNf3bp85P71M/cyTtzNOHbz/DdX0Iyjm3duXr/preVvr1rw2oJpS+dMWT5vxtK5MxfPmjlz4oQFs2fPmTV35oy5UyZPe/HFl195ZezkiRNnz5i6aP7MUSMGjhkxYOuH6+5cPUmtuE2ruH0n8+iBne/t3/7OpRM7KDW3LWqGFaNKOOV8eiGr+S6l6iafeg+X1VGrsh/kpVObixwmSTRoaHUqZJxqFb8+YFPoZMymwtsHtm5aPnXq2P4Dhzz1bN/f/q7br3/V/Zf/0utff93rt//W+/e/eeZXv+z2u99MevmFb7Z9zmlp9DqsfrfDqFMbNDqfxw+fc7FoHM0DSUxhg9AMVSoDdUWAl+CSJSKJlD9En79A0bW3p3t/e/c0T7c+1r4DS3sP9DB48EhGiQ46xNV+9PA+fIJ/KtKhzYjfhxX3iKBBiDxDrhGGEpRKdIiESESaaOgG1HELDegASWEDhKCApMCRKIjiIJLoO0mcNXz7xFFH/hjqsYRGaIfkaHBS4ssZHQvKYiqC9BU6biLWFg+jT2k4OKq+h+MRSIpSwmpyWkuyhRKR+b8sHSf4d5OOg/4DSUe2/08Jee6PURCSEg/Y3yDkJsTmndIp30lH2XhcgrT39wKkj9gCGUoRjsYikXgMDe+XiEfDPo/NaFBLhS1VZbcyLp46uOfkwd0XTx29ff1qfdl9en2FlNlolfMsUpZNxnIqWHY5wyql2uRUF0ZzqegWLd1h4blsEptBaFTxAUmNSr5ByhG0VDaX5QkpFRpek0nOcGh4dg3XpuHgMiogqYJbC0jqNgg8BqEbFzi1PCvGMsnpVgwNkm+W0gBJdUIaLmIY5TylgCFiUXQKoduO28waDSZQSJlyCYPPaaTRK5uaS6pq7xWV5+beu5p569ypy99+/vVHb767Yt36JedOfiPnNVswvkMt8uBil17g1AmDVizm1gbQyPlY2KaLOPCYw4io1GGIORGSIvR0oOp4oFKIjLvMSY8VVdm7zHGXKe40QSDhtkAYgBWSAY/6jCqy8SiJpACjyLT5iEqt4LQSk0ZsUPKNSrhKEiMmMko5FhmvTSwM3i1q6vecpVd/Z/c+tp59AUkVPfs1TZ3WRm+y8SgWlcgF+9QpzGq5GVOaVQqLTuaw6N12G6Cn3WgMuN0Ok4k0keoxDJNIIOCyWLQKBYmqEIOJJDKuQMRkC+gMLoXCoTTx6VSFgGtUKaU8Xl529rWLl4VsXsQfRpMWJlMxNApYHPQy+nIhqu8fFSQoRQhJvV4fjltwnUUmxQruFqSfPXX40N4zJw5ePn8kN/N0zpUTF47uzDq77+aFb+9ePV5y81zBteN3M45kndp7bPcnu7e89cnbK95fs+TVBVNXzJ32+tIFi2dNe3ft6g/efGPR3Hlz5wCVzho/bsLkyVOmTJ46Y/qMJYsWzJk++ZUXnhs7fMDqBVMLr6czqu/RavIbyrKvnt51fO/HenmLRcu8deVA3vWj9IY7jMb86uKMlqobjaWZNfcvaxW0YCvutslwNZNLKxWzK/Vy2r2sMxuWz32hz7Mjej7zYs8eE4cMm/vyqOkjRkx9ftjotD5j+qVNHDZ47IB+owemDe/do9cffzuiX5/XFy/MOHPKbtCFvE6jXm+32lu9PvQsJeORGFApgrI21CA0lmwjhs+ESxZKtoUSTUtXSJ8lkbSfu2eaqU+/ij6DvHQBXF5EWAByyQQ5FeRPUDq0GTBJCuEd+Ij+CEcaJQEpERjG4OyRMR2xJCo28PVCQCbR8wkVIZQO0SK5NXzqoF51yA5PACzJlPAbJbgVjeUE0QTrk5U5UBATySiq+odrnYwDkkbQBB3RJJpwCNLCromdEH8ISYmx5yFMZP4vC2xB+n836TjoP5B0ZPv/lJDn/hjlOyQlle9/IR0JyE2IzTulU76TjrLx35alH0++f2gyjGZdIsY9JBy8DcLBVg+uVjAaa+5kXbp48tCFY/uzzh25k3m2siC7ubKQT62V81o0IrpeQsfFNJuS41LznBjHKqNZpBSbguZUMewY3apjOCxCAklFegUHqEtAq1XzaUY5B+M1qflNUlq1nFWrE1F04hZcSrVgLKMc9kmxqTkeg6jVLPHgQoeGa1Wiqe3NcoZBSsGFzWYpwyBh6EQMOadFzGpRijhWozoccLV6bDqNWCyiqZQcqZjGZtfRGdUNTSUVdffuleXmFGaeuvrt+axjh8/sXvfGoo0fvt5Udc+mFtpUPKeWD0dxagQRuzrp0QctqsD3kRSNhI9HbWgue2IRdXiK2g1EPBrvCRwJo6SfBCR1GMM2nLSPuvUKgFEn0X4UMBRg1KIQoCmaMJEdFlVi4FFcLTQq+CaFwKAQGZWo65VDIUryuYGc/Ka0YbZe/R3d+lh79bN3T8N69qdMm9XGoPk4DJtc4FAKDQqBRszTCQRGqdislzlthlaXUyOXm4juTTKBwKBSO8xmn9OpUyqBRFuJABAqhBUikYIvknL4IiZLyGCIwTHpMg6TT6OwmhswoUDEYjXW1FaVlMuF0pA/BMUjGkNzdwEzkSZSCEARAh9KESo58UQkGjObHTqtSanQNDY2383Pu3XzxrlTR8+eOFCQe+XezYvpx3dfPr4r4/SeW5cO37928n7msZLcMw+yTmSd2nN2/9bdn729Y+P6DasXrVk6Z/2KBcvmTt352aadWz95demiZYsXLV6wAKh0wYKFCxcuhsDkSZNmz5i2YNa0l4YM6P/MHzasXJBz4VhDSY6MXVVfdP3Y7k3Xz+1tLr9Zln8h9+rhorz0pqqbRXfOFt8+S6/OUfFr4xFTsFWvVVBEnEpGU4Ed51Nr8me+MvSpX/581MCey6eOf332tOWTJ817eeSckS/PG/Pi2AF9R6X1nPzc4DED+o4dlDZp+LDxzw0Z2qPrU7/+lwkvDE8/etigUISDQYfdZjEaEtFIIh4JhANhuF7A8Gi29ngiFUkmI+1wHQPJtmBb48JX5V3TvD0GWLv2c3bva0obUNF3oJfOBWACqEKTNiLyIlp1/5SwlFQaHdqMgNE2EkwBHZFBEvWHJAkQygqcc1u8DY3ElIoF4ZM3HIlEYrFgGFmQCSsqWgN7hJ82ZDqFGChaYTQtHNGImTSLwmGjxJT+sGfATDgS6CnQVjG0uyjxudSWjBHG1xTQLMTBXwQZWJGxFqVHHuQd2auT/3Mk/b62/JHkP13PfxjpyPbf4Sr9dIQ898conRX3nfKDSUfZ+LEFnhzS7wh0+KT6+P5aNBp6BL0bgCoiobDDahRxGZXFeTcun7py9mDu1ZOVd6/RawqU3HqNsNkgpRvkTKOCaVVzHVqeVcWxgcNY4MwIHOk2Fculh1Vch0ngMIsdJrHdINHJOUo+nVpTrBHQW00qp05swdhyZrWgpVTGrFZwalX8BkBScICnZiXTZ5L4jGK7mgM8alEyrHKGBZBUQjFLaRDWi2lKbrOU3cyjNbgAwjw2jUqCKYVajVitEqpVPIWMKRZRubxGKrOqjlpaUncvv+zmxZzT568fP3n54O69mz/68PUbl4/qxHQrxkVjmur4gKQBsyLh1hGjk6pCVm3EjjrUk0gatuIhy3f0ibiT6HpPDokPaZB9lHCwKuE0AZK2GlVunRzBqFoCPgCoDXBTKbLIBVYFgaQYIlSjSqxX8g0KnlkuMMlERoXYppUBksb4nEBOXmO/oY7eA51d+1h69rP0TJP16tc8Y3a7gO8WcY1yPjJRY0KrRmFXq+x6tc0EoCkzqTRmjdZhNDrNZituCPpaLSZTdUXZ1YsXC+/dBRh1WSx2ojO+XqHQiOVKgVjMYgsYDAmbpeCxlXy2lMfk0hrZLY0CBp1FodRVVDdU1UuFcn9rKJlIkUgKnzEgHUUIChW8/pHhK56w290WiwuolM3i1lTXFt0vyLl+NfPSubybl3Ounjt/dHfmmf25l47cvHDw1oVD+ZcPl9w8XZJ9Nv/K0ZvnDqR/++W3Oz7a9NaKd1cv3PDaouVzpry1avHH76xds2LR2leXr3t99dKlS9asWbv+jTdnz5k/YcKkl158afRLL04cPXLEgL69n/zNm8vnnTm4nVlfIKFV3L128osPXr158ZBDy6kuyrp++eCD2+fu3TzZVJbtNQoTftxrEkpYFfT6uxJOpYxbLWSUy7i1e75478UBzy6e9srS6eMWjR+5fPL4SUMGTnlu0KyXn5vy/KAJQ9KmPD/4lYF9X+jddczAtMnDn5s+6sUX+6W92K/fmKFDL584FfT5An6f1YjHAoFUJBSJBIBMAUnbAUkB2VNRQFKAqWQg0e5PNS5aJeqW5u45wNV1oOvZPta+A6r7DPDSuO2pdqKGmmgNiciOkIc/PxX5TpsBlKAQgjxUMggLKYGkyXbUqhMhaQxSpKKpqM3rdmiQ6IxmaxBNTYUs7lBuEghlEwhJkVE5Go+5TQY9pHN5WgNkC1SybQhcRLQrOBKQZTAabtURe3O3BiLoQkERBOUWjYVdRLzW6w8GSeyFjQCcIF9Efyoi7/8VW8Bq0v+7ScdB/4GkI9v/p4Q898conUjaKT+YdJSNxyIkPfznQCQSg7clvCitFhsmkyukfBatViGgcChltaU3OU33JYxSjFOD5pQXNTpUDK9RAJiI8WsNcpoLFzp0PIeOD75FxTYCQarYsOjEhTZcADxq1gsdRgWuFDDrK5kNFSYF36zkyTn1BinVomDqRE1GGU0voRjldABc4FERrVwravbgQpeOj0Z6ktEsCoZdwbQpmCYJzSShWmR0rYAiYzVoJGyzVh5sdZqNOi6HIZFwdXqZTifFlBxAUrmUweM1MTl1VG5dZXNRYV1eQe2tG/evfHPyqyOndn+8ad2JQ9vEzCqjjAEH8hrFLq3Qi0sidhWBpGpA0ugjJCWoFJyJmEEU0SfwKDgIkwOUkpEd8SStthpUbq3cqZaCc2lkAKA2pQjcQyRViuxKNPGSCRPrFXy9nAvxDpnErBDjShEu5Qb57MDtvPr+Q+29BgCS2roPsPZME/fs2zh9drtU4lEITWqRSyNx6+WtJr3favY7LE6rBleInRqALYsdN/jdbr/LVV5U/OnGjSNfGNG/T58Fc+bcu3Wr1ekCJFWKhEalEleodTIlJhTJuBzgUTmXKWFTONR6GZ9pwORSLqeuopJHZ9ObGE21LTKJstXTil77yNyEDOrI8EQIWkSvfADTlNvjtzu8TodPJlMxGezS4pIH9/Lv3bmZn3PtVuaFjLPf5lw+/uDGuZyLh7LP7r2VfgAZSm+cKbl57kHWydsXvz1/aNuere9sfW/1B2uWvL1y4aoF09avmP/WqiXvv/H6BxveeG3lstWrV72+Zv3UabOmTAU3c+jgoaNeHDFy2JB+z/55SM+nZo0b8c3n79U9yFaw6spvX8o+f5BalVdRkHn57N5LZ3YX51/US1pCdoVbzZPRinmN+Ri/SsGrFNBKuNQSp0Eo49YvnDFy3PNp8yeNnDl6+PKpr8wdNXzu6BHTRgyeMKTv6H49Xuz17Jj+vaYMHzRh6ICR/fq+3C9t8gsvLJg4afxzz786Z0FjVWUiGoKPgajPR0wJGoy1AYYSbUlR7TP8R5HtMBRrD6UaVqzldU+zd0vzdR3kfTbN0qd/Te8BPiqnHY1sgfgJVU3DQwp/Pz35Tpt9D0mJjALzEdlGJxuGQgE8Sny7BJIR3fUz+1DD4NlL3nxvq97bGgDSJGyXaIOH1fCINy062ofrls2ZPedybokLvn/QrgDRo+iCoMsB8Blqa/NqRE2LYGdzFl8vbQTYjMSRuRR2pOXXLZ01a/asebcrWqIQn0i0o9xA2UwQJl3IMmpMijTyX5GHp/Z3lI6D/gNJR7b/Twl57o9ROpG0U34w6SgbP7aQXUpJgbcB6aP3HLzpSIAga12JynrUbiveZtBbGuuaW5oa1ZjY48I1StTAjkstsmAUu4Zmkbc4MJpTRbNjNJO8RSOos6kZXhMQFcOm57qMQrtBYNHwDEqWEWNbtXyrTmDRC+wGsVUvtuEyXM6n1ZTyaXUOjcSC8QAEvQahUUZl1d1TsGuAQYE+gW4hIGfXODTcVpPEruGiofLFFKucYVeygEqJhqTNECNn1ooZtSa1OBZ0m3G1XCbUqOUmoxbXKzCMr8Z4aowrk9DFIiqH30Rl19YxK6roJTllN26VZl2+deZC5pGvd2+8dvkIp6VYI2h0avleg9itE3n0YmKaeyyEhibVRchB71EdPTgATSugJ2kZBRLtYFMIkOGk2wIBNIgpMZqp34iQFGCUpFJgUCBR4E6zjG+RCxGVKpDRFNgQeB2QFOKdUpFVJtbKBJiE3SrmBu4W1PUfau7V39M1zdVtoKt7mrxn3+Zps9vFEr9MaNfLvGZVq1nt0mJ2jcZjwv123GfCnTqDWam26gyh1kBtReWMiZOG9B/wyugxI194cdzoMZkXLwbcHpvRpFNguALTSBR6OQSUGqlYJRIoBWwRq1nGpytFHBGLzqNR5SKRQigVcyUsKrulkSaTKLxeP3zDIMwisCOJGpmivjgJ9FETA74IhWMut9/jDeh0JrFIRqVQK0pL7+fdfpCfW5yfXZBz5X7OxcKb6dkXDmaf23/74sG8S4cKs05W3r5QcvPsvavHs8/uu3Z234k9n328ftkX76/d/tGbH6xb/s6aJR+8uWrDutdeXb5o4YL58+YvmjZzzuRps0aPnTBy5OjRL7/8/KABLw8ZOHrogBH9uo0d1ufYV5/W3btJLc0TNJY2FN86eXD7F5+8cenM3mo0un6tTc40CykthVcZ5ddcaqqCVcauvytmVXGppT6b8qO3lw/o/vvFU8dMHzl00aSRs0YNmzZiILi5Y4ZPeq7fi72eGTuw17hBfScM6T/z5RfGDhw44bnnZo95ZeGkqUN79Nnx6eaQ1+m1231ma1swkIwGYm2o+hiZDcn5hoghOROxKFBnzcefcPrB90Za67ODXF3T8P4Dq/sN9FFZ7QlkUiUgLIY4lqAogvZ+QvKdNgNHjgGFNAv8IDsnUi5wzokQFJBoElF5W1vAqWuY9UKfJ554okuXn3Xp8vvrNQxvO+AmJIuhTvmwNWrXjk5UK8gf/OTPu3TpsnF3uqO9HUF9LNYWixJfQCReetrarOLmPJToif+37WweIKk/FoaCCZuLa2/+G8R3+cXe9PxIW3s4jiaRiqMWrRBA+UR5/4kNAtUp/yhClpDHKJ1I2ik/mHSUjR9dyDcYegUiFQyanLC6JOPwTzQeBQEejYai0VAsHkmaceulc5l3buYZdDqzQcWklHOopRJeld3A8lo4di0dwNSioHj0HJuSrhc16ESNLj3HZxHZNRyLhm3T8ex6hKQmjG1WcxGSanmISrUQLzarBbiMLWU2aQQ0Dy4DJDUrWV6DSMWrqyvMkjGrDHI6wKjXJIn59G5caFOx3XqBTc0hkdQGSIqxwDdLqVpePS5skrOqOZQyo1pgMyo0KpFOJ8NxJa6TG3QSrVqg14q0aj6mYMtlTKGYyuY31jPLa+ilRQ13H9TdLqq9dfn60eMnvyp+kMmnl+EymkPDd2lFbp3Yi6NhSgFJSR4Fn6yXJ0yhwJ1o6iZY9BvVAZMGoPMvIikkILG11YARVlKJHdXRIx41ywQmKd8o5ZukQpNcaFaIweFKcBKDQgirbCK+VSI0yoVapSCsEgeLCxsGDDH1GuB7tr+36wBf136qHmktU2e383l+KdemlbiNSjiKV6fyGkxuHPeaNH4TrhVK7Lg5HAq1NDStWbX6heeHr1y28tPNWzZ9+NGMqVOzLl+Kh4JWvd6q1WqlUpVYasTUBgxDSCoRaiRCTMRVirlSPlPAoAlZTClfoBBJOFQOjykAXqU20kV8qb81mEQjHAGYIiRF/VUIHo3E0PyXUNpi0YTL7TNZHEpMzWZzamqqSovvlxffL8zPvncz437O1Qc5GfeunSu8caHoRvqdS0fzrxwrzUkHJC28fhqo9ObZfRlHd57e++mhbR9se38NsOkHaxZveH3RG6sXffDu+vfef3vl6lcXLF02Z8HCmTPnzJ07f/LESS+PGD50QL8Xhw0eNXxg7yf/bUSvZ3e+v6E0K0NGabh34/LyBTO2bHpHpxKF3GaDkGXhUeU1D45veX3nO3OaCs5pueUKdgW3paS5pgAK1YXTB4f0fWb+5DFLpo1dOGnkzJGDZ44cMvPloYsnjZw//qVxQ/q+3K/b6IG9xg/rP+G5QROGD538woipL780fdSY0UOGjX1hKKO5JpWMuA14yudLhPxxop84AniiQSTR1Qc9ee2RgLWmmj9suLNrX98zg1zd0rQD+lX1G+CjcVHdMrKQxgCk0EagNB490D8d6dBmiO/QOKFo/Cai0SdCUmQPTkUBSdvQ9wowZaIt5afcO/bkz3/2pz89/dvf/rlLl18u23zQlGoLIeMl2ZsLAmhI1ra2hEFwe2L/P/z85z/ftO8qQlJYg0Z2BUGXEP0nvG1tJgX1zpOQ6Bddd14tjba1B2OROHGhZXXXe0H8z586cLUo2NYeQhczGodvg04k7ZT/tZAl5DFKJ5J2yg8mHWXjBxTQsKRPBh6G4Z1A+OAgBn5Bq8P7DbVRS4AQHacjsZAnmAgm7Frb7q3f7P1iv8PkCLjcdaX36Y3FDqPAaeY5TCyTpkUnb9IpKHacbyJmondoOC4dz0N0hwd8tKs5Di2PGMeea8FYdg0X4sFBAOLduBiYD5dQhdRyMbXCqeFZMbZG0Ai4qRY08pqKUONRNVcvZzhwUdijtWm5ZCW+VcU2y+kWGd2uZNqUDAvqO0XFBY0qdq2IXiZiV5v0PJtFYjCIdLhQj4sMOqFBKzBowBfq1XwNxlIpmVI5TSBupnOrqfyqOkZxeXN+SV3uzfxzN2+dprY8EHAqtTKKXSMEcESTi+JKv1EVtGiRcdSGLJ0kkkIghiru0VSiQbOOnPWeNJQCkkI8OBJJwUXteBDNaI95cZlTI7YqBWY5zywDxyeQVIBLBAaJ0CAVG+USo1ymU8q1SqlBJrFIxFYRzyLiWBViq1ae0MqDxQ8aBwy29BrifYikA1Td+7dMm93GYfqVHDMmcGLiVr08DPhrtDl0RrtW5dVpfXpjxB9QKeQ7vtg2beq0teveOHr0ZEsLrbKictWrK66kn40FfS6jzq5T43KZXiEzYio9hmkVCo1CppFJVRKRQiKSCnhSgUDK40vYPNTYlCmQcuQSlqylmtZSR9UodZFArNUbiIQiUNziqIVfMpqIRtAIR8BgCFMDgaDN7tTiOEfAr2+qr6mtrKutqK0srSopKM27de96Zumtm7UF+ZX5OfevX8y9eCL/6mmg0tKcs4VZx/MuHco9/83VYztO7tq079M3t7y59ON1izZtWL7x3Vc3bXxz4yeApEtWr1+9Zv3rK1Ysnzdv3vhXxg1//vmhg4eOGD580MC+PZ76Q49//c2kQUP3vPPRjeMnF82YOnzY4Pr62gQarD7llEhz9++5d2hHxbmvjmxccOTTFbKWfAmjjNVcppSw/F7bjcxLg3p1mzvplcXTxi2aPGr51DErpo9fPGnUgokvzR0/YsrLg0YO7v7yoB6jhvUdO2LAuBeGTBk1YsroF6eOHjluxPPP9e+ee+1sKtbqtxqTfn8yhqa9ejguPOJRou8OIGks2p6I1656ndcrzdljgPuZQU5kJe1X0XcA6t5EDJsEDytQGBrvncDRh8/2T0Y6tBmgHfyCH0ed6wl9gwA0lgLQRAiYItorxGMB/Y41M7p06bJk1bolCxf+rEuXpwbP5HkS/ra2aFs4lQAHLItMw+3tIUDScWm/79Llic0HrgOSwqcPsROiiSrScqjivr3drKDkPomsoU/tuFqUgGRR9DnU3p6Q1t/ojuL/dOBKEaQLJIhhC9qRfZq8jqQORhr5rwi5FiXqlE7590KWkMcoCEnRO/5vEXITYvNO6ZTvpKNs/OiCkJTQ4gSSEhEISaOpZDASQgbTWAx1UI0kQr7guW/Pvjp3FZ8qDHkCcjaX1Vhl0QpbHTKHkW1UN+uUDTjWYlQzjCq2Ts4wyBleXOgzikkeNaH+TGwIk60/Udd1wFMgUb0AHNCq1yCCVQYpRUgppVbeltArlNxai5IZ9epiHq1bx7diLAcuMKiYZjXHCXwpp5owJuJRNIko04GxnSq2VcEwSSgmcQs4UXMJr7lIr6Qb9VyHXWa1SHQ6Lo7zjXqBUcczaXgGDd+g4enULLWapcAYMiWNJ2lkiuuaWKW1tPt11Ad3CzMeFGXwOFViQa1OTrdrJU6NxKOXtxpUfqM6aNGgmnpi7CdUBY9alKIhnyKok5OORFLgVFhF2kdJJAU2fYSkRkBSn0Hp1kntKoFFwTXJuCYpOKBSAknFhJOIcKkYl0l1cqlWLjFLpFaJyCTiGMRsu0ri0MlTWkWg+EHDwMHmPkPcXfu7u/X3dR+o6NaPAkjKptlRJzOOXSLwqqWtRpVNrVWKpFwGRcygK5gcs1p17+6dt954c9u27VnXc2/duVdb33Kv4MHqVa9lZ15JRoMes85lBPpXmdSYAcPIDvi4SqWRy8lRS1VSKSaVKkViOU+o4ItkHKGYJREzZDyqkFbP4NK4OqU+4Ami4XpQtybUMToOHJoCOI2lEvF2BF0xn99vdNhEmJzJ59CYlNq6ysb6qsaaiubKioqCgrK8vMr8/OLb2eV5NwuyLuZcOFKcc7705rmi68fLck4X3zief+nA1SPbLx38Yu8nb3z+3ootH7z67puL33pzybo3lry+btnqNStWvgpsM2/q5CkvDH/huaHPjxo9dtSoMX3Teg3q13tI1x7dfvGrqQOfWzF52rC0XunnTkEm3VaHx2S9f+rUpKf/vGn6aD+/lFd4dvOrr9BLrzp0XJ2C7bHh7W3xzMvpg3p1Xzh14uJp41fMnPD2klnvvTr/neVzXps7aen0kQunvTR1zOCxI9LGjug77uVBk8cOmzH+pYkjn5886oXJL48YMbDHji3vhN2mZMAT8ngAgKLJjrGOgIfgF9kCk9FYeyTesGi5qEcfV/f+rmcGuZ/tZ07rX4m6N3EQksbRUJ6ovhkR3U9ROrQZvKNJB8RNQCX6QWeKhiIFzQNaCL5bAiYp5cVuf/jFv/zrydyi+qrCp375/7o80f1apcKfAiCNo/SEKRlKEyApLswfm/ZHgMotB7Oc7e1EhT2q+yeIEg4LXrC93aKg3HoKoeefd2SQSIrak5BI2oNA0oPfISnaN0JSQohs/1ds0XGCndIp/0HIEvIY5TskJaoN/ivpSEBuQmzeKZ3ynXSUjf+2LP1vBLQt+EnSvPJwCb0p4H2IbDZxopo1GkHjpwTCVQXly2Yu2bjuI6/RzW2ky1gcr1nrMctNaoZGWo+Jq3BFs1nDMGAMlbgFkFQvbjHKaOA0gkbS2NmBpOCcj6jUb5YCuQKSApgClUKkXtTMaypqKM5uKs0BkE2FzC5cCPsxyGgOPd+gYuAKukXNUUuarWqOXc0FbLUhHuW41Fybkonzm9XMGj2vkVNbIKJWuMxSXMu1mMUWi0SP8w0GgUnPN+q4Ji0gKcegZgOSqtQspZopV9GF8haOtJEuqG2gFzfSSmoaCsrKc9iMSi69QitlOHVSp1biweV+kypgRkgaRQyKo2nuv+cT9fhaQNKgWUtU5aNmpqRDZtRHPZwiNkPArGk1Yh49iaQ8s5yHkFQCVMo3SvjIRAqOoFK9VKKXiYFNzUKRRSIwSLlaGduICaxaSVIlCRTdrxkw2Nx7sKNbmr17P2e3NHn3vtRps9qYFBOvRSNmahgUHY+uETDVMhGfx6ZSm2rKy4R0pojD/frrna+9uurSpcw7dwvPnL98/OT5AwcPL1+2LDszI+CywUEtGoXLpLfqNHpMCTBqxXGLXk+aS3VKFKNXobBKKJVy+GIWj0/lCWkirVir4CtZTSxGE0Mj0/hc3ngknkwkw8FQMBhAhRqIC02yAzySCscS7mBAYzVLNRhHzKuuragoL2qoqaDW17KammqLS+5ev1aQnVl1L7f0dubdzNOF2WdLboI7XXnnfNWd8xW3z986t+/asZ3n9209sO2dzze++saqmSuWTlm6bMbadUtXrly0cNGcebNnTp80edzoseNfmTBj2szx4yYMGTro+SEDxg8fPrxb976//s3zPboe3rXN7zL5PXazQnbt4MHlL42Y9uyfJz/9K87dUzg9b/vbs+oKLrTFLFG/OdzqaEvGzp44PKRvj2WzJr82Z8qGZXO2vLH8q4/WfrPl7a3vvvre6rnrl01dNnfU1FcGjX+538TRA2dMHDFt3PCJI4cBlc6bPGb08/3WrpjjMasToVa33QoPXjgOZIk6lcM/ehCJR5Ho3pRsXrxS1q23t3s/1zMDfc8OsPcZWN0bkJTVDmSHkBQZG8mvSvghNv1JCKm7OrQZQjyy5TqpZRD4EWeLbKSgc+BkWttSpoqMo//SpUv/F2Y3qq0+h3Ryv65duvxq5mvbPGj4gSSJ3rCHSAqQNIyLH4zti5D0swMISYlpVUF7oSMSx4GUgfZ2q7LlDkLSJx4hKXxmoywlZR1ImoGQNEggKewBZQ7t4G9A0h9VUXfKP6KQJeQxSmfFfaf8YNJRNn5AgYeE9MlAR5iwkYIAlKIV6A2BkBQZXRLJRDQSSiUSGpnq/TVvzx43/csPP28ormmuqAnYrA69ElcwTWq6WlKnFFVppA16BQVX0jUSCq5gYbx6IaVUxqySMipF1DKdqBlV3Gu4JJKShlJwgKQ+k8Sh5Tm0fI9BRIxFjyr3cSlVzqqGlLAW9mCU08HZtFwTQKSMCkgK7GtRsdHg+Wo0ttRDJFUAkjYpaZXiplJOXaFeQvfZlYCkOM4zmcUGk9Bg5BshrOea9TyjlmVQM3UalkrDVmqYMhVdJKfyZC1CjN7ELK9tLGTz6qm0ipb64qqiWwo+zaOXu7QA0Arg0ZBVC+hJOhJGo3b9Qx61agFJQ2ayaSlOOhJJIQZ8sl1pyKLzo0ntMTcgqVpkISrujVKuUczBkRGUa5IJjBJkKNWL+DqxQCcR6iR8rYivl/F1GFerYOvlXCMmjCsFgQf3a/oPASS1d+9r6dkXkBTr2Y8ybUYbpQlvqVXx6BiLpmRRlByaQsgV8tlsFrOlobGhqvpG5vUNG97fuOnTwuKKuw9KT5y5sPXLrz/8aPP8OfNvZF4N+dwGhQxXSOy4Bk1Ir1YZNRpieiedQaPGVRg4k1YDzgBgKlOqRBKVSCqg8nktPDlHjvEUgKd8KpfdwuRRWRqF2uv2RIKhaDiSCEeTMTSeJhS+eBLV3QbjcavPq7NZZBolk0VtaamnNNZRGmopdbXMxsb60uIHOdeLcq6V3ckqz8usyL9SknuuKPsUUGl57rnK2+fvZx7LPrM36+Tu8wc/27/9ra0bX9uwbv7rq+a8sW7p2jVL16xesXrlsqXz5y2YNWfOtFnTJ02fMmnK2DFjBvVPe2X48InPP9fv979/fe50BacpEbQ5tdJbZ46P79Vjeu/ub4wZtnZk3xv7Pqy7dfTWuR1qXlVb3O536sJ+azjg2bl105jnB69aOOONJbM3r1u+d9Obx3Z+lHVq18WjX+7ftmHLu0vXrZi0YMbwqeMGTBidNmPSsGnjh0195fnZk0auXjRj3IsD1iyf7cSxmA+I1ATPYhSIFJ5AADXANUA3eBYfImmiafEKebeevh59nc/2d3cdYO0zuKrPQA+D1Q4YhCru0TOLDIMIitBTTXxe/lTkO22GckX4kM8kGsgeNeVA3d1QPTvqa98WToRlH66c3OVn//rmF6dCkDxl/XrdlJ8/8cSv/jC4Rmn2JZPReBK1oIUyg8yccVxwf1zfPwBUbiGQNIRQEvZEajbYHq4gIKld2XKXQNIntxMV93EoeySSNmQTSPokaSUFJIW8/k1I2pGmUzrlPwhZQh6jdCJpp/xg0lE2flQh1TahvkHQCxFZLRCSwhuiLRon+zbFQ8Hgg9t3F06bvXLOkuz0TH4zQyMS27Vqm1qqk9LNQHXyJkxYJxfUKIR1WilFI25R8BolBIkCVnIbCzkND9BYTkqmQ831GcWtJonHIHRqeQCpiFANIq9R7NQJgEQh0GqWgu+3yIBTgThxGVXBqXVoOMCjDr0AkFQlarJquTY936Ji2QFDCSR1YGxwFjkDFzTpuI308nv8pnInLnWZ5UY9HyGpSWRESMo14lyTgWvRc006pknL0utYai1bpWXLVAyxkiGQ05S4gM6rY/Ea+YKWgvwbWRdPVhfd1Uv5Lp3MrZP5DEq/SYW406YLEAGSSiMEjAYtGgJYH/IoaRn9PpICiYIfNGt9OAa78uAKp05ixYQmOd8oRdXxeiELF7GNhK3UBEgqEeiFPI2IowYn5WIyLqbgaJQcnZyNKFYljCmEgYL7DWnP2XoPdnTvYwFw6d4P69WvadpUhKQNdXIWTSPiakU8BZfBpTU21FbWVVc31jbcy7t3Mf3y4SOnzp7PyMy+s2ffsdfWvjPqlSkTJ82YPnXG/fy7cOutahUulzpwrR3XWfV6k1aLq1QGtdqs0xq1mEGDmfUaCxFvVmkMSkwrlSu5UiGFz2/hSphCXgtbglqXCuvLqu/l3KHWNzottoDfH24NxMMRVNTQeOVJss7aF42YXQ6tCcfUCrGYx2PRWdSmlrpaAY0uYTGbykvK7uRU3s2pLbxVee9qef7l4pyzhTdOlueer717ufJO+p2L32af3Xvt1I6zhz45dXDz3u3vbN64+r13Vr63YdX7G9a+tWbVa4sWLVu4aNGc+ZPHTJw8bsqEMRNefG7E8P6DB3fvNmXEcznpx8xSVsKDM8ruju/VbeivfzG91zPrxg7dsnD87g0Lb5zcxq2/HfOqAUkjPlMy4dOrROtXLp43edyby+d9+uaruz5+4/TuzVeOfnn36sHKu+cLc46fP7pl75dr33tjxqLZw6dPHDBr8tB501+YOm7YsjkT1y6bNWpY7/fWLvMY1BGv22o1EY9eAj1+iCzhmSQwEx7GUKwtHG9Ysgwhafe+zq79XN36m/oOLksb6GGykIWRZCfwAOvIDdEi4f80pEObEUNAPTw14hyRpkm0JeKklRcpoIiafqvb73/1qyeHXC6lQbpE3CRvvNrt337181/8ZtOp2/62tkgcTW+FKvATCEmN/PwJfX8HUPnpweuApEECSdGFQCWrLQX0ipDUqWi59zRCzz9+mfnfI+nfVHHfkaZTOuU/CFlCHqN0Immn/GDSUTZ+QOnY7ff3TIbQa41Q4uidSHQ+IJE0EACF3m4xmHZ9sX3WuEl7tm4XNtNDFrvfblPzWCYFTyVoVnDrlPxalbBeLWpQCRvUwiatmCKmV/Oai1X8eqOcJqKXcZsLdZJmm4bt0HF9ZjE4F86HMDk9vdsgCNhkfovUDtypZsNaSNlqkbhwgV7aYtdy3cQ4UHo51WkUmrVsXElzGARApWYMISkylGJsGxqRlGWRswxCip7XzKy4L6XXe02YHZdYDRKbRWo0iUwmgcnIN5t4FiPXrGMatQyjjqXHeRo9T4vzMR1PqubwZTSZmieWM3GjgtpcvXXT+199ulFMp3oAy9RSj0HhM2Lg/MCdNl2rSQWBgEUTBEIFHrVqgVbRqkcd8DtIlCRUMh541KtXolFI0fShwKN8o4yLi1nIiVh6ERN8gxjwlIeq78U8XEwgqZilkrHVUrZWyjHKOSYZx4EGK+VHZPxAfnFzn+ddvQe7u/WxAZL26CfrldYwfUKKWo/RKTwGVcgAn1JXVVpQcDv35vV7t/MqiitKCitu5RacPHPxnQ8+Gzl+5oDnRvcaMOJ3f+r50qhxixctrymvDrhdMjbLrFLa9chKasXxh0iqUaGZQHEt8CjpDGqVWa2xanUqkQTjSxVsiZDK5TUzeC0MIY0loLKayqvzsm7kXMm4nXW9saLSpsND/kA8Ek2hmZySEWLqnXAy6Q60Wh12owlXyMRSAVfMY0u5HB6FKqTTBDRKc0VJXdHdxpL8irvXagqzqguuFt08W3nnAqU0u/FBVllOekHmsZvnd1858UXGmR1njmzd8+W72z59c+vHb3787tq316xctWjh6iVLX1u0dM6UmbMnzZowasLsibPGPv/yk7/61ZqFc3n1pXGnBuc0Lh31fL+fdxnX9Y8jn/zdztfnn926ofDSISmtyKllt8Us8bA1HDC3p/z1VffnThmzesHMLW+v2vPJWyd2brp2/OsbZ78uzD7Mqr8pYRbUlV7Ku3Hg8DfvvrN+6tL5Ly6YOXz2lGHTxg9esWD8yvmTRgx4dvvGt4M2g99hszktcdREErWSREiK4BKZSBG8RaNtsVjdsiWy7j29gKTd0lzd0gBJS/oN8jC5KE0imUKWRyL9T4lEO4TUNoTS6WBSos4enSgBosCmqWgyEWprC53buhoIsd8ri6WeWCIVTsSdbUnrgpd6P9Gly4jp71gDkUgsnEgiOyhgbHt72CS4OaHvv8ImgKQOhKQIV5EaIxUa+gu2t7sVzfefQej5h22dSNopfy8hS8hjlE4k7ZQfTDrKxo8u6KVAMCmocfRyQGN1g8oHJI3EoiCwUimVbf1481srV5fczrOrVEGLySQTYVyqFRNg3EYJo0rJrdMIGnSiZr2Uope0mORMFb8RIjF+HXCqXtYCPKoVNwFoOnGe1yTyGIVOPc+h54IPPAr0CTHgAEaBUyEBpDSjenkm+OCAXCHGiDGcRoEd57lMQo9FYlAyTEom8KhLx7eruFY5w6Zg25Rcg4CCMWpFjZU6IcNnUjkMMrtZ5nJiBqPQZBRYTEKrRWA1cU1aJq6mG3QsHMDXKNYZRWpcKNfwRHKWSMYwmjCLWb17x+crF86pLihwajR2TOnSKgIWdcCq9RqUAKNhux4YlKRShKTEIuApoGrQom01qMgRoMABg/qNatI4Cg7i3Vq5HRM7VGJy+FWDlAO5BRgFH8DUIGbrBCy9kIOLuMgXc3USjlrCUsvYOjHbKOXa5HyrjGeW8/VyTquE679bUtVvhL3PYE+3PvbufZw9Bmh69WOPerE1N0tMp9XV1VUWFRTcvXM7L+fa9cyrVzPOnj138tS5TZ9sW7Rk9fCXJ3btPeyPXQc83eu5p3sN7dP/hREvjVu9an11WZXHajWrVEalwoQpLESVPSCpUaux4BqrQQeOpFKTTo2rlCaVxmUyGTGVSihVcMUylkBAZbKbqZSq2ubKampNTUtVVV1JSWl+fv7169mXLhbn5XMYDLPRGAoGo3HU0BS1XE4mvR63xWywmHAck5tUSlwmV/IFMjabT6Uw6mubK4oaivObyvKaK27XFd0oz7tUcedic8kNSmkOsyqv9l5G/pUD2ed3Zl/YffXMziO7Pzqyd/Ohrzdv2/j2++tfW7ts8asL5i+bPWfhjJnL5iyY+OK4KS9PmvTymOfS+lw6fjBkh1sp3fveq726dBn+m5/N7Nd1++qF/LJbNkGTXU4PWGUhl7ot5Y6FbOGAJRpx7djy/vypY754f92eTzac++az9AOf30rfX3brZFPJxcqCM4y6a0pBIYeSU3b/1MkjH23+aOH6VRNnTh40b8aIxbNHzp/20ivP9714dG8y7PM5bL6AL56KJROxJJpAoK0t3k4+jKj+OBpORYMtixfKuvX29EgDJHV27W3qO6ig/1AXF81xD2j2HX3BH6kz/i6a438oHdqsA0lBxyTb4G6js0XsjfROOJlwxYP4jCFdn/jZL1Z9edDflgrH4CMlnEqFru5979dduvz69y9nFrPgHMPxKGrugaykQSP/xvi+/4Z63B/MssEyolvUGAC17IRdwwFRj3uPsvkBQtIn/rDtWnH0v624RzzaWXHfKf9bIUvIY5ROJO2UH0w6ysYPKKCFSZ8MdIRJISwLqFVpvA1ZIWJtbaiTdCIZi0SFHO7+nTtP7NsvodPdOrVHp9AJGBinxSABbKIqOfVkByZAUlxCAV8nouhFFFxKUQsbuC2FlOrbQlqpUUFz6ngkgwJ9klZSWPSZkNEUYty4ACLdBj74JJJa1SxwJJLCtkaMbtFyrHoOiaR6Oc2KGqfynDq+S8uzKRh2JdsBeCegaFj1CnqdRcELWDU2vcRmklotUkBPEkktZpHNLLSiFqUci4Gv0fA0OqFKK5BhXJmCozPI9bjcacerKx7MmTbp848+0AlFbo3WJlcAkvrNKr9F48GRrRShJ8GgpKGUXCTZNGTRhx51b+owkZJICqgKF9ClkQGVApLa1WKbWmDBhERDUg5QKVxVs4xnEHNsSgkgqYpN04s4uISrA1SVcU0SnknKN8shvcAoE2ilbJuI5ausrZu9RNurv7tnGiCpo/sAR/dB2md6MRctpZaVX7h8+erF9GuZGekX0g8eOPz5tu0r1qwe9OKorv2ef7bPc936DB/43PgBz48fPGLK1Dmvbd1+cNOnX7337sbq8iqnyWRQKMyY0owpzKiyXmfR4zaDwW7CrbgWfKfF6LaZCWexG4wOk8ms0epkChlXIKSzmU0Uam09va6+saK8qaKc2VAnYtABK6+ePb31w/fnTJ64bP68g3u+Kb5/n81kKZWYzWq1WSxuuy3Q6vF73S5cp+JxLUrMrtEreQI+lcqjNDPqKxtKC+h1Rc2VeXXF2dX3M6sLrjYU3WguzgYq5TcUNhdfu3n+q2untl8/t+vS0e1XTnx9at9nh3d+ClT65opFqxbPX7986WsL5y+YOn3OuCmjBo0Y0rv35nfXGzXCeNhx5/y+UT1+P+Rf/2X+sK4nNq+3iptSfr1Hx2s1yRJBSyJkT8Vc8YgzFXXxGTXrVs59e/WC3Z++c2LX5ryLh7NO7r6XcaTm7tmmkgtV909Rqi6LmHc4lGxKfWZxwYnTxz7+5MMFry4Zs2zBmPnTX1gw9aUJw9OuHN8X8zgAScPRUBIZOeOxZBwZDlEvJ/Q4hlJxQFIPh8EbP1nzbJq7+yBXj/7u7n3wHn1rlqxo1eiJBxjgC834RD7c5HP9k5IObfZQnaE8EmOpxhPA4UQNPCzF2hJ2YemVP/6/X/zrk2lVYpUXvlIi8KkCEjKwi3v+26+6dPndmk+PBJMpTyxKtPVIoB73/Ftj+v6pS5dfbDqQZWtrD8N1SCaA7xNJNMscAaiR9na3knYfVdw/8cdtWUX/EyRFjriW32X+r0hHmk7plP8gZAl5jIKQFKmIv0XITYjNO6VTvpOOsvF3EYJGQVBVGrwrUrFUMor6NrUlk0mPwylkcS6fPlWad8epwdw6hUnCVvNaME6DhkcxiGk6QYtO2KzlNxnEFL2wRc1t0AqaMXaDnFUtopexG+6zGgoUnBoLxnRokUXTgwu9BpH7YTcmvs8o9pkkwKkuPTi+Xcu1qdmApBBA9fgowHHq+QSSMixarlnLdhj4XovECDvU8dxE532nhku2JbUq2EYRFec1qzmNbp047MStOpEFF5tNYgJJRWaT0GwUWU0iG+EcVpnBKFVgXKNZqdXLNTqpTMENBlwCDm3zB+8snj2jMCfbpdboeQKrVOrSyH1GJeqQpJN59HJUX084v0nlM6B44FHUw8mO6usTTjPZhwkcBMABkgZMGh+OkbM0efVKl0ZqUQpMCo5RznNoJA612CTjGiRsDY+u5TMASfVCjoIFSMrTCtg6HsMg4uglPK2Er5bwVCK2ks+S8igKPsXIZXsuZAif6unq1tfRo6+7xyBXt4GWP3VlT5tVdOXKwcOH9u/d+9kXX8xdsvT5EaMHDn1pyEujew0aMeiFif2fGzfguYlzFr/5/qffHE+/3UCXqw3eu/erDuw/wqGzW20OBY+n5HL1EpFBKTdpNTajwWEy2Ix6p9ngsprAmfUarVKuxZR6TGXS6dQyuUIkxqQyIYfHYzD5NIaQxVKKBVIOq6Gs5NKpE5++/86apYtWzJu1bvmStcuXL5kzb+HM2Wtefe2zzZ8eOXDw3MmTt69fu5+bnZeZcS8r89bFC2IqNeHze0xmCZsloFEFjGZucw2joay5+l5L9V1adX5zWS4anKHkZnNJjqCxiFl9p/pu+oOsI7cu7ss+u+fmmW9unNl3M/3b9G+//viNlW+sXLjxrdffef3VV+fPWb9k6YIJk+dNHl9TkptM2CxKyudvzen965+vnzrs3qltGOVeKmH0O6S4gm7DJcmYpy3lT8XcbQmvz6U/cWjH2iUzTu37/Nz+L9IPfJF36dt7V49V3Umvyj/TUHS+viS9oew8tfYKj55Lqc9gttxsqrt6+fyXO7a+vnLJ2MVzRq5aOHHuhOfvXDkd8zp9LnssHiU+D4HL0OikhHUUNRMNR4MAnMz33hP9ube9xzBXt8G2rn3CaYOUv3nS86AU3nmpWJywB8JGyLpKPMM/OenQZojcSM6D5XgcNSIFbGxLwikkIrFU3Lxl2VjAwxemLPW4Pe7vxOVxq9fNHA2rnpuwim5rDQK8JyKJFCAp0eO+DyDpzzcduGFta4sgJAVcjcaT8XbUFgK0GFCmU9Zy588Eem7LKoyjHvc/WMV9xwl2yn8QuG6k/9ekI80/q5Al5DHKd0j6344H0ZGA3ITYvFM65TvpKBv/bVn63wipEVAVF4GkROuuJPAoQlI0qjlCUp/bo5Ep7ufmNJYXu3RKi4Kn5jToeM06AcI+g4hqFNPA1/GbcSFFL2jRcBshgZxRI2gpAafkoLFF7WoO+FaM5dTyvDgafxSQlMRTQFI0cTyx6NQJyB70BJ5CGPV/ghjYCrgTINVlElt0XLue7zFLTCqWExf4LTLYiV3Fdqm4ThXHKmeYJTSc36zi1Lu1wqhLZ9eLrQaJ1SQ14WIjLjLiQrNBbDFKwJlxCUQ6nbjba8ENGG5Qud1Wn8+FyUSfffzBivlz048eVrKZLpXKwOfZpGK3VubFFahPEoGkEAiY1aSDMKwKWbVoaFK7Pu40tnltCZc5aNYCkpItSiFATmdPzNUkdaikLp0MB77nU3QilomwkipZzUaATj5DwWwxSvm4iCdnMbQCrobP0bIAtelqMVch5Iq5DCGDyqU0sWn1DEY9i0HDjp6SPd3f32Ogo2tf+7P9Hd0HWLv3ahk79uhbby2ePXfCuImDX3ix7/AXh7w4cfDw8WmDXn5h1PSBz0+aPm/dkdM3q5rELLFFiLklapdQYbmUkbdj+14BW+AxWQUUqprH04mFGolIr5JbDVq7UU/W2utVCnAmndqg1ajkckym0KlUYr5QyBeoMEyDqWQSKb2lpbm25sa1K7u+3Prm668tmTPztcUL3lq98s3Xlm18a/2W9979+K23P3n33Y/ffef9N9988/VVb6967fMPP9j01vqP173+5fsbwD+3d49OKIh6PA4DjokFIjZVzqNzKNVN1QWMhiJ2SwmnsZhScbupNIdRnd9UdJNanitous8ozynKOpF7bl/OmW8KM09V5KbnZRw/+c3nW95fs+nt1Z+8s3b98gWLJk9YNGnC/h2bPHapy8IWM+4VXz+wcMyzO9+e6RCVJXxi+DDBMYrVIvG5DfGwJxUPpBK+oN9SVXL73fVLP/9gze1LR/IuH72VfvDmmb2FN042FGaW3T5ZmX+qrji9pvBsVeFpRmMWtSFTyn9gMbQoJRUP8k699+a8hbNeXj73lbVLpjSV5bVF/X6POx6PoacwFQsnY2F4FBNEVQVERP2xQEC+/h3T73v6uj3v6TbE2TXN3y1N+dtn3A9K4OFNwFOK0sWTaE4sZG4k5EfUGH+TkLqrQ5t1ICmpdBB6w8dveyyJTiPhUDVO6P9Uly5PvDh+3qH9h/bt239g3/59B/Yd3L/ryIEd6xbN/dkTXf7tyWEny2hA7PF4KIbGJQ0bhA8m9fk9QOXmg9lmQFJ0xLZoKhFLAuUTSIrmELDJmm6hkaK6PPXltQewWSwKFxyy9FespMQ3AaEd/wYk/VEV9T+ikPcZXcS/Ih1p/lmFLCGPUTor7jvlB5OOsvEDCjwkpE8GOsIEkkIU+oe3IRrBnABT1MwriQaSbLXbGyrKah7cNUi5QKIabh0ubMIFLVpeIzCoXkA1iOhGER0XQgDwlAJ4Ck4vajFIqTpRMzkoKfCoTcXuGASKHCHfY0AWUw9hNCWQlA/0CQHgUYhBPe4JJIWtIB628tsVdoMAkNRpFOIKulMvCNmVEA97dqm54ABJrTKGUdiCMattClbQqnAC71rlNovcbJKajRKTQWo1KmwmzGZW2Uxqq0kdDHpi0ZDHY/N6XdFQwGm3ZFw4t3LR3PNHDyk5DC2f41Fjfq3KjUm9mockSjqvAeEp8GjYpgMfVvlNKnJAKEBS4FESQ0lHVtl79UrCOCpzqCR2TGyQsFU8qkXJC1hUAYvarhK5dXKPTmGW8XUClk7I0Qv5GJuh5LJUXDbOY2nZNDmLLqLReM1NrPr6porK2qqSypqSqpp67u7Dsj8PCPQY4ujWz9V1gLNbf2uP3vTnRuwePnLqgOfHjJs29OWxg0a8MnLc/OEvzhz2/JTZ89a/t2nv5RulQqVbovGzpE6q0FLRIKbzdDdvle775piYI3YbLeyGRgWbpRPwMSFfIxXjmMKoxowazKxVq6VijUKmV2FAolKRSCQQi/hCrVqr0+MKJcZksHJzcnds37Fm1avTp0ycM3v6utUrP3r37U3vb0Duvbc+/+j9bRs/+uy9d7/ctHHnls27tm7dtXXLvu1fnDm47+TenWf37co+dfTQ1k8Pbd18+/wZMY0aC/pdZoOA2SLl0oTMenpDCa2+iNlUzKwvpFXfpVbkUcvzW0rv0CvusGrymZW3KUXXq3LP3btwqODi4cLM44XXTxfnpp/7dsdn7615b+2iD9cvnT5qxDsrF7fU3G1L2rjMu3ezD5TePPThyrFfbZjNr8ty4s0mHU2rZQXCtkQ8mIgFAHViUa9UQP1279bPP16X/u2OjGNfF2WdaijILLp+sujGyep7F0tvnSzJPVZx91T53RMl+cdqS89TG65xGbfV8qp4SGG3cDMufPPO2nkLpr204fW5ElZtezKMkDQGPAnfgwhJkb0UcCjengROjUW1ZaXskePdT/fzPDvY3XWwq2uar+dA0Z96Osuq4flNRFEnfdRDrC0eQhXW8FzDc/wQ/H4i0qHN0C/KGQFwbe1Eg0347I3Fo61tbbGizN09f/WLJ574WZcu/w9R4n+SX/7iF126/NvCT45ag/FkMppA0+NHjKI7U9JQ96Y3tp7SxtEEH+iCoP2ji4goETRZm4Fdehnt9Ilntmc+SAKrPhwqv2NcUkDSYkBScqj8f4+kj/L+V4RcjZJ2yiNBL5K/Rf7W9P8oQpaQxyidSNopP5h0lI0fVUhdgJQwEQIFTjbyiiH7SxL1iSWQNBUOixg0Wk2ZVkA3iJuN4mYtv17Hqwf6RJZRHlXHpRpFTIOIYRQzTBK6QUS1KdhmJQNIVEKvYNbeE9PKSSoFxATWJCdqAgcB0qEwwalkpIdAUsBQgFHYhGRZxKkmsVnLsWg4QKV6Oc2JCyJOFYmkXp2AQFK6XcG0y5kqZjUubHQheBW5rDKLSQI8arUobWbMYdG47QafxxJsdcdC/mg4EA7629sT0UjEoFHl5V4/uHvnpTPHHXqV36TT8pgAo36NolWj6EDSViPmQxOBKtxaWcAESKoPmjWwCmIiNn3c9bCaHkiU9P1GNThAUpJErWieejRxKGJQrdStk+BiRvW97FuXTlXmZ0uo9WaZwI5JtQKuks3U8NgKDkvGZqk4TAmtRdDUyKyubSwuq35QUnwn/3ZOVlbW1fPnMu6/u4XTY7C120B7j4GubgOAXew908SDnrsx5OU1Q0e/PG7WqIlzp89asXzVxnc++ubQ8Zy8BzQqTy9WeZhCS3mjrLJFSRfZGhjqJroiK7tw/97jXBrXY7SIaXSMzdbwuAouRyHgqcRCcGqJSCuTgC/j85VisVIqM2h1Wo3eYrExmJzM6ze/2L5zyYpXFy1ZumHDu59++unOr7/66qsvP974/vsb3tz80fufbvwAqPSLTz/e/fmnez7b/M22zw/u3H70mz3H9+05tuerM/t2n9+/69zenVnHD2UdO5Bx6JsTO768eSFdxuW4zQarHpMLGAoBjUtFhtLmmoLm6nxazT1W7X1axV1mTRG79gGlNIdakiOouSeoyq+/fTH35K6bp/cUXD1Wdvv8g+yz549s3/HJutcXTx4/vP/188fDPm0goJbJKksLTmWf/fLSwY8ZZRkGUYXLSA/4Va0BUzwVjEQCiVgklYiacCwvN+Obrz65fHLv/eunc87tL74OSJrRUny95t7lopzTJbmnCrOP3rt+qODmoZL848X5RwvvHisuOMWi3ml1CVNJm0nPzrp4aNWiyR+9vVgjo7bFg36PByFpEj15AESApAii4KMwGoJHk/vFTuqTPXx9hrqfHeDuOsjXfaCl1+CmXgMsNfXoyY0nUAsbVHMfD6EBlYjH+ScGSB3a7Pv6DFAUTcaBdE4iFvfGwvpPV039VZcuv/3Dk3369UvrB0J4hBChvk//6Q9duvziyUFzakXatva2WAzA0e/U3F8ysitA5biF7wrcIYhKxVFjBjQrAzhQa4lQKqG68e1GSPOL3w4+cb8eISm64AhJOyYUJa2kf2n2JsL760KuJtJ2yt8m3796/5TXEE7q8UonknbKDyYdZePvJIRlBVXc/zskRX1iY5FoPBCU8VhyNkUvYloUVIusScur1XHrTSKKUUjVcylaDgXn0c1itkXCtMnZDgXHKKKRI5LSq/M5DQ+kjEqtsMmsYJBI6jOKSSRFtfYEj5Kc6jdL0cj5RjE4iCF5FECWtLCCs+sFBoyFxudXsXUyiscoQkhqEDnUHI+WT1Tc0x1KplvNAWLWcGtsarbHLPHY5CZcaDZKHTa1w6p1O4wBnyseak3GIwDdcTjBSDQcCgo47JyszOtXLhXl3RYxKQGr0QjUqBS7VRKrmNOqlXu1co9e4dUrPTrkg3Nr5cCaQQvqRO/DMYBOYNCY82GzUXCkfZREUkgASAokahBzAEltGOrbZJHzZIz6guvpOza+9eGaZecP7irNvSahNri1mIrLErQ0qgRcKZMuotME1CZqbUVjeVnZ/Qd3bt25ffN27tWsiydP7Prqqw3vfrJx3NTstD6Kwc9ZegxwdOtv75pm7t5XO3hEcdrzn46YuHTFhk8+33/52v28UnoD1yQ1xPhYgC4w0PmmJqaukY3X0jU1NHUjU03n4rfyKo4fPS/hSlotDozHEzY3S2kUJY8r43FkXDb4ShFfJRZpJFJAOT2G6dQaiUB07979o0eOv/f+xhWr17227q0tX3x19UYOjcmxWO1ypbKuoe7atav79+398ovPtn++Zef2L3Z/te3gzi9P7N15dM/Xh3d/derQN+nHvz17cO+lIweyzxzNPnXk8sE9N08dvnJwT+aRQ1dOHMu+cknAoIY8NqdZY1SLBMwGSn1RS/V9Ss19Rl0Ru6GE11hKqyxg1RXxG4qF9Q8kdYWyhkJ++a3Sq8fyz++7dX5v7sV9ZXfSK+5dzjyze/nsUStmTzSpRH6fjsUpdbiFJi1Vy6vyGPhtfk3YKW6LGeIJe2vAEUtEE0Srx1DQ31xX+fWXm47t/zI/63RV/pWmwhv1d69U5J5rKrzWUpZ9/8bJ+1nH8jMO5l7aeztzX+Hto3dvHsy+uvN+3lEh54Hbxgv7VYkIzmx88PHby3dv22DFBcmIz+/1wPOXiMUS8Rg8gBF46pCBD3gtGPP4sI+3i5/q7eg9yP1sf1/XgZ7uA/nP9FDs/TrW6o3HgauISfEhfSKeQNsgkEJY+lOSDm3W3p4ihiZFnIhmSk0hqExEwYuIGrNe7I6ahK7euKdFIOTw+Xweh8fl8bl8Ho/P4cIi48T2934O9PjzPx3NLAaWDaGtA1Efc/PrUyH6V79Ju1RCi8QSgLgkjYIXSyJLqsvcNH0wmuL+2UEzi/kY3EuCWgFJv5vjvhNJO+UHF7KEPEbpRNJO+cGko2z8vQQ0MaGM25KxdtSSjai4B90NCjzptVt49Ca1kGHFeCZZCy6q0/Fr9cIGXNikFzRruc1aTrOK3Wjg0w0iukXKsinY4pYKIaVUwa4BEtUIGgFPIWyS0/+ilZSkT1gM2RStJomLmNgJMBTS4xIK7IHsy4/srDq+UcnSy+gWFdsgowGM+q0y4FenlmfH2HYly65kOjEWOIOgQcOpNsnoLoPIZ1M6zEq3Q+9zW3xuW6jVm4hH2uG1lUiguVL9fo/VwqVSSvJvVz4okHOYNg1mVcvNCqFRygP69OnkLqXIhYk9GhlgJVHzLndrZBBoJRYhkoROEk8BQwMWjc+ELKmtRlTFD6gKeOrVK4jJn5QOtQSXcqwqcdiBUyruH9i+6fzhPSW3Mm9dOlOQdfH6mWOUsiKHWiln0uh11WIOk95Uz2hqaKmvLC64/eD2rZs3r5+9dP7w4SNfbN6ybsXyWdOnjxwzZfYLo3YMH9o4Yri1Z39Xtz6O7n0t3fvifYZSeg4rfWsLq0XEEeMsmZWv87NVQbrU38ix1NKxBpq6iYk3MvV1DF0dQ1NHVzEFptt3qy9evKFR6s1qXMZgyRkMKYWiEQjkfK6ExcSEAhxT4kpMI1UIufzaipoL5y+/+85HCxYuW7XqjS+3772YeaueylMZnAarV22w6Yw2NW5RqnV8oaSxmZKTm3v27Nm93+zdv3/f8W8PnD504OShA2eOfnv22OH0k0fTjx25eupYbvqZvItnbp45ln3y8JVDe7JPHb6fdeVW5qUbl8/SG6pCPrvfZ1Mr+QJWE62pvLmmkNFQwm0pZ9cX8ptKBM1louYyObVCRa/CqOWi2rvs8pya/Asl2Sezzu7NPL2rtuhaXubRV+eNvXBsb1vcq9PwGpruCYW1agUl5MDa485U3JmM2hIhazzmgXIS8AfCgVCr09lQWX7y4L5Lpw6V5F2teZDVUHSNWXWLXZVLLbte/+BKU3FWyc1TuRe+uX7mqxtnd147tz3z3Jc3Lu7Mzz5Y/uAsu+V23I/F/Gq/XSakl33+4erzx79qdSpiAZvf64RHLx6LgQO2jBGDdSYjQJpJ3a38lu5DDWnDTD3TXN36+br2d3Yb2DDsebyiCNLE4OGEJxYAD8AUdUWERxURH8hPCpE6tBkgKWnGRebRRDCRioCGiYZQi9L0HesBN3/+y+53mlXI0onSkR5SS8RZpTBabo9//WWXLj9b+PbXWAj1CIOnt63NeevKN7/51S+6PPHbpwZOfFBNc7h9aIaPWARcPBrRKMV7Ni7/bZcuT/zi18s/OtAaT7bG4TqjlvKApLK6rJ4ISf+8/0pRoL29FSEpfBdEiW8CdHDIO/L+unScYKf8RYG7R95AMvCfhUz2TylkCXmM0omknfKDSUfZ+JHlobpvQyMFohccqORYOzE0KWE0jSPNH/fajTx6rUpANUjpGkA9QR0ubjDJqSYZzSChmuVMk5ShRz2cKFoBFRfSdQKaht+McepUvHpwUkalhF6h5jeQ/ZxIJAX0JGE0YJEFrXLwIw4s6lQBXALC8puLWXUF3MZCcLymIk7DA1gExpWza8SwK0Ejmv9JL3TpUfcmZFLV8WHPZjkDqNSl4polFLOwScutQV2wax9gfKrboo0FfMloKBGNJpNJeP2H/AGv04VjKh6lqb74fl3RPTmrxYFaeUptmMSmkloVQqdaSgzVJHGppU5MTHaTBwAFTgU8bdUrw2Zt0KRpfVQv7zEoyPGhvBal0yJ1GqQuPRC2xK2DxAqPXubUij243KGT6uQck0Ys59MunT60+d01x/ftqLh3s/JuTv7VC3cupzOqq7RiIbu5oaasuLG+uqjkfmnZg7z87FMnDh85eODzLz5buWb53Pmzpk6YMH70qAkTxs2Ys3DRwuWrJ0y7+dwL9t793N16OLr1tHfv6+g5WPrnAZL3t1uYMq5Q26K0UuV2qthF4Xma2NYmjpHCMlJZJirL3MI2NXHxFp6hhau7lHX/xOmrZoMz6AmIqSw9X4jz+Bibo+TztGKxWaWS84Q1pZWnjp7+9JMv1rz+1quvvbFx05cnz2YWlzWz+CqlzqW3BDUmv1BuYou0QoVRprEpcYfW7NJaXHKNgcYRVDW25Obfz8q6cT0zK+PylUvpF9LPnk8/c+bi6dMZ587cvJBekJlx7+rFe1fO5184lXfhVHH25dLbV29nnr+VeYHaUOn3OiJhn04tpbXUUBrLRewGJb9B0FIiopbKGRVSarmEWoYxq1Wcajm9VMEs59Tl1xZmlt25eP/mmfL8y0d2f/zlJ2sF9Mp42MakV1ZX3qmvuS8VUUKt5mTEGQnYIwFnPOxri4fjYX/A5cQEortZN059883Z/XsgG/Sau4ya2+yG29yGW+z6m6ya7Jaya5TSrKq88/cyvs1N3339zI5Lxz+7fGJr9qVdRbePU6uztOLquEfu1rN9BgGtKu+jtfMf5J5Phc1RnyHUagtHg+ghjBMjXaBOOfFkJAyPpu7CFcFvnnWkDTX2SrN1T/P0HKz9XU/Vjt2oKw0kQE9sMoZMesQfGoaT0Bg/sbd8hzaD30cEEk8mQwDViQQajinsUr43azRAY5/Rr8q8wWAyFY1HkokY6vUUicIzG0JWTfgSoa6b9fITXbr8qf8rhSI80d6WQCbllAXnrJ/zwr/+C1DpL37+y2e27TtdU1NTXVlcXVVYW1E4/vmBv3iiy89+8S+9XppTzpYDA4Vj8QSyKiOQl9Vd6/0EyNMHrpS2trX7EJKC8gujW9CBpP8lk5KnRp5Vp/xn6eDOjgBSv4Qk0FSyD1ehpP90QpaQxygISYnL/jcIuQmxead0ynfSUTZ+ZEGtrVALUtRpNwaKAdlpCCSNo2ZeJJLGWh1GPqNGJaDgUppW2GiQNpvkFHAGKUUrbFByaiX0KkFLmZhagXEajFKmScbWCihSeo2MWSWmlZP97q1Ed3vSGgpA2YGkEPCbpSGbAngUYkxyOiAsYChsiHHrdKJms4IBLItLKICqEIYYoFuDlAr7hEhA0lazlBgKimfFmE6MAw4XNFvEFIOwSUavbCnNryu6U3X/jphB08vlqEcOqmjm18Nbq+BedsaVB9lXGVXFWj7dIuOj4esxsVnGBx51EXZQ8G1KEfiwqgNJW3HMp1NAIGTShMnRRo1qWOXUSZ1aqVMvc5llDrPIgYvsOqFdI3SohB61xKEWOrUiFy41qfh6JU+r5NfXlpw/ceDkod25V8/fvnYhL/Ni7qXzdQ8KBJQWHqWlprToTk52Rsaly5mXjpw68uGm95euWLRs2dLps6aPnjhqwqTx8+fNnzNn3pRpM2bOWzxv6ZrPPvji7sJXxYAvvfo4u/exd+/n6NrfnfZCadehyqMZeomhXoJTJFaG2E0X+ZhiH03oZPLtbL6dybcxhXaq0NzEw4Va752ixjc2bDl9KkOnMLjQrPNqq0RpVaowgbCpovrquYtfbd3+7lsfrF391icfb7+QfqOqhqk1+HzBpMEWURn8co1XqnIL5TaO2KjEPSZnDDN4lDpAUh/uCJjdIZMrYHL5ZTqjSKESSmQcroDOYNOoDEoTraW+qbEKWKKw9M7touys0pxrpTmZ5TlXi69fKM69Unr72vVLp3KvXxRy6YFWV6jVZdAqJHyaiNMgYtTIWFU6UQMugm+hWihCUkaFjFWp4tVi3Go1v07OrmI33q8pvFZw49yVk3vuZp0OuHUOo7y8KIfaUMah1dqNynDA5nPiXqfJ6zTH/N5Iq9uqUTVXlJ05sO/AF5/fOHuqqThfSCkX00qlzGIlt0TMuCek5nEbc+mVN6hlWQ33r1TeOlOQsf/m2R2Xjmy+fvbL+9nftpRlaHilYSvPraEqGCV2JeVuxpFXZ49tqsxLRdwJjykRdPv9XngpJxOpaApILZKMR1LhSFhnwDZ8ZPhjT2/PQXa4pz3SLD0Gip7sJ/vmCLzt0ECeSYDYRAw9vLAx8ejCRyQI+Uz/ZKRDm3UgKUBJElWspxIJYPEApfTqsG5//MXPf/XunhwPGpAVKSE0OxPwIWH9BV0UR+1OnTlndv7+X7r8/Ge/3nS0IATbowFIQVdFZayCVTNHP/nH3//y//28S5dfIrvnI/nFv/zyd7//47DR0zOKa+DgUbhuaDADNOIy7FXadLP7L0CePny5JNjWHoyj74H2tjCCZkiNso0QH3wi/39BOk6wU/6zwL1+GIJSiWrdUAwEYjE0CwuarZqI/GcVsoQ8RvkOSf/bC92RgNyE2LxTOuU76SgbP/JDi15iqGsFqqhCVlI4GKhkeAeA5kZvhni0vS3md5kFzDqMDwxK14tbTLIWs4JqlLeo+QCjZSJqqYBSwmkoFDSXK9n1BgndLGeruE1SehUgqZxVDXApoVfAhqiL0qOBn8CRSAoB0tJJ2koBW4FKQw4s5TckPNqwXQnACsnIRqURBwZp9KIWIbVMQCm1YKwOJIU9u3V84FEHxnZpuBYpzSBo0gtbVNxGZm1x0a1rd29k3MxIv3L+1MkjB8CdPn740tlTd3Ou06pLtHwGMKiGRwcHAArOoZIgU6hOQS5CwK1FfeEfIqlBBb7PoAISJduMeg2YWy93aCR2tcSuFdsBRg0COy4EJLWq+FYlZExkVwnsEFYLzGqhXsGTixhMWl1jTQmXVs+jN7bUlLVUlTMbakUMOq2u9u7N7PQzp3d9tePdD9776JONq95YO2nW5DGTxs6cN2/GwnmT5017bd26ZctfX7p89abPdhw/nXE9t5TTLNXfq2bOmI/17u/s3s/ZbbDj2f7OnoNkXQfJl75rrWZzlTamzM2Qt7IUIZ4qypb5uRKPQOJmCW0MkZUmsjbzcbbCLsKcW3ccnjN35eF9pxrLG+lVlMo7RblXru/dvuuddRveffP9PTv2XzyfVVNFU2NmqzWiMwRUeq/W4FfqWiUqt0BmF8kdSp1XZw7h1ghuCRpsYZ3Jpza41Ua3xuTWWz12X9gZCDt9AafX5/S0Oj1+tyfo9QQDvpDb7tJI5fSGhsqCu8W3rhfnXCu/c6Pw5uWCG+ll+TfK7t3Mz7mam3WZQal3W/BYwO13GjEhjdtUruTUG6VUA3w1AZVy68T0ChGlVMaslAOqipuNCrqIVk6tyqu4mymmV5kUrKjXUlecf+HoPr2U2+oyttp1rQ69z4FHQq2tHotJo6BWlVw8fmjvF58c+HLLnSvnmDWFvMYSraARlzWphJVacZWCWyRnFwqpd9l1txqLM2ruXqzJO3P/6oHcc19dP/VFQea+hsJzcuY9n5aSdPL1vDJ+/W1J8/1dH7++YtZoTMyI+J1BK56ItIb8XgCwaDQZTiUjySgwWMRoEbzxgfjJXr5eg71/7u3p2tfVq5+qez/u2LnmikbUGZ8Y0BM+JoGukD0vQVRwEAPs/3SQlNRdHdqMQFJkUETTpiba0Uj2SW9bm+b47neffurpp5/pk1srT6L++OEEMqDC+SDTL2BMAs2Fjxp34rK6aUO6PvXUU0OmvG70+FGleiKWiLUC+ZhUrGO7v5g78aWnYTWSp2GP8DNm8pxPt39Tw5XAsaNJNCIU7JDMG3CnmHIXJXrq6ZOXC2IPkRTiI3BAhE8o2/9TJP2RFfU/pPwHJCWu+UMkDYfDkUgEfRkQ1430/8mELCGPUTor7jvlB5OOsvEjC6E2CBtLsi0G7wukp4nxWQBJ40h3RABJg26LiN2g4DZphRSdqEEnqseljQZ4MfNqAEllzHI5q1JELRPTKmSMaozbqBfRFKw64FEgA42gUcFGY5QqObU2FRu1HzWKOpAUOBJ8n0niJUYnDVjlMbcm6dPHPLqgXQn06TGIAFJJbLVruH6zBPDUpmE79XyDnGZRsfxWmdck9hhFXoMQkNSt44FvUzItEpoF4FjKsKu4JjlLJ2FyW6prSvOL7t7IzbqQn5NRV1EoYLXgmNgo52v4DA2fbpLy7JiYdC6NjLSMoup7lQRIFDAUfKBSCATN2gDRXakDUgFJwbm0MptabNWIrDqBDecjJNULbYChcp5DKQQkNcnYBhlHL+dppBy5kE5pqBTx6G4rHvA6Wr1OnUxSeb/gxuVLR/bt++SjjevXrl26fNmcBfNnzp+/9PXX5q5cMnvZwiWrX1+xft3Kt9a/9eHmQ0cvZOeV0viYxR62OpJGdSRpjrI276R3H+LrPtT1zEDns/2sPfs5+z5H+WOa4+o9vczKlXoZ8hBXFhJiMYEyKFL4hAoXV+ZiymwMCQCrtYmvN3mTLIHu2Mmr77796Ya1H25+57OP3/h40zubv/piT+blnMZahkppMRsDJnPIBqxpCErkTpHCpdQFZepWtSGqMYQxnV9tCBhtMYMtqreEAEktrqjJGTa7IjZv1OaNWL1ho8NntLuMTqfF5bEDWHqCbm/YH4gH/VGX3Y2rNAIWs6G8pPTurcJb1wuyLz/IuVJ851pFQU7l/Tu3sy7fy8lsri6xauWJgDvksdjVYhGlWkqrheKn5jeq+A0KTq2MWS2ilRPfRbVqQZOCA5xaJWPVWVW8mAePOYyfbXjjhb69ju36sqUS4LXJIOerxKzaojtZZ4/s27px2/vrdnz81tkDO4pzL3IaioQtJbTq21pxvVnVrJPW4NJqtbBcxYdiX8Cqy625f6E450RZzvGCjP23z+8syPimpei8qCFbRb9jl1aGjXQ1vYBblZ13af+K6S8c3v5BOOjwua1WnSIe9MZDIWClRAyNWoTGKE3EPc3NDX/qZk8b6uzWN9A1zf9MX1f3voyuPeHmwiObCAeRXTSFeuEAlkaJOg306AJsEX8/KenQZg8VGgJTAlbikPdQW5uJQalIP59++Vqe3tUaRTwYi6Ep7xNwRgAqcJJAMqifEnwtBx21Rbnp6WcvXLvj9RET2iciEJ1ArWoR02BiysX0M+fOp6enX7544cr58+eZYgVaAUeLwnUCkEcqLxVHo7iChnOalVcg9fkLXIkKDh1F6yBvcFh0TPJSwv/DjP8lIePR6k75K0LebgSkBJLCIomk0SgayethYSD8fzIhS8hjlE4k7ZQfTDrKxo8spCb4d0gaAyQFNQ8KOgFqPNSeioW8Ngm3ScZuUPERhmoENTpxHS5r1IsbMW41IKmYVspvLhbTyzFOnV5EBSelV4pp5XJ2NSApgCnGq0M9jbTIRIpq7c0PK+7RBE46vlMvcOECn0kccWIRpyrRikfdmrBD6TVJYJUNDU3KceNCNy5qNYntarbbKEj6dE49zyCnOnRct0HgNYmAdN04H01PahSZ5DSbgu3XS1r1EouSY1awzCqOEeMY1VybQeIwykxaoR7j6ZRcnZxrVgDCioix6yUWuQAY1E1M+GlXSexKMVCmT4961ntx1MUeGNRvVIeIoUaBRCEZxJBI6sGVDo3UggkNCq5Zw7PqeU6D2G2UOjUiByZ0YWIbxjdIWSo+DRPTAUlFHCqtuc5lNwd8LofD4nK5ygsffLbp47WrVi2cN3/mzNlz5y1YsHTpvKXLF7+6avaSpXNfW7liw9sfbP18z7GTNwoLq1t4MrVbY4uoLGG9KajAWvkCj0PqchY3sV6ZZ3h6oLfbYOezadZe/Rzd0nS9hzQuet1HVaixCA9LSJQxoSwokrdKMK8AmUU9ArWHr3IJdF620iEztBqdcZs71NgkyL1RlJ1x98GtcnqLQK22+31Jhy2q0XgNxrDRFJYqPCKZQ6UPY/qITOXnyVwipU+paZVrvEqNT28O2zwphy9lccUASe2+uDuYcodSrkDC0QqLUWcgbPO1mt0+i8tvcwWtjqDNEXQ6Q25nwOXwmnCjiMum1NdUFN4tvZddmn+j6HbWg5yrZfk3a4vvFt++cT87o7HkvlkhSkR8Cb8TF3Fk9CYpo16CKvFrlbwGJbdBSKsUUis5jcVSZo1eQtcKqU6d2KzguXGFTS55a/GiF3v1mjpi+IwXR7y7fMmG5QvXL5y1dPorq2ZP2rB89t4tG+5nnWoqutlcdkPKLDFIG5W8Cq2kxqJuNquajIo6taBCyS0V0e4zCCQtzT1ZdOPo/asH7l35pj7/DEbJswpKlC05Rs59C7+YXnShKPPg5jfmvbl4gohSkkr6vU6DUSePBb1oak1gqgSyFYEftZkb1q9X9Btq69HX0bOvr2tfb9d+xmd6MidNtfMlqTBqZ4mG30RUisAqRAwdhebFB3xCOoP0fyrSoc1QAPEd5BooEVWeoyZDgKCIAxGTwAkAa/sBzkEJEecHFwQlQrRNkCxJl4TArmARTXaPxgVpi8WTEYDOhyu/Ezh0IBSKxWPtsXBbHHWoQr3BEMLGUfOAR+khGWyM1hILKH/t8VQ7gVDIRAq/f/k1Tcaj1Z3y74W8qo+u6L9DUiBRoNIOHv1nFbKEPEbpRNJO+cGko2z8yEJoDQJJkY7+T0gaIZA07LNLec2ApFphi4pfoxXX6GWApA16aYNaWCfnVMlYFQpOlVrYoJe04FIaLqHqxJCyHuMjGJWyKpXcWrOSQc5u7zOjSe2BHSEMWAlMCUAZdmJxrybh1UIg7FQGbHK/Veo1CQFVXXo+AZ1im4ZDToiPFo0iq5pFzpIPiy6cD3trNYu9ZjFgq98sbTVIW/VSl1pgxThOLc+q4eByulHNtOJ8k4Zt0iA81cqZNlxi14gNUi4u5liUQgeAqUbq0spR/bta4gQeJcyfDq0UiNNnVIHfalIHCSQFNgUYJarvVV7AU73cohYbFXxcDjvnWHQIST1GYFaJQyVyKIQWBVcnpivYzUoRTSfnC9nUlsYaq8XQ1NRw9NiRw4cPrVr12ty5c1asWLl06Yrlr65etnL1a+veWP3WuyvWv/X6ux98eejw1XsPyhqoLJlaafOprWGJ2s/FXGyFXYZ5RXI/XxQQCJ1xU4j5xsfsXoMtPQa5nkU86urW19xnYE3vId6Cepc6ITe2yTRhqcovVvj4UrtAaZdqvDJjELNGtM64zp2UGwKYMegJpSzOlNMZ87rjbnvC6YiZLGGLJWIwhmRylwLz6o0RTBtUaIN6S0KuCQoVXo05ittiOnMYNwdNtojVEbc4Y1Zn2OGJOb1Jpy/m8cfd/rg/kgrGUoF4WyCRckcATCN2X8TqQZZUuyvq9iZ9vrjXE7JZXRiGBuFn0ppry+8X52WX3s2penCn+Pa1mvu3WsoKKm5fv3/9cnNJgUUpjrpsCa/TqpQquFQRo0bEqJOy61GAXsNtrmDWl+AylkMjEVKqXTqZQy0J2A2ixqbZL42e9tyLr06dPnnIkEXjx84b+9LSyWPXzpvyxYbXvv3ivczjX5XnnhU0FrDrczFBmd/GNWONSn6ZTUvxGFkWdYtKUCljl8pYpcy62/VFGZX55yvz0gFMS7OPihtuOyRVrYpaDeW2lnpHXH0t5/QXhz5fM+3lnid2b0yGLBG33m/VuO06VO8MXIXGu0do1RaJ+ymMhl79jL2HuHr2t3Xrbe3RF+87kN+rH+Ptd9H7HOALvcwB2draCYaKoJoNeHbhESZf8D/h1/yjDKJJlVBHIjiBtkgMTWcfi8STcTQkKxqYDTUnJQgGjeYEJwunhjgxmUxFYolIGBITbWhhPfqYhmuAiD6BbMzRSDQMO4P/CPqPoE40iFzRsFOpZKQNzX1PWlQTcDRYG4P0kSAavQCiEYrCL7qqRHuBh9nt0MR/F538TyLoEhI+GYC7+f0YEJTon1qIN/njlE4k7ZQfTDrKxo8s8CYDvYsUO2EoRSPQPKy4J/Q2aOz2tnik1SHlt8g5jToRBTBUL6/D5fUGRaNWXKsS1OgkTQZ5i07SoBLUo0Z7crpW3Kzg1EpZVQpuDXAqgKmMXaURNQI4An0CU3rNIggARAJNErgpiriwhE8bciggADAasMkCdpnHiNaCA+6Ebe1aDvgQhj1ASnL6e5JQEZgahchWahL5LZKAWeY1SN16iUMtcOtR1X+rVWbTc40apknDMmtYRjXLpGYBNdr1IrtabFUKTXI+ICkwqEv3kEch4NYrgEHBByT1mzUBixao1GdS+U0acqZQYrwnrd+igXhAUqtGbFYJLWqhWcuDnTsMIrcBWUnNUo5ByNAJaTIWYD1DwaNp5UKVTHjq+JEPP3p/2coV02dMnzVv/vxFSxavWLl6/ZuvrX1z5Zo3V73x7nufbD1w8tz5a7mVTQyWEpeY3Xp7QGFw8TUOhsTGlnq4WKtA4xMpnSKFTyAPs6V+vcwZbebXjZ2q6jmgtXt/97Np7m79LN37KvsOrRs/39GidZiTGlNYZ0loDBEMb9VZgxpLWGMLm3wpU2sK9yZ0zoTaHFYZglpDCDeG7faEyRTW4n4N7tcagnpDWG+I6E1RrSGsMUZwaxKQFLcl9LaEwZE0uVJmR9zmjDo8cZc36fIlPP5kayiFXJgg0WhbJPnQhVOpQLLNH0+5gwkbIKkj6vKmvK1trYFUMNjmhRiL3WAwKRRyFq2lrqK4pOB21YO86vu3q+/lVN+9WVdwqzov+97Vi80l911qZbzVE3E5zCqxhNMk4zTLuS1Ceq1SQJWym0XMBp2UrROzMC7VIOXZNdJU0HPvSua4/sMWjB6/dtbctbPnfLBy2Qcrl3y6fsXXG984vO2D8/u33krfV3n7nKDxrk5cZVLVuY00n4XtM3M8JpZdS7drmVDmFewKtbCW21RQX5xZVXCxoSSrufQ6ozLbKqkz8coNjPtmViGr8MKtU1+c+OqtD1ZNWbd4fGPZzbag2W+ShazqiM+circmE3BhUB/wVDzukynpk2brew5ygHumr6tbf3uPfljfgXUjx0VU2lQELhthW0TcRHxBoq/HdohsR88uaR79Kb/sUQYR9qHTiAEmkpbJOAEs6KSIxYe20SRwJHIJYFVITjBqhKhxR2lAXaHKdZSunWi8EE8gP0n2pUfRMQS+sDExZGs0EYUg2gnaN0JPQNJEWyKO5huA9XD1QMgMwNEgGZEV4kKTWe+U/42ga/k96XjNkWEy8E8m5Dk+RulE0k75waSjbPzIQny2EkiaQuNAEUiaAiRNRR8iabw9FQMklRNIapIzTEqKQVGvl9XppLVqUZWSVy5jl8k5lTJ2BXAnAKhRQTPIaUouMo7KudXAowCmQtr/1955AEpS1Pl/AUUEs8LuyznsLugZMKBiIIuAIIjkoCRBFBRz9k7vzGI4/iIgSF7YnPPL+b3JOfdM90xP9/Sknk4T/r9f1bzZFfFcJbwF+ru19aqrq6urq2u6P11xM+wFcCym3ACROdYB3EnRE3yoo5T2AmiCAVQFTzDAmsCdXGAaDNAnH54DwwamgDshGOyFeGhVK8QJkeRY7FQqMrhOaYZOwBSxi1FcsFRiHXxsjgtPJyOzycgMF55hQzNscCaBS+rbUn5H0m/ng05AUrABWSibNpAUDEVSpNJEAJC0QKgU7DxscgRJw+5k0M5CbDi8CfuSCowDkJQPWBnHVHB22D834pzcH3PNeS2TgKRBj/32W2/+yMc+eta555130acvvfq6K6+74Zqbb/3cbV+67Wvf+vEv777/0bWb9ozOuSOhZM7P5mxMxhYRLW521hab9aWs4YIlUJoHJPWJdl/aFsjaAqo1pHm9Wd2b3H/jl209q9JNnVIT6VHa0sW1DUy29G84/+pKJB+P5SIpI8bpEU4Oc/loqsSIKpszErlyXDIY0YiltQhXAhPjtDgYVo8nNSalgomntHiqzACnpgwmVY6Bm68khEo8XQbDZaqAoWJWzxbKeblaVKqyWisqFVmtlDTAApzWQUMYAQexqzVZr+ZLlUzOEDIVMKJYlsRyLlfJ5w0pW0ymhBgDVOqaGB/auWXDjg1rdq17cs+6x3c//SgYQNKdjz+89bGHRjZviNgtmiiUBDbqmbdO7nXNjwUdM+75Mfv0kGtu1Dk74l2YiDjmOb8zFfaqQur+X/z61FXvuPTjZ11+5tlXnHX29ed/8sZPn3fHNZf8+I4b7v7RVx7+/X9ufuS3+9f/2Tm2Pu7ZkwoPC5GxXGJGSTtyCYsQnpViCwnPmG8evsp2W8Y2je18dHZ4rX12u2dhT3Bhd8ozlrTtZqY32bY9+PDPv/qTO6/46ufOv+qCD93zq++KnEfPx/Ocp8SHtGyiqmXKlbxS1nQFMkjd+Zkr51d0Cy09YmtX+oSuzIqBfPNKd/vqkVvuqClqxVAJnBEYRXAiv2B4ToAX1ikiQS3+rA9LkYQh6mFK4QEDEAmJpisYo4tMRqdjN1kctgXPIURSUhuKFj0QV7aqYaMvZgIiJIRBGytD4emF4FqDOKvlUsUoQWyws1StyqQ6mYzaxIjIsRCnhqP2MePgXDR+2IVu/EgnQErTbMrUvyr6Kl9CIZLSMn3oooeQw02ZOqBG2XiBhU9h0kwGrwJcPAZdFElJ8z3Wki4iqWt2P+OeYNxDUfeeiHMX8GjQvjPs2B2w7gpacZId59RW79yusH0oaB1yTm63T251Te/wzO7yze/xze0J2YcAJQE96axPRc6tpH2q4Ncz2G0UmZJ1gkMRfLmEQwZH2gc+wKACsF3UIkaxMlVOeoTwAgSGo8AnFZzF3qgR7EIKMec5FyApDSxGnemoU4gCFAKn2iXWmY4v8DEwc8nIfDI8l0J7ngsuAJLyAScFUCHkSgfrMIrLzUc8UtQLVCrFfIihiWCRDRe4ENoAo3RNppiPNuhTJE34rakw4K+VBzJmIT3OlN/C2KcCM0O+mWH39FDUMeuzzfqdFq/T+p1vfePKq669/c5vfP37P/7Z7/53zaadEzb3/hnb8Jxz1hd1xdIeJuOKCK4wD7YtlJn3CXNWdtYan/cK9rBsD8kWf87mE50hCJZ3RhVXTPOFZC4gVeYD+wfeFW8bSDf3Cc296da+VEtPpKN/7j/eJzy2UY5KfEJOpQ02rbKCzAkql1WTWTVVMNLFSqpQTko6J4IxUpkKL1bSQiWZqXJSmQeTrSSlakqq8tkqL1Wxt6gEBtzldK6aLdbypWqxBABaVfUqvO3B6OUKkJRaruAocfzmAdvQoXBhMyr4VxUND8nlq1IWkFQXBS0j6blcuVDUc/mSmCkkWM7r8UyNj+3atnn7+jV7Nz61b8MaQNJ9658Y3bx248P3P/Hne0Z2bGE8TiXDFYV4yDlnnRpyzI1aJvbZpoecs6OOmZGQfS7uc6QjviwbzbHxn379mx9cedK1537qqk+ce9kZZ1z9ibNv+cynvnnT1f/zjdvu++X3Nj38u+FND0ztesQ2ui5k3ZHw7uN8I2JkWk27SylPlrHlEw7ONwXF2zm1A764vHM74WtHSDjUQqxSSOTCVtY6NLXhL3/9+Td/dNtlP7z98q/d9Jmv3HzpwtSOSiWbT4fyfKgkRvVsqqrljYqiacWyqgq79s2/58PMiu58S29yeWumFRcR5VYMTHa/04ikkKSwYg8QC3+o+CsFA8L2ewN+rnVmO8wE72Zqo9AF/9BAchEikQQh3bSZHC4Qrq/OjQjfCIsYFh6FZDdCOE50X8XCAweSbp8QikIl2oTSsdoYvn0wKmz7qQL51nkUc65qYMdUZHo8Obb8ox8+CHE/OQeejhisFqgnHk9EbFOmDkX0Vb6EOoCkpBXi/1IjAD2EHG7K1AE1ysY/LUvPTRg5acpCJIVnPeCCXq3hXH/4cCe1pKThniJp1DkWduyNkuHGEcfOmGtvxLHXO78tsLDbNbXNObk5sLAn7h6POUcDC3uDlv0R+2jEPhKyAofh2ktixELXC60jKZkbXxeDcsqLFZmMvcT7NDEIu8AB0Kmk/eCQGIcQscgpn0hmj+KDc3xgDmIANsWJnxaXxc/iqCknGIgHPNNROyCpyLjEuENMAJK6BMaRjtnApCILqYiFD1uTYIKWVMAuhtzYKzTqA0fD3RhND9xJZ3oqJkIlLkKXrYfNXMxPZ4PCYU+0fT/oYP1WPuqC04msXUw402FrwjPHOKaiC2PBhXH7+B7v3KjXMhNwIJL+/rd333Pvg+OzDm8sEUlJET7vjqfdCdEVR2OLpOe83JyPswV5e0Cw+TN2f87jzbm8Was3BzBqDxU84aI3nPdE8p4YHFv0x0rhqByKySUn6/ryDy1d70h2rBSbe9JNfVxrN9/Zxx7fPPH2kxMb9qjJYo4vZSRDzOlCTk/n1HRWFQpaVilLpYpUrGYKVSlfzaJdyeSqYq4i5MsimEJFzFekAphqrggMinZOJqZULelVxajp2F6Kb3iKDIQeYLNcrgEgwJcPDi4BBxAAfvZgBRcOOFGUarFQyWaNTAaQVMvl9GJRL8hqrqAKmTyb5H3+wNTkxL6d2/du3bDtqcd2rXtsZPu6/RvXbHniL9ueemTH2ieHtm8MOGaVbEorCn7H7OTwjoWJ/e75CefsmMcyFfe7uJCPC3lLYirHJb58/efe0ztw+TnnXvTRj15+9pmfv+j826749DduuvqnX7v1T7/43oaHf7d/01+m9z4xP7zWPb016tjLuEY432Q+gbOVSVErlEAo0gvDmywjmxzT2/nQTKXEaMV4RRMqqsD75j2j29ff8/PffeeL3/vCFbdcds7Xbrty2/oHS8WUnGNTjEfJxZVsvCJnK9j7sVRWi/HR/aPv+0Dk+NZMW7/Y1J1s7hRa+9j2wYX2lfY7v6OnC/Ao0IwSTvMOP1qEKPh9UhqFzHyJIClSHkE9UjTwg4SUELgWhE7kQh07DcETCPGSPILwYKwmxY06M2JI8ryCIkS2oHRVazhJCOyAxyaGrVXIYCrci3+xdZ+URxwOBcHQHyNEfK1UoExiOz3plIugSxKD7nqacZP8MWXqkEVf5Uuof6fhnooeb8pUQ7RU0OLxQgp+OGDD03gRSeE9gUiKdVpYG4ETRyOSeqxjgKQRIEvXfsa9J+ZCE7bv8i9sd89scU5usY1ttI5u8M/vJjPbTyY8uHYoICNdFxTcrHcKKzjJ3E8UScHQpZtgkzKlnPRoQgAg1ciEAEl1KQzMCnsBOiFkLu4osp6EZ8o5sSMwvz9iHeG809moPRtzZKI2MQxgas8lXNm4S4w50oxdYJxYTwnwilTq5GMOPmLno2inIo5U2MmHHemQXQjiEk2AlWCogwIoxU065RNto6c8Wlxctp4iKQYjFaVSzJcOOZMBuxBzS3hSK/Bo0j8fd8+y7tmEbTJim6JIap8e89gsbrt184bNk9OWCJcFHvUyaWuIm/aEJ9zRaR8z6+Nm/cl5H28NpB2hLECnO1xw+fMef9EXLHlDijsie5hSKKGGE2qQkf1M3hfPh+KFSLwYSxYz8XzVL/q/9IPA8u7Mih5xRR/f2pts6cy1dYfaeofe+eHU5r1apiRLSqFQzheNfFHPF7WCrBXVsqxVZL2KtlotKpW8XMkWK9lCOVskplQpyNVCqZIvQRjCoHpNMSpAogpWiyJfkvorLFpgl2tYp4UjyZFHdaOqGjWsGCW2irxKmAQOAZBV1UqpBGBazuf0PPBxQctk5bRUEHIlISsnU5lAIDg/MzOyd9e2dU9uW/f4ns1rtqx5cPv6R8b3bt6y9pFNTz60e8vTjrnxUo5X8wITcAYccz77rM82E3JZuIgvFQ0AlWp5iDF13cWfXtXScuFpHz/7A+/77FlnXHHuGTd+5vw7PnfF9790wy+/f+f9v/nRUw/8es+Gv0zufsI+sSVsG4rahyP24ZR/RggtpLzT6eBc2Do0j6uLrXfP7swmLOUSI+djZT1TkdOuqX0bH/jj3d/96teuu/Su6y79yo2XPXTvrwo51jDyGT4s8pGCGNNLfEUpVgpFQ1FTe0f3nfJ+V0en0NnDNXcmW/u45j6hZcC/vMvzlbsQ1bFW2dANpWLg+CbMXPhHkAk5DXIa3HVf9DwcRB8uB4s+0TCJCH0GVpbTYHAF8JciKcVtiqRQeCpQZqCEYF8FEiH8wSgIXJIe7yRKsOEYeFqBTXxQNIfAhoMX44QHHWYf7sYIYT9EjpX3WGYRQ+Gx14DZekz0QsCmFQQNH1Om/g/RV/kSykRSU8+baKmgxeOFFDxYazjXCb4G4NGPjaoHI2kZV7zHEfduyyggacg2DEiKjZj+kZhrn29+q2d2i39hR9Cyxzu7wza2wTW1DV7eIev+wMJeINGkf4bajUpNQFIkS85Nl7MH1gQDe2GT+sCucjZSlsJIpWIQDkm4J2gkgAK6GM5Gne6p3bbRbbbhLcHZfdmwXYrYM1EH+GcZh8Q4JcYlJVwi5wYjJb0Zzs3HnamYkw3b2ICNCwGMuviIKxVxCRHSWxRMCGfFp1QKGNpgUIqkMhtWUzEwjfrRAuVRYmMdaiKYiwcIlXrFiDsTdWfijmR0jvXOxJyTMVz0fz7pmo3Zp5yTkGmTlolhr21hfnpy0/rNoxMLdm981hkdtwYsIc7BZCY8sXEPMxcWHEzByRRc0bw7Wggyij+seoOyN6QGY0aYKQfjaiBRCiaUSFyJxpVIohhlCxEuF2Vz8WSeiWfUbDm7bXKkfXW66+3i8h6+pQuQlF/RnWtdyazo3/euDyV27CsXNDmvyrKhlHClVR1HfOA4G0QDnFq8WtIqQKUFuZyXjYJSBndRrZbAAIlqVVUDBkXexLd6vVUUcRRRAF/ayAEAoxik/s2j6sCu1RISbLVUxsXENawkJTJwKHlFQyotF+F0JSNb1ERE0iJW4uY1qaAJmVwkFLHMzY7s3b5327rt6x7duvah3Vuf3L9z7bb1D+/c+sTWdY/u2PiUxzKtFUQDvqVigYjXHnAuBF0WgY1kuGgqElJyGTWfvfyCc3tXvPXcj3zwI+866aLTT73otA9ffu7pN1x6wVduvOp7X/78T75+62/+8+uP/OlnW9fcO7l7rXN8h3tyl3tyZ9Q6wthGw/P7GPuof2aXdWSjY2Kzc3pL1LVfYq1p+L7KxvPJ8P6NT373ts/fcfVn7rjqMz+645bhbU9LfERXxDQfzEpMQWJzYsxQM2W9WNH09NTC3vd+xN/Uluro4dq7uI7eREsv29TPdb19pLVXGBuG36mqqlj7BzcGkBTuDOQ3bNYpDYGKImn9Z314i1IzdirGtnRsC8KSgn+wDrR+UcSb8CI8l+C68erwA6beWQFLGHlqwR8SHTqooZHjwE30re/FY0hzPeQgnACDYfz10ophCJKSIkwPJYcRvQjPYVMvQ9FX+RLKRFJTz5toqaDF44UUfXzTZ3QdSbVqDd4VCnLJ3yCpe24oZBsJ2/fEPYikcc9Q1LE7YNnpBzO/yzOz3Tq6yT+/J+mfTnhwKXzWO5kOzTOu8ZhzjA/OJTxTYFPoVHhfKeUFPBUjOFMpVo6KAeoDAQBGNSGQZ11CaN49vXNq91PTe562j2+dH96Q9M8pqWAmaE+6Z8Pzo1HLGO+dh81c1F1k/YWEF3mUcUsJgFFPJuXKJD0ApoikUWciaEv4bVzAlQp70hEvGDESkKJBwFCKpBRAATGBOymS0iZ7IFGKpJRHwTMf8xdi/mI8WCTdSWngHOPPMr5M1CNGXSJjT0ZmGfdU2DYWtU1w7jnONRu1TfnmRv0LU46ZCa/NMj48tGPbTos9GGSyjkDKFki649JCKD0TSM6HM/ZE3sYUFkKSM1zwx1VfpBSKqFGmzKSqCb4aZyvhuBpk5WBCBiRNJPQEp3G8Ek8XmXQhkcql+LyYLqhhwf3LPw33nsS19iZbO5OtXdIJvfkTBsS21d7W3j3veq807ygbZVXWdRW+ReArBO44rpBAXvbIl4A/ig4AijYCKOkeCnQJZQVJFGxCEViK8A8SE33Jw4sfX//E1DsrVwiSlktGWQYkBdxFJMXBTjhDPBCpAUXOgDOWFbVcwsracq6oCbmSmFf4rJbOl3NqFThVELKRcMTlWJgY3r1r05N7tz+9b+faLesf3Lz+gX271w3t3LBl7eO7t6wLua3FTBIZFKjUY/M75pNMSOJZgWNKWbGiyFd86ty+lrecfer7Tn3XqvM+8v6zPvCucz988hXnnf7Fay79yg1X3nXTld/78o2/+uFdD9z90w0P/7/hjY/P7lq/sH+ja3yHd2qXd2pneGG/b3qHY2KTb36bY3KjfWJd1LM/HlnwuWdGdm74/X9977oLzvn5N74yuvnp4c1ro25r2ShwjE9MxxQ5neGjcpYr6zkNvhtKhcQ9906+6YRMz6pMS1+6uY9v7k439yTbBkZ7V9t+/StVkjQNPhMQ/LF7JN6ev0FSrIFGnCI/5cNbNH1QPAgHKthlHRIOG/AfJ1clhQkviobCC0RUpKyKZZKOi4O8IFGQek8ITMoe+GOlOx6GNmYIuDAkcdA48VMLize21EOuYbwYGRZCEtHi1xVugE+9hd+UqX9D9FW+hDpUJIXSTkXdYNPjTZlqiJYKLC4vkuABjy89eET/LZLiiHs1nw44pvy28bhnOuYcjrn2xVxDjHuI9Y7EnEP+hd3OyS2OiS0Lwxu8s7vSobmoY8Q+jm2dwKCcDw4ZY1wTIctIyj+XY1xFFpEUMBRglCIpYChs0hZ8MGran2PsWj6mi8GgZT/AqG1sC4Dp2LbHo/YJPoBzKgl+W9KzELNNJd3zYtAhRdxk7BGOf88BFzKeDOcWk84GkiZjzkTIngy7+KgvHfEJjD/DhKV4RGIIkpIqUuBRIEvgTmBQJRkFBgWbNtaDJ6An1owu9h+l8EoNQdJQnvHn4r4sVpQ60yFLMjAD1856ZhLuWdY1E7VMxBwzgYUJ18xYwG4JuZ2j+/bv2zPk8Sa8IckVEL2xnDsiOSJZf1ILpDQvq3gTij+uBOJaMK5H2HKcLSe4SiJdTYoVPl1l+QojaExaSfBaii/zQkXI6HxW53NKNq9JgpyXtEpGK2cM76/+MD6wKtjdl2zuzjcN5k4Y4FcMSh0rF970NvYvj5blEk72iGOO8F2PteR0KDxWR8H7GTt+4nseywdugy+2bsKzC9/11Cb1T9jeCTshFvoShxc7bUQlB6GN73gczkRItIoRQ1mDtz4lKnJ6hFKspkV01cr5oipkZTFXyshlqVTNKtVsQRelYlqQOI71e5yTI3v3bF+/Z9uTO7c/vn3Lw3t3Pbln25pdm5/au23trk1r5kZ2Z5OxspwVE2GvdTbotPOJaCknqoWcLue/85UvvufE7o+89+0fOfnET3z4vR9794nnfPDdnz37Izd+9oJbr7z4lisuvOP6K775xev/+9tfvue/v/fUn369d80DY1sem9rxxPzepxwjG1yjGzwTm5zj663DayxDaxxja52TGz0Le6aGNj/0+59/9fNXfecLN7rGhqt6qZROiLGAlGJyabaQSeYyiXyeU0pCRclUSoXUhrVTK1cmuvv4lh6hqS+9vF9s7k+199k6+/w//e+yplYhPzBH4bdo1Iwa3AX4NKCZTy3IOzBYl0cfGC/mY+NfFC0ZYBNyLCGS0qKBhUGhSAobWILQAdxI/dCCTyEyQh+4Ex5TBEmx7JCAeAwOYVpEUogNORdciJfUQQKRj26MhPRehnhriKSVEsFZzGNaGCE09nXGXwE5alG4ZcrUoYm+ypdQz46ktBCDTfX3brDp8aZMNURLBdgvvOolER7DgKQEHGr47MeHMxAC1pJqBdFrm/RZxxnvDMBlzDEadYzG3ROMayxo2RexDYMdWNhnHd1sGdkEHMa4xiP24ahjCPg1ZN3vmtrpnNjtmx3m/ZZszC3FsJm+wLoEXLppHpAUG/RjTvABGC2lvECorqkdYsRSlsKkTd8rRR0xx0TYOiqEnELIRXp8emKOWefEvrhrjidziObigTw2oGPPTjHmExIugXMAjwqci2ccyZgjFXfxcU867hPAJPxZLpxNRjMMzt+Up+3viwOYgESpoVRKK03B5JkgmFw8lEU7kIujDSdFEydLjMY8mZBLCjuFoDXpm0n6pnnfTMo3xzpnotbJuGMubJtzTo+75mb9DsfM+MT46KTXn/SHcu6AFGJKvlDeFylEOD3MaqG4Gk5oUVZnkuV4qpJIVthkOZnGke8psZoGA46Mlsro6WxZzFUyeRyHJGGPT6OY15VcWc1XtWylLChVRV24+5eTK9/ONw/wTf3iioHMin6+qSfR2T/ee1LyifXlYlHXNEMzyrqGY04qGr628ZOEVFlhyYAiguQD22RENGGCRR+yyA0x+DKHPf9IWM5ISHBQQ93Uk7IJEAEaXddVVSvKSi4vF4pqHmc2rWaLlVyhnMvpkqTmsnKSTbnstonhvXt3bti7/aldWx8b2vXk/p1P7tz48NCOp3auf3T3hsddMyMFPmFIcM/dPstCiomWS3KaYyu68ud77j5poPMj7/uPMz548of/Y9UZJ7/9wo9+4KKPfuDij59yxSc+ft2FZ99+7SW3XXvxd770+V99+8v/+8O7Hrn7xzse/8Pwpvsmtt0/tvlPY5v+NLvrwfndD8/sfHB6+0PzOx+b3/n4yMaH/vKbH37j85d/68brxrdsLOclIy/mEzExFiryST0ryUIyKzBFmVVVoVyUhLVbJntPDLV2pNq6ki1d6RW9QtNAunWltal9+tqrapoCt4biG4ra+Bey66Ut8swhZaYuWgAWrxCEjyVy4XWL/MXSRSCUBMCDiO9ibBgDOjH436uxC/kWjyJb5N9BceI/GgGJHUVtFA1lytShiL7Kl1CIpFBknyH48H+GA0TdNN3goMebMtUQLRVYVl5w0XKJNaSkdgCe1jjiXsO6MUADtVbVVTnjtU95LGMh50TENha1jwJ0ApJG7CNAonQ0PRjn5HagUlzM0z8DJOqe3uac3AK06p7ebR3ZEZgfA3YUww7gS4DOfAJb7VOBaSlmyTKOdNACnrTtHqB2cteaoGU/adm3lFK+QhwAdIJxTkft04HZsZTPDuAYsU7bRnbH7LMpv4NfXF2JLuwpxjwC40wn7ALrSiecPGNPxRzpuFtgvSIXkJIhMLlkOJeMSGwEyBKb4MnU95RHac0opVJwgD+lUpmNFBORfAJAOUTwl0Iw9iVFYI35paBTDDiyYVcmZBUCc2n/bNo/l/LNApJGbJMJlyVst9gnx91zc16rzTIzOz9j8QdSwWjeH8xFmVIwkg9FiwyrMqzGJBSwE8lyKg0AWuGFakqopDNk8Hu2hgBawBmXpAKanFzLK9WCWpO1alGtKqWKVqxqclUv4WSMRqEIr+HpCz8bAhJtHZRa+oUTuvim7kRbX6B9YKz/RO6+h1L7hsqqVi7KFYO0xuPUCxUDCgGWDmxOJy2adBPf56QOCosN5VB4j5MtDEACHrpoaLABhQ3agg+bBElVWVZkuVQqaYUSoHYlV6wUShVZrhbyFaVULeZVNs56nPbpseGxfVv37Vw7smfd/p1r9m17Ymz32j2bHtv59MP7NqxxT4+VWFaTMqlQkA0H8qLAJWKaVtq6ef1/vGPwjI+879Lzzz55de85H3zPFZ847bKzPvrpj37gM2d8+KbPnP+FKy/8/KWfvP26z3zjxiu/f8vVv/rOFx/+3ffW3//TLQ/997ZHf7bnqd+Mbv7j2JZ7Znb+ZWbHw+Mb/zK97dFHf/fDH95x3bdvueah3/xCjAYNJZ+K+bigJxMPF9PJksQXM6ySiZelhJYTkuvXT/S/M9oymGztS7d18y2kvb65L9Y+MPT2d1v/8mfI1HJJI/nzShAtQ/+3GkXtWXUoMYD+PpJDOrDxvjZl6lBEX+VLqANI+vf0ebDAh3o2ijg93pSphmipoKUF7BdS9AQG1oohXlQN0piqVRE7dF2p1gxAUp99yr0w6rOM+Ob3hW3DgKQJzyTAKIBjzDkOPhH7qH9+r3d2Nx1ZD0hqG9vond2R8E4EFvZbhre5p/bxAZsYtktRG4Am8KgYmU8FpsAm6GlNh7DGFHZBnEC3EE8qMAubBdYNwMp6ZsLWMcY5m4n6ColQaGFyZPPTjrG9Sa8t6cNZ7ulkopkoGjHmQiSN29NxIFE0sCkmPBnWl+WCAKNZLgQGkDTLAmICa9ZndzrYNBruZTLKHsLIiWiRjRYATFmgUhzPROpKA3mg0ngwG/EKfofgt0vAxyFrOjDH+2Z432zKi7WkMftM1D4Xsi/4LfOM1xt2eeYmpuenLeGwEI7l/eFslKyQBIZhFYbTGE5JJDWON9IZYNCKIIGNGFqfbkmu5kvVQgltnAdUq+IYeRwxVMVxQxoOI8KBR6SV0tCMiq4H7v3rVP+7Ex0rxZauTEtnurWLbe1h2vujXSvtbzxh6J3vZ/eOllVVUxTVKCvliqZXdABR/DApARlhDTrZqunYYFoha3wBSQKParBVI2gJJQarsbA8HbJo8Qab9ijVSKdSWkuqlkqUStVCsYxz7wOPkiH5+RwOyVeK5WJeEVPpoNe9MD02NrRzdP/WoV3r9m59cmzXhpHtG4Y2PbV/41P7N6x1T0zIyaSRk7JcPM3GeDZWLGbnLVMXf/aCM8889crLPg1g+omPfeCCj59y3qnv/fTHT7ny3NNuuvT8my+/4KbLzr/+4nO+cMWnvn7j5T+64/pffuvm//eftz/0y68+cvfXnrjnW9se/5/hjX+Y3/vwzM6HxzY/dP+vv/Ozb9+8a939PsvE/P7dcY9Tgg+noE2I+wtpRsmlChkmz4cqJTGxdav7F78Yf+d7fW0rueZBtrlPaO0li2x1R7oG5vpPDN9zL7wYVF0jvA8C+4V+Dpj6J2q8r02ZOhTRV/kS6p/3JaUBCJHi84V6UpEY6odTB/Ux9cpUoxi84KIFcRFJwV1H0hpOla9ppSqpJaVI6reM+ub3hq1DUecoIGPCgxWljGsssLAPeJTMRbov6Z+GXWBHHUOBhd2Me8w/t88+tjNim0gHbRkcHW+VYtiLVAjP8cGZhGeMD84KYQscxflncnF73D3B+abyCSe4C6xLTnpizgnX5C7nxK6wdQLoM8v4AvNj49vXha2T6aAz6bPR9eiBSoFHcXL7uDeTcAtxOw8wmnCSofe+bNIvcQFAUoBRiQ2CyXLhfDJWXKwHbRjAUIBRiqQK2VtMhEqwKxEuxMk8+YkQpEGK4txP9arZsEcIutKApAFHJuAQgwsp/yznnk56ZpLuuYRzJmqbCS5MBaxzcZ9HTMTjvtDY3iHHgpPnS0yiEAxLHK8kODkaz7NJhUtpSR54VOMFA0k0h5Wj2QJWExaValHFykLgUWJXYFPWkEQVA7tbqBXAU+xVhxODU4yBGwnEWqnGH3p8sv8dsY6+dFtnuqVdaOnlm3vAZDr7fS1do+8+JbVrl6EohqxCWaDT85D5htSKAYwKUEo+U2jbKVaIYosmnAE8YA8Wovr/A45DEeEtFMAoNVSLVKoUC4pcNGS43mIlm9OzErBlWRK1QtYAKlWKelYQowG/Y2FuenT/0O5NOzc+vm/LU8Pb1o9u2zC1Y9vQhnX7n37aum9fNhYr57OymOITEVHgeCn+q//9xacuPvfSz15w0YVnXXz+GWd/5ORzTj350rM/cvV5p19z/hnXXnDGtReeef3FZ912xae+e+u1P7j92u9/8Yof33Hlr793w29+8PkHfnXHxgf/a2jd70Y23LP7id899Kvv/PHHd25/8n+1fFSXoWjPptw+MRZmY76iFFdyCUXiZC5Ullhhz46hU07d/5YVwZ4TE62DYtOA1NQvrOhKNneHegaHB1ZH770fslVXZOzPDfkMOUl/maZMmXrpiL7Kl1DPgqTwnKU2dRzsbvj8I9FITb0yRQsALQkvrOoFEZCDAAxF0loVp4IqlxVFriKXSkHXLCBp2DUZcYxGsZ/oSNw9FnePgwOQ1DOzM2jdF7Lud05ug03GOQp7AUm9szvAM2ofYz1zmYhTDDuyuPS8RYrZMlFAUiDRubh7NOmfSYfmE95J4NQC5wTeTXgnwA2oCkgKxj6xde/6h+aHNluGtg1vXOOZ3l9KhcWwkw/YhZAj6bel/PZ0yCFG3FLMm4v7cwmvxLpF1ok8yrpyKW+eDxAk9WfZAMBoJgEGHKEcFy0AcRLKJBOOoltmI6WDhjdRJKW0WiDD7XMxP509KlefjtSV8tl54NGgKxNyiwFn2r+Q9Eyz7mnONcM6Z6P26bBlOrgwE3bY0tGIlOCi3sDQzj1+V0CWq7ygxhN5KVcWJT2VVoSMjkbUwAYfMVuGXRIiqZEr6kWlUgIGVXE+JrDJWPiySmAUhw1jjwuE0RI2hFc13dAMFVvbtbKhakA2zP2PTq18R6izk2/pyDT1ZJq6habuVEtnuq071tw68t6Tk3v2VIpauajXyESYEFsZmBP4FIoGFA408B+BlGLS4uOMmAN//zWRKDCqRpPAM5C0UDDkYkUUlXhc4hL5bMYo5CqApGBKsKugZdLZeCRunZ2dGN43smvz7o1P7d24dnTrpoktm6a2bB56eu3uJ560Dw2J0ZCRF9OJEBsP5lRxzjN713fuuPyaS66+7pLPXnLuFRd/4ppLPnn9Jedee+FZV5132pXnfuyycz58w2fOvvPaT3/r5iu+duNnvvL5T331hk/94MuX/c83r3nwt1/f+sjPtzz0P4//4btP//knD/zyW7bRTWoxLjD20MJkeHa6zAlFlksxgawUV4tJlQkaTEgY3jf6vveFm9rSvSdxbav45v7M8p7cih6htTfcPTA6eFLo3vsgK3QF7hp8DiChH8ggU6ZMvXREX+VLqH+OpA0H6O8rSp8hGqmpV6ZoAaAl4QUWLYZQGuslkiIprqBCkLRslAwlG/NbXfMjMc9MwjfFeMajrtGYeyzmHo8AkrrHA5Z9EeeId27X5J413rndECZk3x9zDnM+HALF+WaEoD3mmBJC9hzjIkhqlWK4UHg6NMsHp4XwAg9I6pssptyApJ7ZXUHb/mRgBs6S55xaJhj3Trlnd0Wd43zQFnPMxF1znNcCnMd65tNBWzpk50P2dNghMZ4C6y9wgWzcIyVcGc4FYJrlPLmkN58EGPVJLCJplg2CkdARynLRPCJpJI/N8dhPFGwwcjKmpBiFj5dSjMxF0RNs0mG0MegekBTtsIcPOLH/gNcGSCoGXemAI+mb5zyQzpk46f8asU1H7HMRuyXucUuJOB+J+R2uqZEpJhzXtGquWBEkVVarBbks5Su5YlnMauADtkhsKW9gszXwqKyXFDpHkgE2tq0bWJGJ9Ai3DztyogNI1CALdWJtJo4v1oHvNEBLVYc7HXvwoYmB1UzXQKq5O9PcK6zolZp7k8e3Cp1dnrb2yXe8R9oxVGS4qiwD6MpAo7RmFPt0kAZ7HP+E1ejY9ZMUG/JcIyUIa05hixSrf1EYx0GiSArS4IOopCglQNJyKpkNBdloOJ3NaCr2Ja1kM3pO0guQP5IipvJBX9huscxOjOzbsnnPxvUjmzaOrF83um797LZtYxs27FnzxMyebZlYoCjEmbA7IcQkPfPkxsfu/PoXb7r12iuuuODaKy+8+rLzr7rknEvP+9hVnzr9c5ecffNnP/nFq87/0jWfuvWqc2+84uzPX3baLVeffcf15333tovv+ekdT/3pJw/c/Z17f/ft4d2PMoFJLReSWG9kAT7VFgpMJB8IZoNhOcVKUkIRmKLTnt24ceqd7/G1dIrt/XxTb7plZaZlIHVCu9DeHerpHRlcGbn/ISB6QyODwTEr8WOCVEPTPP23cvawFNziuutw1TNSSDcP/2SbOnxEX+VLqH/YcN8oxw0H8Kiqqo1S3vBvOEA0UlOvTNECQEvCCyvssAp/KEugs95wX8GGe1VFJC1r+UTI4Zwbjrqn495JxjsR84wx3nGgUiBRIFSw3bM7cVH7mR1+616AS8YzFrbvi7tGkv4ZMWJN+hYC8yN8wCqGbZn63PjuLGNhveOpwFQ6NB/3THKB6SLvKSRd4IB4nNPbIU44hZz26XKikHSLUXuWcQthZ8pvY5yzUcc0653DUfyMR2LcYsQBJCqngoWkPxNzSnFHlnMBjKIBKmW9gKTAozk2mOdC+WS4kAoXktE8IGkiXGAjBSBOLionwcSQPrloKRWrI2kyRgJE8kyATqdP536is0elA86Uz855rAnXQtJr5bzWuGue9cxB2hjnTMQ+GbZOReyzcY8j6rQzXk8qHAm7fI55m8/hzUsyIKlMGuKVRUeuqEs5VcqrOJcTzuikZgt6QcHRR6qGE9qrmq6oOESeTAEK1GLg/DjElHG5ThymBjeSImKlAixawiU9cUdFJbVusfsemlj9H4HuAa51IL2iX2rqFVq7Us1tmY6+2PLuuZPet/0TFxRs1opaAL4tA5MCIiEYkUpYrDnFUflVQFJcjLGOpOis153+y+UWijoeTISRETe1Id2appdkHZA0D9wpFDNCCUg0ny0XcpV8tgJIms8aGUGRRI1P5aPhmMtmnRkeGdq2fc/a9WObt4xv3DS9afP0ls37nn5i99OPzw3vTEXc6WQgxLg5KR5m/Q/89f9df8MVt3zh6ltuvvKaKy648jOfuOjcD3/usk/ectUFt19/8W3XfOrmK8+97tLTbrz6nM9dftpNV55582Wn33r5mXfdcOHXbrn0T3d/32nZqxZjSiGaZhysd0GKuLNxfybqlQKuAhNU2Gg5ES1OjG7/xLkL7ziZOb4909qXaulPNfUJLf3iii6xozfQ0TW0anXg3nsh+3CtgvonAGYjvCjwA6Ceo/UsMmXK1OEv8iZfSv3zvqRUjUctCNzUboiGAdFITb0yRQsALQkvsGiRA7CoN8VSJMWGe3g/qjhjX1kvxEN21/wIIqlnMuIYDtmHwo5h4MW4dwIMOGATTNQ5SitQQ/Z93rkdwYXdUcco551OuGei9smEezblnwdCzSccRc4lxSx8cCbpxyn0k4HZVHBWituyCbvIWDxzuxZGN84NrZ8bXh9yDGNPU990MjDPh6ycfyHhneP882DAwYdsgKTZmFsIWaWoo5Dw5BiIGaeUynPuYtJX4Lx51pNLePKsr8AGCmyowIXlZKTERxU+lk9E6MD5AhjiX+TCaNgQuKmBTQgjRpA+D9SGht2wyfsdsAk8yrotYNDhscTdC4x7NuGZJdw8wwChem18yJ8MBYRYFKtI7W7brCUWiCpF3dArKhmNBDYuywNurYL1oKQ2tGFgU8fFjQxiY/UhuMFBSBEYRsOPCDLTJ/BMvaoSYRE26RqfGKpi4BThZQ37lQb/+tehE9/u6Rpk2weFtl6+pSvd3C029YlNg0xLz3xr18THzuB37cq4HEC8OHcpngtHIBkGMC48shar7tCiRYgUnwNPsIbjX9bBj0FwI3QDCatVDcC9WC4VynK+DEial4xctgxGkoxMpgxGymipVDYUiADxT+8fHdq8ff/6TWMbNk5s3DS1ZdPw+qd2r318/5Y108Pb/O6ZSNTFcuFMjnU4p++997fXXXfJZy8998bPXXrN5effeO1FX73tmpuuvujKC0+/6qKPf/6qc6++9OO3fu78z11x5vmnnXT1hafcfNVZ3/zS5Q/d+1Pb/K6CGCoKkaB1OrQwzflcXMjJBa1S3JWPu7Mxlxpx5XfvnPjo6XOtnbHW7nRLP988mGxZzTf1CC2dYltvtKN3euCk0J8fwPxTVLyZ8GskVFoGFG3k6L+fnaZMmVoC0Vf5EgqRlFDlPxGkFWz6UmmAKRXdRS7HRNJXtKAYUPuFFy1+f9uX9CAkLZeVspaPB+3u+dEGkgat+4O2/YCerG+K9U1y/mkuMA1MiUs3eScZzzggacCy2ze/wze3O2wdDlnG/PMjEdsEIGkmgks0kRmgZlIBeItPiVGrELHA4WLUkolZxZiF9U9hnP5piApihr3p0HzSP5fwzrC+OTAUScEApGaijkzECUiKMTOuHOPMx3Hp/CLnKXLeAuvJJ9z5hKfI+mWOgCYZRF8CKk1G80wox9SHzCOYsmQpUWJjMz0ZUJ9lsOcoACgQZ9w5n3AtpHz2RuUoGMYxF7PPgj/sjbvmUwEH67PGgEq9lnTYxfmdUbdNZCIiE0tGojF/0Llg8zk9BTEPXAcZD/kORkdypA5az4lLwuOcn2ioAz9fyd2CPwQwK3CLiI2DmtQKAihWqtH7CQ7SsxS7I2LNJUZHQsOtllXwCjz0wLZ3vmeue5DtHkw19fDNvekVvSKYlq5EW1ege+Xulo6hCz+Td7j1QqEiF8uGpmH7P0SD6YE4EXoxcio4JZ3TlqTxeRDEQ5+IGCEAWlkHNgWkruhqtSRXCjnk0VzWkKSyKBqiYGSkipTV+FQ2HuW8Nu/UvrH9QKXrNgyv3zC2eePY5nXDW57es/Hx7ese2bP1yYXpoUTYwydDipxmY55H/3rPF2+95pJPn3nOmaecf84Hr7vivEvO/9il53/0ok988MrPnHHhue+/7rIzb7/xwqs+/aEff/e6Rx78r53b7p2dXBdwjvitY8CjvN+f9PgZuz1sm2d9llLYpUd8ha0bU//7R8tHz3Q1dXEdA3xzp9Dcl2ruTTb3ZdsH4i2dlo7u/e98t+9/7wXixK4YeNWkewRcOF43mYjzQA6bMmXqJSP6Kl9CHUDSgynzWQUwqhL9PY+CaDwkTlOvUDWKwT8tS89Z9AQGQVKsiznQcA+vRk1pIKlrbiTimgIkTbjHgSNZL5jJJDomOd80wCggJvgnPBMJzyTjGo06hkK2Pb65Pd6Z3Z7pvb7Z4Zhjmg9YgBqzjIMGhqPi7nHAzXzCCTbEI4TmgFbTxM4ytlwc/BeSfoDXuZhjIuIYZ32znH8uGZhPBReSgblkcIEPLACPYpcAQNKYK59wyUlcQx+otJDw5ONuYhBJi2ywxOEopWKCDq6PIJKSvqF5JpBjcPUmZFMybT7O60S6iooht0AqRPnFBnowtFqUwiiYqG0G7Lh7AUzMORu0T0Xdc1zQIcYDEhvlwv6Y3x31+fxOZ9DtDXn9QoIvY/Ul4hZ+gJKfP/yhz4CDNkmbLRQGsgmFgXjCHcP6UbQpktb+BkmBGSHa+ngn2I9L1NCIcVYhDcm3ahRk8HE++oj9m9+09J8U71iZaukTmnoyLV2plg6+tYtr6ea7Vvnf0uK9+HLXH/9XDgQxTlVFdsYuqzhdPiI1XgKJG0uqZuDiTJAqWqieY9Glh0NUWDjxoikLo6OqKRVFqRSLlXzOyGYNXlCTvCpkytl8NZcHHzWVED02z9S+kaGtW3avfXrv+qf2b147vG3tyI51e7c8vvHJ+/ZtXuOYHA7YZrmQOy9EM8nw9PjuB++/+8u3X3fpxWecc/p73/+u3tM+/I7rLz/vp9+/4xt3XPeVWz/7u19+7c/3fGd4/0NW6wanY0s8OiEm7DHXdMS+EFhYiNqcnN0h2KxFj6s4Nub+2a99F15hO3Y527aKbRvkmvrSrX3sig6+uV1o6WRb++w9q513fdX51weRR0sqlAa8l9VaEZchwslhcQVWg3Sgofn5HLPTlClTL6Loq3wJdUgN9zSt4ICHDAjYlPqA++C9YNNITb0yBWWA2i+46gWOIim6DawiJQ3ABEkrZcVQc0zABkgadk0mvJN8cDYTtQhhC5AinfIJDJAlmTAfp80nSDoOSBp17g9Z9/nm9oYsoxHbVMwxw3rmxLAVCBKQFLgTe5G6x1MBHFkvhBcgHiBRHO0UnCOnmBcjcJZZzjudDlkS8O4HJPXP8iELH1oAA0jKBeZYL9DwnBSzA78C2hZYt5LyIY+yLlJpik2ohYQXRz4l/AUWWBOXpC9gzSjwKHAndg/NxuprhFIbAoAnrQqljfWcx5YC22eNu+ZwuJJ1OkYwlPJohLijjjkwrNfGeKxxv50LOrmQhw15Qy67x7Zgn5sPeNwil1JwmJIOpqzXa8CwKozwKNY6UhvrNusGEYzYhEnQsWhwk9yxugH8RGBFgCP4hlHV/ZB7sJIRqBSXaYKjy4qK5yor/l/8dqjnpFTnarGpS2zqFMA09ySb2viWDrFjMNjWt/utzdOfv12N8qokVYq5MtBgWYPTYxExaAdSLENYu0f6mBI38XkOgoQT+DbKZQBrjQzcomyKF45j0cu47H6xaGTziKQcr6QzOD4skyvnCpVcVuPiKY/DPTs+Nrpz2+4Na3ase2zv1jXD29fu3fr4vq1PDG18cv+GNePbNthG9sS9llwyZJQEJc86LaOj+zeuX3P//7v7J088+Icd6//qt4/MjG7atf2vlvmtHvduj3tnLDSciI3HgmN+90jANRl0zQdsc6GFWdFqVaw2bXjcdt2Nu5q6As0DubYTxZZVbFO/0DKYbga7T2ruFNp7Rnr6vf/zs6qCnShw7VR681G4jjtcMPlJYj33YtnALCG2KVOmXgKir/Il1D9B0sZe8qhF5fN5QRCK8KUPT1j6uiG7qE3iNPUKFS0AWEpecJEih62DSBbwH3sm1uCliIBzMJK653ESqLhnms7ZlA4BO84DTcbdE2DoAk5gwA1IShcUTXhGIvaRkGWIcU4l3PMAc3HXTMo/j5WaEWsubs/ErICbwKCZqBUwFGIDNxkRhSQK8QD+Jn2zjHOS884m3NOMezoZnBciNiGCbf08JANBdhIOJJOYOgs4cMoDJhd3ZGO2TNiGHUzjLkDSfMKXZ3wFBpcPzUV9WcDQiB9MhoxYAjDNgudBi9dnwh4gUdZlweZ45zzjXIBLYD0Lcdcs4rV9lnVbAFKBWcFBGvQtUQxjTYe9QizABt1htyXoWPDa5p0Lcz6nPRoM5DKirmrYPF+uKjJBUkJdiJ5IHnAXkB/BriGOGDXcBfiIaIIfsHDcoujjgiApuhcPr0eIS6HDba3hDoKHcFcxLqOiamW5XMVl03W415paLuXgCPev75noPSnW945kW3+meSDT1M23dXJtnWxLb6q1P937jvnlfXOfumrmW99ROE7LpnQtj707kYFJKvBc8L+MQ63I4wsEHjVaitFCJ/GlPvVdxAtt6lgUxkBixRMAkpJzKThDalmp4hwC9RPDZchaOV/CebIEyZAKVSFXToq6mDOyBSMrlTg25fe4LNMTQzs37tjw+J4tT+7e/MSuzY8M71gzsuHJ3Y8/NLL+Ccv+Ha7J/RHnbNg9KyR8JTKNaEXNCIxXZDxx72w6ssAzs0xsKpNxFfI+kbOGnUM+2177wi6rdY/Tvj9iH4tODWVGhpTpmckv3eX61GctzV2JzkGxfWWqaSDZPJhqXSk0D6RW9Meb+2N9J0129Tl/9lO4kEqJLEtAmB5uHd5N8mfx+mmXDCgSVPWMNWXK1OEvfNQtqQ61lpTahmGwLGuxWBiGAR94x+g49UfjWbz012NqCUULANgvuGqEJSjQUJyh9TTIprigKHBAHUkXxsKuqbh7mvVMASxyvmnkRf9MY0FRyqaMaxzXuMcVnkYS3lHGNQZIShZemsY57f0WMCIhRTFi4wMLrGcGCBUcgJVAuoCkEDMQKh2Yr0thVQhCAM47A0jK+Wf48IIIe2N2sAFJxZgNWBaOojOYwiFFzk15NBuxSWGw7QXGVWQ8+ag7F/XmY748cCcwaNibDflyYaBSnxT1SBF3JuIGRx6YNe7PMT4x5CLD5+cY51wMRynNAY/yfnvSZwVHyu8AkJXCHt7voJWpAKOsz5Hw2YO2We/CtNc641qY8lhnmZAvK/CqXCirKuQvIKkil7CSD+v5IM8RFA9CUmpTT+IPNwTbyPVFJMVawr9HUuIgOItmsV4UniXkBDoOxseW4DJOog/3FO4tqW2EsHCL4cmTL4pWh/d7P51qWxlvH0w3d6faejmcS7833dSdXtGd6hx0Ht8y0zUwcfrZzh/9lxxP6Gkeq1whVeR8cDo4F8SHDy8oVWj/a2o8/PBiFq8IklpH0jJNOUHSKlwI1vXqZUPRcbGAvFLJkXXw07kyJ+p8DvDUyOa1TCbLJhJ+r2N+Znhoz6Y9W9fs27ZmeNdTuzc9MrLhickNT+194q/7nn50dOva0e3r9m99an5sJy6c65oRWZ8Y88BNZ9wzSe9Y1LUrER1zOXcvzG21TWyf2v60dWy7ZXr3gmWPfWoru3N9bus29x3fnDr1zLn+E31vbU239yabWoW2Lr61l1/RnW7qSTf3RtoG5toGvd/8nmi1lHNpyHlcrwprmUnWYR8MvDS8fnIDwZfeSKp/I0tNmTK1VKKv8iXUP0FS8thBG4LBG0XTtEKhIEmSoij4asKXUz0MFYnT1CtUtADQkvACixY5iicg5CC9vg28oQGz6HohFrS7FsaCzinsxElqRoFEcVlR92TchVWkjHM8Dm7neNQ2ErONApKGcPL8vSHr/ohtJGqfiNixojTpt4LhgUHDNtY3F3VOJjwzSd9cyr8gAUQy9nzcCTBK+NJdSnoMKVzJxwwxKnPeTMSe9C8kwws8IqmNjIiaAxsOBAaVk26AUdJw74J4chiVO8+4cjEn2AXGXUAk9VCTjXiyYQ+AaT7iy0UBSV1imK6/787Hfbm4r5AISDGvEHKmAnZq+KAjGbCnQ07wBCOFIT2edBCw1cb5bAmPjXFZIo557/yMY2bcPT8bjwTyGV4tZCsaUJRRLesIF5DZgCC0iwQOp8acrx1Ayb8xtb+x4QhSm0ZqPg9+UCzeQbANgoIYHkLV/UnsiKRkNa764BmsyyQBDRyjVNZwCD+E1Yuq9Vs/mvrQRx0DqyM4NrxfBJZq6ka0amoTO3tSLV3+49utq96z4z0fDP75/nzAX5ZEnCOADM6CSGl/DxI36QkNicDkkjOho76POnEvJhFsHMKFu0hw2CYZRI6qUxl8IuGsAtUaoVLssQpICsZQjGpRqxQUPV8ypLwu5sqZfCVbqEqFipQ3MllFEHJJjgv6XbNTI/v3bNy99Ym9Wx/bu/nhfWsf3vvkX0bWPTKy6fHRbU/t3/jErqcf3r320X2b1oxsXze6e8P0/q1zQ9tmd6637nvSsv+xhZEnpobWTA2tnx3etLBvS3BoFzu8Mz68hV//UPiH39353lPsq072Hd8htvdmW7qk5o5Maxvf3JZs6sw19SZX9DoHVs9+5LT527+qy0VyyVgkyAcHuVj4seN3glqtHYykNbijcC/xLpJcwswy9dIXfbaTsv6iPedNvdjCF/mS6lCRFGwAUHgHAJU2Bt2TIH8jGqmpV6ZoAaAl4flSowRSR8PdEPFqFFF4QcJbERt4dV0Oh1x2y6TLPh0FfAwtJHwzUcdE3DXFuqcTTiDRyThsOiYS9gnGNhazjoIdtQ5HLEMRy3DEOgqBY64Zxj3H+awJn5XxzoOJuGbCrikuaE1HcGQSEGSR84GdA4JkPTlwxF1F1iMn/boQBgMOgfGkGRcfc2biLjHhEnAVKKxMBUOHNBVYcDsASbNxZy7hzca91JYYZM1CwpeL4YxRwKCZCGCoUwAMDduliIUsvu/AvqfkkAzj5iOOdNiVgjCMN5cMpqPuJPjAgYwHTcybjri5oDPmtoZdlpB9Ieqyxb2uZCiQTbLFbFYpydjgjtmJLbM0V+uZ/KILCZD+Rc47aAvdZeIH95nMrZ+Xyxlh9JYvzLSvSqzoE5qBR7u5tk6+rTvV3Jlu6sx09iVae3wt3Za+E3etfgf/2Bpx53Bmzl5WVd0wVHik4fgnsoJUuaxA9BAtTjtFxlrhVw5yJpQuoGTsmlBPBLJnPTmQEvIPgZaAKjI8+UwibEoqeqtYm0jytaoAohpVTdVLilIoFgsFrI/O5SuZbFnKVEQJjM7z+Xgs6fK4Z2ZHRvZt2LnhoT2bHhra9ODup+/ds/a+3Wsf2Lv50bEtT41vWLN/7WPDG57cv+HJvdue2rNtzeiOtZObn5zY8tfJbQ9ObXxgZvMj83vXe2d3h8Z3BO+7R/zt74T/+e/dJ55oW7na29Eda+tJdfTxrT2QUUJrp9TSJUKOtfanTuhztK0a+/z1ZSFRyYv4caJhX168IHKpiwIXuTvUaer5VuM3SHWw+2A1Qv7bakQCarzc6SZ1gw7epI7GpqmXh+irfAmFSEqK2bMLkgg2FNCDbeqgF/AM0UhNvTIFpYLaL4IWCyFa4IRHKLiAQ2EPNptWNF0vhUMei2XK5ZiNeGfjgbmEbzbumWY92Jheh1GgUtt43D6esE2ADW7GOhqzDoctI2HrWMQxHnVORV1TYec0YGjINR3xzsQDFi5sFRlXNoH0mWe9Bc5XTPrAkU14snF3Nu7KYPu+vcj59UxE4UO5VCid8KZigIkuMe4SGEeWdcspj8xh/9HFWlInIKnEOHF6/ISHICnOpZ/n/DIXKMR9BElxdVNc+QmAODCXiSzk4o583JXFOU3duYQvy/oBSbmQgw3Z2aA9BSTK4hL5EhsQYh7wjAfsUa/VY5nyWmcjPicfixTElF7IVRSZDEfHz05V0xRFUVWVfnliXmPWHjaq11YSGzcXayQBFwv5ma9/23vxFf62/kRbT7K1K90OeNonNvWITd1AWsBbyZauUHfvfEfP/uae4dPPTa3dlJu3GnJRLxSqJdXQNNkoF/GysULT0DVwIvJimSJTjlRVQDNSxsi5SWowDWiok/qBwZ6xyKxoAOboXP0GYiwEwAgBaSHVuqarWklXCkY2q4sZXRKNjFgRM+VMWktzOYZLBqM+68LIvp1rtm64f++mh4Y3Pzyy9fHd6/+6e/MTuzc8vn/jmrHN6/atexyRdOsT2zc/tmfTIyObHtu/5a/j2/9qXfuX8MbHmI2Ph+/7Q+pnP506/czhjj5LR1+sZ5Bt6eabuqTm7tSK9mRLZ7KjK9XWITR3pdr7XS093k9dPnfnNyqiUC0jPOMoegMnJcDrrl++qcNO8Aquu56DoMzjL2AxNuo+2AE62G3q5ST6Kl9CHUDSZxSyZxTKxvsJwjfQkzrAbjiIt6lXqGjxaBSeF0hQzBYLJz3RASQFkCJBoLCqRrmUYMJ226zXPR/yzIQ9k3H/bCps4fzzjHs6RpCUsY9HbWMx+zhrn2Dtk6S6dDxqHQ2DsSGShh3jQftowDkW9U0lgvPJqCXDuqWkBw0urYRLfWbiHmJwWImU8OU4f4bxcAELH7bngCZTQSkZ5OOeJOMSWK+Y8PAxh8R6ZN5fRB71FFhAW2c+4crGHBnGBTCaiwPaNpDUJ3P+POOVom4yj6mdByQNWIWwhXRddUgxlxR3i1FXKuRMR93pmCeTCGS5sMgGRUhbMiJy4VTMlwi5on5H2GsP+xxM0JNOxIrZTEXF1vmKphmKapAZh+G/RkR/741f/WEiTAqpvTVqOEgeu7HjBqnKLFc1DScuVZjY3EVXLTT3RLoGEh2DbNNAtu1E/vjebHNvpqlLaO1MtLSx7V2prv5Ea5/1mLc5L/ps+L577b//vZ7kDSlbLhY1RTYUuYxYrmF3BSAx5FHgMkBSpVxVsLUaCZ4aBE86Cysmh9AmSWeVLE1FN4CY4Q+pPyUkitNDgE2AFcuzUVWKejariBk1KwKV6tlMOZfWM1whkymkJTEccc/M7tu96+l9W54c3vzU8Nb1+7eu27vl6S0bHt+yac2u9WtGt6zdt+nJvUCiG4FHH9731L2TG+/3b38s/fTDU3d9KfLtr7nPPGfhDc1sS5/Q2ptp60239CRWdGWaevMn9Gaae1Ot3YmOLqa7J9zdP9PcOfepS+VwEJIOvKyXK8VKpYQzxC5eTN029aIKyknd9Y/dz1GNH/vBv/rGc+AZnnWXqZeX6Kt8CfUsDfeQrGc4QNR9sP0M0XhInKZeoWoUg+dRjSLXKHXgaDwQqYN44i7s4ozvS0NVwaFkhGQw4IqGXSHfnN8xxvjmUhEbS5CUcc8wjqmYbTxiHYvaJhKOKdYxzTqm4vbJKFApoKpjIuaeZLxTEc9EPDiTYiwi58zybikFPOcQWFeG9UrIo36gwHTMLca9AuPNJPz5JK5Ez0ddiYAtGXaCDyCpwAUyXCCfjmSTQZFx55I+OeUvcJ488GjCJTGIpBIgacyVI6OUCJJ6pRhpxMcqUo8YIauSkh6iQtiRiWCTvYjGyYedWDMKuyIugfFnuJCYDPNsiAMSjfpiYS8T9sWjwSQXy0q8XMypwFu6Aoxh6Lqh6bj6ZklVS4oO+AHQtNj+SnOYOqjPUosmA6gPO2bAbcbWRbDRQMJxyiWlVASfgjsY+H8PTF58zVjniaHe/4i3Dogt/enlPcKKbrGll2/pTjV18a19QlN/vu0dgeVdU82tO5pbI7d+OfrV78XvuU8TRZVPqZlMSczg7PZlHedx0rHfqUEqOwE7kTzxi4iAKCaKfBjRxNBaUJJGBDkET5Jk3IXzk6Kw7ypSK2zCXthS9XJRxoXv87lyTioXMtWMoAtJOSfIuUyB55OxWMDpnJvct3P/5g1bn3pyx/qn927ZuGPT2k3rH9+x8cndGx/ftemRkY2PWNY/ElrzaPqJRxZuu9V35dXRSy/f0tUz1tkTaO0ttKzMLe/KrOjI4KpXkAM9meYe8YROqak31dwX6X37aHv/xIWXBv54b87igKQVFKlUJSOzSDdeknJszz1MSoOphuDGUJuq4fPvqXHsQU/Xut3woTrYberlIfoqX0L9k76kB4uWSKq/L4s0HhKnqVeoGsXgBRUte2DD32cUxcVRdzoQVrWqyUWJ5xk+FQ75Fjy20ah3NhmxswEL45mNuaaj9qmwdTxkGQvbJuLOGc41y7pm466ZuHM64Z5lvXPJ0HyasYqsXUq6srxLIibN2rnYfJp1CqyPZ3ypqJePAYkGMmxQoJtRT5rxi2wwjZtAq750IiAmQ3k+WsrEC+kowKuE7fJubN+POsWYg7TXuzOMKxP10IWXAExxzfE6ibrTIWc65OJDjiRgrt+Gm2E7GCHiAB7lwy4+6obEJKNeNuqLhzyhgNPjtPhcCwkmxKfiQprPZjNyqYjVfUQGNkprSknVFMBQrCrFCTQJ2UHWYg4SNbKX2kstTAMZOKUBwiHnIdMhAOo4ikitqEW4srJu4FVUqqlpR3zN5pEPfnx24O2+ntXRlv5Uy0CqqVdoGeSbB7i2wWTLYHr5QKZ9ZaqjT+jsSbzp+NjRb3H2nGS55QtTN988fdvte265reTzV9VSWVGqRbUqKxVNJSxaqxELB15BIaQpw7xCxIQUYZs9mS0Akgi/hxqhaGw+wO6nWOsKYSCzceQ/hsR+qjiFqV5WlUqhWM5nK0WhnEkbgqDlUmqWL0iZfFbKpTgu7PIsjI3t2bxlz9bNOzesHdqwbujJx4aefGjy6b/OPfKn6BN/8fzsJ1s/dZHr4qvcgyd739gWPL5D6Dkx3dSTbesXm3HUV7K5M9nWxa5oBzRnm7sSbQOhjpXunvdMvvfMxENrk1MWvBgAfk01qkaxLOvYw1alA93oJdRHuJl6UdR4rjYcxPuZ+kf+/6rgDpObXHcf7AM2PBDIHnzwUoepl5lIQVtKHdLwJipaIqkaZZTuAtF4SJymXqFqFIMXR7RAgk0FPthwj81MGkFS3dBlWYaXORcJWF22kaBrig1ZE0FL3L8QcU2H7RNh23jQOhZ2TDAunA+f9c5zXkuKMB/AYjbhkpLOXNqdTTsl3iFwNj5pSyftPGsTUm4xGUzFA0nGz8cDAhsS2AjYXNTHRjw8ExBTEZGLpJgAF/XEI95kHHzCOSGaT0eFuB8IEutWo04wAiBp3JNlfSLjSkfd2UQgy6LJxH2wmQo7kyEnG7BzARsXRJv1W8FOYm9RGzrCLmBfOGOSCTAhbzjgDvqc0ag/xTGiwJVKOUNXNYAdyJdKVVH1QrGEzfJlMk0RkCjO9lmtzzpKQInmJP2Zg+gmtQ8bIRbiQH1IFFIfJA/wSa0YClwWGRNuVEoKtoxXKxmrndu0fd37P7zwH+/1tnZz7d10fiihdSDV0sO39IhtA8nmvmRrj9DZl23tT7b0Od7WYm1un2tqHTuhdeHcC1WXVwlFlUCsGGIMSaqSLpU0p3RiFvMMkoFt2wCdSKaIpODA6lCkZpJK4FjwwyF4BEnhwwDvBMYHKS+Vyyp8BqhKGdC6KOj5tJ4Xy7mUIfFaNqPlwEhKPp0XYmzQ4bZOTYzs3Lrw6KOxP/w59Lu7xbt/O3PGJ70fPsP5ng+Mt3ZZW7pibT1SZ3+6tVto6paW90jNA3xTX6qlj23u5Du6+dae5IreUNug7R2nbHrPh7knN0nTVkr7Wg4XCcX+BTg/gFwtlyoVFQd9YfVw/ULRMvWii2Y/2PSHSdX4kVI9x+cwjaoRIThIKT3QgafhTx2mXmbCF/mS6pBqSQ8O84/KJQ2DUZp6papRDF4c0aLYEPUhHZ9wiA5W9RglTc0XC6lUwud1TbitI37nZMQzkwgglSZ883FSXQqGcc8kgEd9Fj7ozES9uUQwxwWynCfNAoBaUvH5FGtNcRY+aZdEj5h2p5PuFBvg4iGOCSaifibiBTvFhrPpRD6TLGZ5OZ8uSKkMH+cTYZYEYyFA3C8lI9lkKJsM51ORPEAqF8zE/RkcmRRIR7GyU0r4wRMHJDFewE0u6EAkDdoTfivYHJBowB4nJJqKuFMxbzLqjofc0YArGvTGI34xzcnFrK7JABBGWSVkhMwEDIcYhySKGFou42L0z0BSuHs0D8Gm95G6DxvRolWr4sihGnbFhNQB8mnExgsAHgVgxEuEfWVAcfwyqVRKaiHBRf7y8N73f9Bz+pmJ3tXi8o50Swff3sm1dBAeXRlt6WE7e7nmHqEJwHRQbO7NtPbk2vq9yzsmP3jq/o+dNXbaeWtP/pD/3j8roUDB4Sg53Eo4VNHlilKsKGoFKxMRR8kgJnx9Y0UjsiemjFSs4hsdbwR10bJqkBuAwRWA6GoZMBqORmhVC7osKVpGq/BqJalWUkqFLVTSSskVLs055Km53J59+dERxze/u+3E9w1/+KNT73l/qHkg9Zbu1AmdmfYevrUr1daZbO1Mt3RmmvukFb3iih6hrR8QnGnvdXT0zgy83XXGhfvef2bo7vsL/kRFKgJn6gp8vxiyXsXaZsjpso6DxrAUqQS2cSoGcgtMLYGgwDQERYaK8iII3NS/Hvq5CaJqOOA7X5KkQqFAI1eIGid6MR/4pl4E4Yt8SfUvNNw39KyHUE+M0tQrVY1i8MKJPivBfoaoJ5ydPJ31chk4BfBARSSV05IQZWOugGfW55wOumeivgXGD1SKUzvF/Raw+aBDjLhzcX8eYJQNStgQ7xdYTypuS7F2gXdKojef9eckf5p3sQlbgnEkEv4kFxPTbDaTKuZFuZABo2KtpFw1SmVdNrRiSc5mxCTHRplYMBryMlFfmovkBKYgMMV0LJcMZ0lzfyYRkBJw0iA4YDMd8/FR4FF3IuDgox4+5kN30MWGAEOxJwD4pKLeeNAZ9duZsJvAbjiXSSvFnKaVSE0cNsUDkWFHUVJvV8cgwkOEghBPKZICx5EZkGj2on04C1MIb8N6NSW5NtKMD1dEbrmhl4GxSd0l6QKqaAo2uwOfl5SymM1ZbYFTz0i/uZlvbePaW1PNXXxzX6p5INmKI/S5pj4em/X7U809fAv497Ht/c62Tm/3oH95n7e1x97XN7/6xOlV75zrPnH+vAszk/uFPdsyu/aJO0fSQ+OAp5qqgMGV7IFTVdVQVVxhHzfRB1KC2a8ZFR0HZOEmMbqqahD+b4xiwC65wO8ZS28dEbfsF9btlLbus3zyktnOfueqd1oH325beZK7b7W3tdfX1edv6xJa+rJNPekVnUJrd7KlO93am8ZeCgOZ5n5xRbfQ3MF3dsaa262dfSOfvGjo2z/QhYLCShVeqeSr5axRKQIYVzW1qhg4hgvzGXEaHQcM3gB6H0wtgUiJJzcBihER3SyVSrIsAynqf7tyzb+kxiHgaAg2AUYTiUQ6nQY2hU3ygEUepXtNvcxE3uRLKURSWvgOXZBuatMLONiBUZp6pQpKBbVfeFEeAbvhqBdIeFySZ2YdSQ1DLhT4Qo7LZ2I864sF7RHffIzwKBu0J4OOVNglxjx5NlhMhoupSDEVy3JRIR4QEoCkPp5zS0IgmwmIaW+ad/O8J5XypFM+Ph3KZBK5nCAXczowKK7QA6ejBt4KAIIqGRGuappcyEt8ik3Ewkw0mIgFecBHPp7nmUwiKMSxy6nIhsR4MMNGssloJhFOx/ypiDcVATb1i/FQKupjQ+54wEmo1MMG3TG/kwk4mJA7GQ/lMklNyZd1IFEdrh6zAkeJUyQlY5dILhGbCjIHhF71cMRe3Fd3HMYireBwk3UVqFODC4QL0XEaepz5E268UcL5FuCVrekVtWSUSoYsa5Fo/OE10rZdU5+9zNrUk0Xu7Ei3daVxffxuAYitqROQLt20km8eTLcO8G19XFNnckVnqqUr0dHHAe01nwhHpcCnqRtQTzqhL9LaP9zXs3dwYLhn1f7O1VtPfDf/2CP8xjX8uqf5p9fxazam120hZoOwdp3w9NPi2vXck0/p0bAhF3HaqXgisWZd+ul1qafWpNdtFJ7eJDy5WVizCRzppzfwT60Tnno6/ehj6979gW3979jdd+Le/hPHelYF2wf45Z2ImCu6cbWqEzql5h4RALSpK9PUlW0mLfItPcmm7kxLf/qEHqltZap9INTW64ZEdvRbLrzCcue3qsFEpWTkS0ZWqcrFajFfVuVKuYTrnmpKRdOx4hy7PZCGelIisHcEFi4EU1NLI3i4HewA+tQ0nKSMetJfNYhu/ttqnAVEYwMbeBd4lESP9bLUQcOYepmJvsqXUAeQ9J8WskYAWmrBBsHhBzswSlOvVEGpoPYL/cCir0dSRUbabw/wFgrHiZThdarDO1bXSqLISmK8WGALEsMn/FzEjVWPUY8ILMj4MnF/jgsV+WghFSHN6GBCQiKY4YIiF0wngUcjad7Pxj2JuIvlfGImJsu8rud0rajpJQAfwqBgsNoRbRwapOq6Ag6aQjClUjEriekUxzIRJhxgmVAK2DQG4BsW2QjYibAnHQ9JySjd5CENbERkwykmyIa98aA77LUDiSbCXtjFJ8IZPlEqZLBGFtuttbIBZ8R3hqFTEiWjlSBnMHdw8AxNGzGYORASwJX+IwarSUEv9I17PgRJ1A2gpwpOqqBWVNnA7w/8JoAdilxWSxU5X1EVPZcz8gXvww/77r/f95WvT7/ueM9bVgRbO9jm/kzTav6E/nRTH8Cc2NSWa27PrujOLO+XVqxMNw0m2/oTzR1CW2e2FTivM9UKSDrAr1iVblolNK0Sm/rFFb25Ff1Cc3+ivT/e1s92rGRaB2KdKx3Ht9lPaHO8pcX+1hbr29psb+m2vbnH9tZO51vaXW9p9b61Y/K45f4v3xn68x8D9/7e9/VvTL6x1XZ8x/wJbc63drjf1O58W6fjbR3Ot3XY3tbueGu7520dcFS4e2Wooy/a1Rvv6GU7+tnW/nT76tSK/nTLIIByqqk3s6IXqDq9oiu3ogdoNdnan2jpTbUPptoG+a5VgaaumebO2Y+e7f/OL0bv/GnOxkCZUAS5kCvllHJW1gvFigzQXtKLKva/BSQ1cHot7FSKo8jwUwaKBOkTC2UHixS5A6ZedMHrteEAkUpSA541IPBUFCWRSEiSBLuey68YDm84IB6IHB8ViwIIBh/qpsFMvcxEX+VLqH+/4Z4cbsrUATXKxgsn+M1QmwhfksSBNn0QkwcoRVKjYgCSyul0nOdCuUy8kGWldEzCTpyxAh/Lp6K5ZCTHhrNsOMehIxMPAJJKXFjiIplklE+EOMYPxwrpqCAwuWyqVMoYRoEsDomLUEIC4GwU8haBz8BFzAFJNQBE6gl7wa4ALaolOZ/NCMk4Fw/HQz4uAkgayXAxnglFvA4u7E8xwKAAo1GwmZA36nfFAu54yAu7kvFQJhWXs7wqZw2tUDYUYDDdKGkasC8gKb6Z8NrLhobDluCUaDBHIJ04dRHW2hKUR2jGhEFKsQkfPcCgg2QwWoersOkYbzaktVzV5XJZVapKsaxoeIV6WVOrxYIiSVo2m9q8xf31b0e//5Mdg2/feXyrc0V3tn11rqUfZ4Na0SesGEg1DfDN/cnlHWJzp9jcnjmhM9cyKLYMRtsGPB19bM+A1NqVb+7IrejA2aNaB0jbd3e6BeweHuEPHH3AplLrIN+Eg6L41l6xdUBqHii0rsq2rRTbVuaaV+ebVmbaBrOt/YVmMH2ZjpX2FW3DTS2jza22E9qynW/PtPSJ7f351oFCSz+EFNoHpPbBXOtAsWWw2NSfbepLt/Rw7T2p9m6+tUtc0ZVu7ks29fMtK/nWQQ6RGie34ptwcqvs8p4c7Gruj3etdHf2T3UO7Fz97tivf+//7R8T63ZVM9WqWKkKejFbkopqRtWEUimnasWSUVQqeaWcL1VKpaqGaE/qR4khQ7Hw24Z0ziWlafE3aOrF1N/nOT5S4Aeg4pA4cBcKBYvFEolEYBfesX9djVNQB9gg8jg14CxktmLkUeoPaoQ09XISfZUvoUwkNfW8qVE2XmgtPhApBaIanuQDHr7jtRq+TlVDlyWJE3kmkwYTQ5OKSqkoUGkuGctykWwiLMVDYOfYSJ4DSI0CjJJ6yjDHhJLxsJhmZTmra3TIBzzrEengXYD4h6yJnou7DpiGPwQmNQo02fCE13WlKGcFBNNokIsEU9FQMhKMeJyJoI+LheKRQCIaTESCTNjPRoMCx2R5riAhiVb0YsXAQTBY+6uXACeKck4uFgGCaR7UMRRbWSFfcOA52JAGoIxKDZG0RlaTx7SBwcErOOiJIClxkFysVWrkLhIb/+BNhf/EJn7Em1j4h97zA/vQAU74Q13ojw7yl/rT4DQ8OqhPPQh10bBk92IgTB1dNR/vcgWX9kT0z+FHgpzTs1ktLZR8od033bLwpTsWTvmI7bi3+d7UwnaemOo8Ueo8MX0CANwgv6IPaBIALtkEEDmYahmIt/ZHuvoDHYP+gf+Y7eh1XHhR5L9+urety91/UrBnVahjMNyxOtQxkOjtS3S08a0tXFN7qrWXbe5KNncLTYCDPUlA27YBtrlHbBtMN/ULLSuTLbDZB0ApNXUlW7uSbcCvvcCyqebeZOcqrmN1pm211L6KX9EttvakWjr55q5Uczfb0h1v6+JaewBDM809UhOY3hQiaS/bSiYHgEhaenHg/Aqwe9Mt/VxzL9e5MtTeH+49yd++yt/9dvfK9w51rvR86c7U4+sCj62tyqQzsVoBCC3xsiwUSvlivlAU5UJW13NySZaVYqmSl6vFYrVUqsCXFBQGnD0ViioZaAUFgxYXskGKCLFNvTg68BshjvqvtP4o0RtICg+ZTCaTz+cbYf49NeKnAjc+T+G3Vn+0wmONdo5Ch6mXn/ChvKQykdTU86ZG2XjhRZ+5CIjEgANUf4ASaeAEJC0b8NLN5KUkz4ZSbBCQVExFeBarQrPJaJYNUyStUykXybBhIRFKxcMCF8sKyWJONDQFYA7BjbwDQPiupq/sxXojIvRbTFjdJqGA+DAQWOQveb/raikvCSyTZMKAoYmwP+RxRHyueDgQD/uBR8VkoigJSjFrKIWKXqqU1WpZqwIHGyVDk3W1qGklQsY4QskAX1VRNHg7aaqhUSpdxFMEEkTSKg6aJglDH+JA2iAeEA2mnb6M0OeADtrA6Sj/Zt8hqnHMsxSNQy8t9dxDC+vv4MoAkBTdyOTkaFTlWNvtd9rPutBzxvljy7vszV0RAMTOVenWflyuHehtBc6Tn2rCVe/Tze1iS1eyqYdtGYi1rLKvfNfQ+z607gMf5DduykyOF/1uQxDSo+O58cni+NyO8y/f+p6P7T7l47s+8AH7qpNSKzpSTR18K1k6vw0jTDcjUApNnbg01IpOqa03BZutPVJzd3ZFV7apK4VI2pNu7iNU2gfnzbT054BWl3dnW/qSyztSrT1CCwToTrV0gUm3YF0s34JLfYrLO4S2PnZFJ/AosC8PJA3M2tIuQczLu7kVvf72Qevq94ye/KGtp3x0/TkX5nfsz+0aSe8cUf1stVitFqrAoCkxl5GKJRk+hYxCXs3lZFk2CrImFbSCDD+PSikPpiYDkiqGit0/tCrpBIEYSm5evWDgD42qcUtNvUgihf+AA2zy+MHnXv2BtwiLjZD/nhrxU4EbYoaHHrjp0w98GqemAUy9nERf5UsoE0lNPW9qlI0XWvQktVqlVivXagbYxLv+fCTPUoQsbDQHhtNLxRyfSgSARAsSW8gkMlw4zzOkojSaY+sVpRkmmEmEMlwsw8ezYkotSmV4PWNXUQRNIngWo01OUVt0gFW/9kUdyAfcSY4gh5O/FElxqiJdkwtqMV+QRJ6LxyPBRDSUiIUzKU4tAoaqFdL3gLSeQgJodSzxoW50wGsBZ2qHeJE+yQnApmxJ60oBIiETqlW5XBbSqVAkGopGQpFwOByJhiPhCLgjUSbOKbgQK+V6QrOkI0StKst5lonCUXAYI+QLsA+zA0kXEkBPAPlfyghcNBIJx7kCpAIuHC8U48I/GAyX/wQ0L+T4aDQYi8aiEQgeCUaZTC5Papqx4yImunEM8qZB0l/fRifW05HRWHBTFLno8StB1nfvX59+34cmTjvD3THIvrEt+ZYOrH0E/msdQARs6Umu6OJb+7kmHAwEKJls7wm0dri6emcGVtk+etbYez8a+J+7S5FEzuur4cRh5FyQ84sqMumiO1Jw+orxePBnv5l51wedHz/LeupHnaecOt896OgetHf1Ozv7fO3dTFtPsrlTAEJt6RCbO7JNYDozcHbkS6RJoblfaOoTcc39XlID2g02WU2qV2zqyjR3pdogqV0iRtKTau7JNvelmnqC7X2uDmI6B+xdKyf6ei0fer/ng6d6TvmI/bRz9p7ykdAf7y35InmHpxCMVdWyrlU0oyrnAUbLpXQlny9n82qpaEBZk4FBi1qhVC4WDKVUBiOXKiW5qubLCoSXyyXVgH9kClKNTA6GRQsLcgWrrmtVnPYfdHBZN/XiiPy4/8ZBBc8Z8GkAIgXT50WNE1EAhU0QPRH1oaf+20efqZe84IYurUwkNfW8qVE2DgfRZyg8pcuGqhYzgENSMpTjI7j+ezyQZUNZNpLjsAW/wDPFdLwoJGQpKecyxUK+JJOFzrFPKj6MaWw02n9PNCkg6iYLygPVIf9pqpLPZbOSWCzkSsAOZKF2CLV4DEVNdKEniYzYhyhIP/BeNp8av+Rjq4466shjjjnmta855jVogeuYo1/zms6ekx98fF0sngTcxMZZMpupZii1ambtn799/HHHHHXUsUe+6oRbvvbfJVXPaTjBlQEMCelSq4ZWqtXS3/7i5UcdddSKVadahCK8qZBt4cow4QZZ7kgvJJmZmbHv3HHda44++o2vfcNxr3nta15z7NGvPf66W785MzMdjCdL+PUAx5DLxuMBtTUyRSfBbRUIvlJW1IqmS75AampE3L195O0fcPS9y9G72tnW42/tSLX0ZlsGxNaB1Aqc/IhvAgREJBXaeri2PqatN94+EFne51kxuHD6ubsu/ez2L32pks3oolApqISI4ZyQAcjHJLOxfpmMPCe7MB2VKk4jlTNEoZzJFN3+jZddN/TZz+2/9Op9V1wxdsmn7Z+60NnWzzR1R09oZZa3xJvAbmOWd8RWdEZXdBJHFwOOFR3ErpvYcrS5E9oTJ7R629rARJvameVdzAnd3AkD3hUD9gs+PXbJxUOf+czQZZfvv/Lax664LOt2VjKCwXNlMW3kpGpRrgKEquWqAhmtQsnNF5R8XivkynKuCl83crEqF8tgSgCdslEqoa0qiKRkXSpDlYFQddICjA2yJBPqbfSm/iWRH2nd/nsH2M9QY5cpU4eJ6Kt8CYVISn8ehy56CDnclKkDapSNw0TwAwMLXrNltaAXxEKGw3FL8ZAIJhHOcpF8kikKnJrjjYJYLmUrmgyISKoAQPVInl+RJGFlBgjOcdAmRc8D7y1wH7R5wP9fVNnAOr88H9h0atcxy5YtO+pVrz7mtQd0zDGvOWIZ+n/szIsdCbGAo/dxrnetVAIk/eMPLz0W9i07etmyY958wsqHtswAKiq6gphLWFfXcrVa5Ns3XwCB3tz/8RkekRRhFOtG4WNAKRv5oGv021++DaOBiICFFwWnXrbsOPC84NLb/CmxqNM55mm+gw35A1gEPKoaiqIxSebhJ7M79+z97GVPdHWO9vSzrStzx/fhDPCt2JydaerMNnUkm9rTbd18U5dI5uPMt6xMtQw4O/qGu/tHPvwx721fnb7ypuKCk0AvAK4Mf7DvJPa5PYT7Te5IuaJjJwpVr6rVqqRW8yWcSEnOV9PphS/e5b7hS7YbbnHdeIvn5lsdN97iuvk2101gbl10EAPuhj+xfTd+wXPDF6y3fmHh1i84bv6C+8bbPDd+yXP9lxZuvKOaTFeLgJb5aq5YLeAEqzVVrupKtaIaFRXHtcF90MqImLKuFAz4qCmS2tBioSwXIGmVUrGGrfNyRSlVVaVCjaZiGwDOoaUbZAg17fFc10EFz5QpU68g0Vf5EuoAkv7Tl3AjAD2EHG7K1AE1ysYLBXSHLJoA+maF1y2OIjYUXc7mxGQ2zRYyKTBFiVdyItYmKYUqzm8Pr3nsgQrHvHCvZIQawCyiuteiqA/YyKeEViEzn3tKDL1aq8rp8O7TB98MRHrSO0+/6Yt33HL77V/4wi1f/OKtn7/2shVveN1RRwF0Lrv867+OGoYMqdCregGR9H9/eOlrCUq++tWvWrbsVe/+yK2sUDBwkR+cKAgSqumpWi3wg5svhDDH959h4YtGtYadXHEJylK5UvJaNp/3gb5ly4448qhXv/GNb77kymu//MXbb73l1ttvu+3Ga6986xvfcOyxr112RMdvt09C1mCrMamnrNB6VuzBq+nFnOOhh31f+cbY697qWd4caOvgugaTrf04kOj4vmzTYLKlj2kHDG3PtXQIre1cZ2eyezDesZJpXhV5a5+9dZX/69+Z+Na3vJs21O9sUauUdEVTNANH6pf1Ii7mCSer35Fn3pe/EfYz0A3S1bJcKgGPVgr1WfErMgDu8y9dw/VgK4pWlrVqyajISlWRK5oCHw1wA1TdkBWs+FRKFbUIX17lUrEiA5XKYFdKBQyrlqq4FzGUICmgOBiclwFuYIV0jT5wyfT3a+oFEtzQZzhMmTqshC/yJdVzbbhvbD5DjV2mXjlq3PclFPyonuHAAek4sgdoR9VKRexYp5bK+FJXwAc7DmIAsjQ6GsRB8tusi0by3NWIChwHnwKJYBFGwYYADUdDz9g8VOFB2PESMCMd2nfayrcBOH7p23cD79FaVxIi/9D/+1Ffx/Ijjnj1W9/xSWu+BFSO2KWqtVrmvh9edtyyZUcffezpp3/wyCNfddzru//w2C6tXC7g4pkAcZpmAJKG//OmiyDmN608fUoAYqoB7eBUVJqgSv4rzzwZdh31qjcPvP/M+x9+LAssV08ZmPJjf73vrq/c/JaWgfu3jUCqkBFhBySsXMNB37iUUGHuN79+qrXNsaIt3z0oNXeJLV2k52UfIKnYsjLdNMC19idwjqTObFt3pqkz2jMw0r9yXVef/fa72D89FP7TAwBi5JxGpZA3AB/1clWrAHmrmNXAl6R6FitOSbZg0H8o2AuB1Qr2UMbbVOdmZGhMNRQ1g65jalQUXKWpXv1I+mk8u0gVZRlQXDUgNzUgRJxpR1fIevc4GzoOl9fJVwypzYXgKhRdnI8nX1IVHZC4LMtlAFC1UFXzVcDQUpEYuaLIAKNVFUkUZ3eC7wiEUXQgidJaUSjupCT8TRk72G3q31AjA82cNPXSEn2VL6GWEkkbAcgRz6KDw5g6/NW4ZYeD4GUAiQEbXvlg14XksegkXEZDwh+w8LVPaihBjV0ksueqg7OlETMITgTc0TgpiO49OAD1ofa/JnKErhIkDe7/+CpE0mu//DNOVbO4AGGuVMqoarRWjd1+1Sdh19FveedUPE/HT5VUDZD0gR9cBUj6xje3btj0WFfHCgjTf8p5Y2FGASzDYfpAYOlaLfpfN34adr1u1Wlj2aJcRZjUVaCo3I6/fPstrzrqiCNf233yp0Y9EUgOcJcMIFUqKKV8SSmSJHK7dm/zMUl6k3ASKhDhw4pWquby697/IU/vKrG9Vzy+VWrqFZsH07gEaI9AFvxMNPVFO/oD3YP+3lWurpW2poG5M85jt+/wPvVkIRHD64eTKjKuIyCXqoqOg6awKyxiaKmCE8DD54hKigVV5f8sv5BcoGaN9HzFdJJvGex4Se4S+NEpYXETh58RxP0nBoKRWmEID99NkAvggAzATwmsjsVJ6iGn8dtJBRo1NJVMQVspqnpRLedw1Hy5JFdxcYB8VaFIilR6oJkewJ7yqKFXwYZj4QdBk09s+E9SD2clwss8yEGu29QhqfEMpKKeDR3sQ90H26ZMHQ6C0ri0+neQ1JSpw1+NdyoAn4FdFBFBiQ2eSAvEVHCRd1LbhZ6kMopSIG6/MKIx01PAuQ5GUkzqwQBNAoDdOOpfEzkOCKlW09LBbR9f9RZE0q/8hq1WC6Q+2NBLmh43cjM3f/rjsOvNfWfNpIqE2csaqSV98DtXv27Zste8rnPK5//DH3/1mqOOWrbsmK/9fl2ujDyHtcq6UKvFKJK+fvD0KamoApLiMvNlPe+79GPvOGLZsqNeu/zXT+yFtEiKApilkaEz2D6PY5+yuiHQxMKFkntTv01Yra3pNbEwfMYFrpY+sa1XbOoUm/qF5avSzf18S7fY0pNq6mTb+myDJ+1974eeev9H0ut3SWPWnMNPIwQiKyuqqmPVq1rG+CE3gR91XG4UwKzOZpD7eMpDzF5CjDgODGLC2lY6yxYiHhYhUn4w+eAFHEmqT0nQcu0fGNiFGAqByGXXHRATJBc3DVI64S9GD3465K1eVQCw1UpO1nIFVZZxsSqZVJE2kBQ8ac0ohVG8VB3hFq4Vpw2DKOm5yCnwnHj56EMccHLqQ1Ji6t9VIw8b2UjdIOqmnqZMHT6iXLiEet6QtPEDM39ppg4rQYEkr/UavOvJKkWUfP4eScFGHxA9Cuzn/dcBOthNRX2AAxBoDvJ5rsIaP6wJrNUUIbTp9NVvRCT96m/S5bKCp0IO1tT87M4/vbPr+KNedfRnv/zzBPAKnBsABpE0S5H0iGO7JsJ8nI1+4l2Dy5Yd+br2U3a5Q0UcCAV4JNZq8f+6AZH0TYNnTQtypVoD0K3WqjO771v5ttdC+N4PnJ9UKkU63WUFqBT4EC62hmcis2EpOLa+zow45J+4sP+AbtRy2paPfNLRtjLd0ovjllb0CC2rI20r7e19C/2r3B/9+Ng7Tw78/FdyNJFzh3HgPBwFCVMBOJUqzuGFdxlzE+81wd2qgc3XVcRJrN6kUEh4ktzp/6uSFMsC9rMl0w1AdGQGWEw5qREFzCV8ChZEC+yH14LVnsT+vw0kDI6kCaUYS2NCLzwJbNUgOsB5wGwVK3yNkkYXAsUmezmPI5m0xYZ7HG0lk4vELwCsHMXU0MTRzMVz4R+IniQAbBC1TT0PInl7wG444BdHN/HnB3fFlKnDTAQLl1JLiaQHH/KsOjiMKVPPRf+gHB3wfZmWNASaWq0ohNaftfr1AI4XXf6Fobn5ydmZ6empubnZDY/eN3jC61599Ovf8bFLpoOJUqUCBl6VFEn/8t1rESpf17XXxUJcT939rdcf+xpg1Cu+9auogdNX6ppUq3H/ecMlWMk6eM50miCpnKlWS2vv+Xb7UVh5euOPHsB3L0EsQpyAcngKil5AeOR3Dh4ITgaOY8cOvsiJuKXvuumLk62DkeWdoZaWWFObZ3m75fRzd11y+Y4vfbkiSXqarxZLiFXkUiFiCnXkfpP3P0RPN9HCUyEqgh84cRsIlkBmXf+8DOBE/XgUHot1mOgmMZFrgZjrO/FE9FTYuv+shgTHg/C8BIshFkrKePVkH9qVqgKZQoKQWtKyBmyq4RgnJNRSRZXLerFqAIYWq9h/VIG92EZvkAFMJGKSXIifJAzsWo2cFBAc5/SlV01tU8+zGnkOtxS7XBApikLdjQCmTB0Ooly4hEIkJb+R56r6BZEfmClTh5mwXP4fRZPuelkWXuASRNLghtN7gSZBwIlHEgcKXK864sg3Lu/7y/ZRWVFzhq7CMeWargCSSvd/7+pj4IDXd+71JJWKoWTc159/Khxy9PJ3brYGZeAnTazV2B/eeDFE9aZVZ0+liwDAupaqVjO/vutqMoHU8l+tmUZiRMaq4VCymoZVi3gWUiWLaITJpLWLZeDRSqmKq1UB71Wx92cmP3XbV6yfu8lxy03OW74wddnV8oITYQ2wSykhAEIscJFItACjtH0aL4HwIESIfTExbiREvNOEzGhxwIMpxaLfoYmEpmmGM0FktPoRbVLBWa7VLwURBCwM+E8EYUh6MA5EcmBQcIONVcWEXnE1WDgpge0yXBqcBs6toTGAkWG3UitjvTCSKACrppMGekRSkopFYXzEpgYTTzKJ7DwonKnnT/QG0D45oIZnw23K1OEjyoVLqANI+jePrkNW46gGj9IfG/U/9DjpsVSNqEyZeq6iIIIvdtJpD0skaW9FtMDefmTWIUQZtGkIetjLRZpm1Gqy4N98Wj9OAvqqVx997HHHHbuo44477uhXv/qII445offk/7zvsSw2eWNNnVZSajXhnu9dikj62rY97pSAI9T17X/9Redxr1227LhTzrhJ0suykavVot+/CRvu37DqjOlsEU6m63ytlvze9ZccAb5Hdjw8FDWqNchXrVJVKhUAJ+Q2yGbwwDneASmBr3RsvAfeqgISl4BKcfEqIDKlXC42qjAXJasVRTPkUlVTsOVfK+GodFxYChiNtFKTqkFgOLgUADPqiSWBVECCgWcMGMAxWq+JO7CcHMJNr5cOSof0OEq+BEPhnBWthnNLqWRWKYgaT0SqI5/F0GSQCBA9Ibo6fcJOPB4duIMmFsMhA2MOwJsDAZ8ciddA0lMHVqR7nEcAkRTzlKQbRY6DJzMW9YMMbNIwh3D5pv510VtAu4zDLQBbxcXSTJk6HEW5cAn1PDTcw2VQGwQ/P/jtNZokTJk6PERe+FgmCU2QKiJq4K2ML3PiruEuWm5fDqUXroH+Kms1VfBvPX3gTYCI7//YJT/42W9+/LOf/fRnP/vZ//zkFz/72RUXnnfsa1+DFadHvPHep/fjiHIARS1fq6Xu+/HlgKRHvmFwp1sQsY9mQZNCX7vkY0cfccSyo1oe2WWXkZqiP7gRp8p/w8rTJzKyBkiqJWs1/j9vvBw8lx3V/dCeMCYG+5IiJgIEwc0gKSPdeIGygCtr+JIGl14jS0MhX+IzhIzCAv5Uce1+XdU0RYVXO0AbfPYCc8FN0/Drl9RWGjX4i4yGJIZhsJYRbEpqeD5IRhluMrm3BOrgdKRQ0PuP+UXMPxDuwaTTQ3CRKixV9FLAk2yC4BMfzoegR0IeiiHprkEk5WqtDMcTgseSCVFir1vIZGKwOy5JKJ4MHHhpdQ989tJ0oI1gCpmCXrCbCvbBzmdFUroLbVMvkCiYgiOfz3McVygUzGw3dRiKcuES6vnpSwq/KxC+GwyDTJmHk/Y1dlFHQ40zHux4Vh0cxpSp5yDy/ka7bggG4FsfqIcADPiQEdDkzb1ov6SFiAPSdEBSTfRvPXMlzuJ08/f+rJLLA4zB3ZVKXmT+51s3dL3pmCOXvar9P85iFCNXrZa0bK0Wf+CHVxwHSHosIGlGqlYVValUM+GJR/uPf/MRR75m9YevCaWVajX5oxs+BTG/ceXpk4u1pNVq4gefv+jVyKQtv3tiHs+EuYxZjxRUfxljCsDHwMZnYFDcAPLCwUMQCG14igBygcEGfwgFoAXoCjcMkBTZFkKDhY39GBveVYKk5I4CuZYJ2MI+zAv6l6SgbhBJG54EVfFZA7v+gWAPfRhhEBIPRgPxoBNBktgYG8RM29zJeaiBJDzTkHuENpIoceAcWOCHkQB0kgxDB8kV5Gf4XlgstwcMnhmE+URd6EYqhb/wHxOMNjpIuv/mh0A26S5qm3qeBZkPb7FGTU02m2UYBmx6a0yZOqxEyGsptQRIasrUi6jGm5hMKAkQgi9ubMUnVWd1JKXll7z+SfiXT6FFUqnVCmIAkPQEIMQr7/xlSNUERS4UC6qsKflC2ShUK+mbzzsZ29mPXv7osCdbrcpKqVbj7//Bla9btuyoYwd2eTMiABH8wFWxWuG/dv2ZR0PoI7p+9NtHqlX1G59HJH3DqjPHxSLybylTrWbv/s71ZOWn42/48V+ApwAOAazgNgBfYVbX8DMAsht2Qe7jY4IAUh2+kPMQ6Ag3EtSCyyA1puAFDxl8qpB7CDdPNYBo6/y3GA9sQPzoJpiGGQGHEqCDuww4izvABYfjcwqCHNINp4EgRsKFdYNx1U9Ng+BFkqDw/5ANHkxs+IsOkhv1Xeike8DGiuV60W0YEoheNxhMCB6At76eKLTRQezFeOuGbtJdpp5/0VugqmqpVAI3vBwLhUKj7Z6GMWXqMBHlwiXUc0XSZxwOvzGs2SDPwrrX36mxC3+Ri6JHgRr+NIwpU89NtCBBuaLcUocJ7MxIHFhLhIWNtOC+vN7O5JcJF2XUajkhsPkMOlX+Xb9M1moysrhGqhQrqpKtVHMP/PBzrwfIPOot37hnKxBlsQRIKt33g6sASV/12v7dXiEDrIm4o5WruVxo17vb37Rs2atXvfs0qcR984vXIJKuPGMiI5drNV0GptW2PviTzqOPXLbsuPdeeItklOVKhbTNY17DWWvkdgBPaYBU9D4QQ++TjrWGkP4a7MB9YNEjSXVivV6P1G0DYuqkthS88aaRMBA9VldWsBUcr7ECMdWRVAcURiSFKBDsdDh5PZvq+VW3n020HhVrQWuQQKMChpQoTBwYmj68RBqY2LQ69BAMHIf24qEVSBZW3IIb98MpwUZ/8AbKxk4HDQMpIafC9ME2SSZJUQNJDxIGIXbDwKapF0ONe3Gw4zm+f02Zen6FVLiken5qSf8lHfyDBAGGUhs+HOELsuFPHSSgKVPPXa+wskR+QPgT0gHQ8kJw80dXI5Je89VfcUCc2PSNPFYxdF3Nlivi2rvvfOurjzjiyDd/689bxWq1gLWk2ft+cM1xiKSd+70ZRFLypVmpFKrV2D0/vO5VRx6x7Mhj//t/f/f9r90BMb958LSJTBEOI9NDGZx339mr2sD/Vcd2Pz7uzlWqRRUHNikVBdfyxO6gZV0zdEMxcDQkRkyTDX/+r1vV2LfoeJbwfxeGioSkXvUdf7v/0HUgksaTigi8Fl2Lu0yZMmXqpSLKhUsoRFL6DH3RRK+8vkFENwFJ4eX0jF2mTJn6d4UVamVcvUkWgls/vno5Iumdv0ioqlQqKSVFU1RFlnSNV0qp6856N+x99es6npoJCICkKkHS71+NSHpszy5PSgQkBYQtw69Vq5aT+fj4qStbjjhiWc+JJ33o/afAsa/vPnVWKhYRSXVNgR+y9P3rP/HaI49ctuzYd51z5UI0qek6RFtQCyUVT6wWJcDhUqm4Z3jMGuLgY7Se4HriTZkyZcrUiyrKhUuoA0hKaytfBBEiRe5snBEcxWJREIRcLkf7oTZ2mTJl6t8V8p2GTxlV8G/7eP+bARxv+OYvi7JcxP/EluWMYPvlD29pe8vrj1x2bNPq0xm9msGZ8uVaLf3Ad654IyJp3yY3lyZIWsaa0mqlrFSr+aHHfnnMq3A2fKIjX9972ky6qAKSVsq6Yhh61r+w8R3NrzsSqfS4951x8RPrtxcK5OTk9MVievfWB37+398+9g0rvv27dbVqVde1l+4vv/Et3XCYMmXK1EtLlAuXUEvQcN8QzQJwaJomimIsFksmk4pCG/LwxUTDkLCmTJn6F0R/NvDzAYasVVUxsPWclTgJ1Ds+8PEvf+MbX7nra1+76+t33vm1r3/965+54DTClEe/9tj+3z+xS65W8jjtklyt8g/84Eo45lXH9m/1poQaTrhUhd8lgC6ODtJKGfvnzvrgkUce9ToE01e9fvCcCV7W4HGC493LhopdUtf95SdveN2xxx6Fs/QfdWzz52/50te+ftdX7voqnP7O2z/X8bY3gP+rXvWan/x1F6QW+xIstqybMmXKlKkXWZQLl1BLjKTUBgGJZrNZWZYbtSSwawnTZsrUS1z0twP4CD8lVfRuPGflG199BE4/+vd6zTHHvuENbT+/f51ercp4hKFpSrUq/elH17z+iCOOfsPKHZ6kVKvCp2IV54HXkUoNFcJahp5qff1rXn/UUUcdefQxA2dNZ2QDTmvgWpYV7CSarVbzO9bf966O5a877jjse/o3OuKY177u9a9/0zkXfXEhmiyReQ8wxSTdLxXRZ9TBNlXDbT7ETJky9VIRPK+WVks8vIna/8hhypSp5yKcRwCRVMly05eeuvqNz6I3vfGNb/3GD38xM++QsQspzuWJg9NVDY76/U9vJWG6ht1xuVYrYy0p7AdaxdnsdaWkKoU//ODLJMwbez50kb9Yws7ggK068iUZPFUEj5DHtX3d2g+dNEhD1vXW9h/89x8mJ6eZZA7CqJhO1Ev0l08fWeTRhWr4mDJlytRLRZQLl1BLWUvaUOPZ3XiUN3xMmTL1b4lMDYTTEulVQ6mqfCYVZphwPB6LM7FYJBKPx6PxeBBNokiqVHHaUeDRKpmVCQ4sF/I5CMVE4mxW14FDsRtpDYIolYqMy1lCMAivpOLRAMPEQ+lMmhyO89OTXzCdEgmXWyLKpEIQMh6LxWNMJBz3Jbh8vSqX1L9WXtrVibR5B/vCLrbzgOr7TJkyZeqlIMqFS6jDAklNmTL1fIt83eGskwCIBp3V8h8JguI68zhhJWAmhF+crn7xKIqodOZLsksjM2LCJlg4cRuVQub8pLuQR5FIcUOrKOWyjH4HCcLgqvk4ERVOF4uTw5PYX1qi3Am2YRilUimfzysKIHvdkwQxZcqUqZeGKBcuoRBJ4dFpypSpl6mwuV2v1hAzcY54Ta+ogJ9ktiWc3QJ24+TzlAsrQIakaR5H6uNiSUim2B1VLeMSnXgMhiE9VAE6sUoVSVPHkf14IOAsBMEzklPAbgxn4CArFdjTIAarYXWcmFSrGGT1JjjkoKrFw17w4KZNSJdfAAADwElEQVR2wwG2pmmFQiGbzdJFeqinKVOmTL2ERLlwCXUASQ9ubzJlytTLRWTlTNL9k64mr1V1XFaVUinlUSBJhElsmq8jaVklKyuRZwJYVQX8AUAxIKnWxLpPXA4UV04iC8oXyYEIsBikCtSL7f8QtAZUi7BbxspVTAnEYdSQWjE2BWgX1xqF+DEFeLq6/VISAKiu68Vi8eC1Ik2ZMmXqpSXKhUsos+HelKmXpw6qzQMbYRKA0SAVnKRqE+hzcS/WW5ZJJShsLu4HVqzKNTwKKzqxrhPrWcmq9GQ3ACdyZQ1IV9crwJTYHxSQFMGVhKchkHOxqhTjBX7V67voDjhtDf4DKBM6biT4cBRNGtjPEHzM0wDgADBtzGEHouHpXlOmTJk6zEW5cAllIqkpUy9jUR4CG9fwxL9ASKRPKPwlrEi5UddruoGkSHwwDPzTyNqhwJc1Aq8YFQlfJ0pEUKCxGvCXoaOLxgUhgTzxCHIA/kEShQ0E2KpeW6wFJdHQ9enhOBL6pSqaerABRs1plU2ZMvUSFeXCJZSJpKZMvTxFaAiZiNAk6dRJMAntCjAkqcUkcEkACv4BsyI64gROZBt7lBKsov8IZ0IMWI2KvhAca06Jm4QjA/bBCeE0xE08Pe5ETwwIdhn7DGBgGic5AlIAIagw/peeyGWiTCQ1ZcrUS1eUC5dQJpKaMvXyFKUhsOlIeTopFKiGbKhVy0YNvQBJawBO6G4gKT2KDLfHPRhRBQPUkRT2I11i5SeiJKItMeR4fJ4Aa2oIsOhH2RNiofE2ugegJ3rV4KBqDf7iJglmypQpU6aWQpQLl1Amkpoy9UoTcB/y4t8J/A8FCRfD/F9hny3+Zw9/KGc0ZcqUKVMvuCgXLqEQSbHByZQpU6ZMmTJlytQrVZQLl1AHkLQxStSUKVOmTJkyZcrUK0qUC5dQZsO9KVOmTJkyZcrUK12UC5dQJpKaMmXKlClTpky90kW5cAllIqkpU6ZMmTJlytQrXZQLl1AmkpoyZcqUKVOmTL3SRblwCWUiqSlTpkyZMmXK1CtdlAuXUIik9aFWpkyZMmXKlClTpl6Roly4hDqApOYkUKZMmTJlypQpU69MUS5cQpkN96ZMmTJlypQpU690US5cQplIasqUKVOmTJky9UoX5cIllImkpkyZMmXKlClTr3RRLlxCIZKaMmXKlClTpkyZMrWEMpHUlClTpkyZMmXK1BLLRFJTpkyZMmXKlClTSywTSU2ZMmXKlClTpkwtsUwkNWXKlClTpkyZMrWkqtX+P8dfzzZcSll4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28" name="AutoShape 4" descr="data:image/png;base64,iVBORw0KGgoAAAANSUhEUgAAA4YAAAItCAIAAADqvfPDAAAAAXNSR0IArs4c6QAAAARnQU1BAACxjwv8YQUAAAAJcEhZcwAADsMAAA7DAcdvqGQAAP+lSURBVHhe7J0HYBXF2vdDb0oV0ntOekhCeu+9h3QSEiAQeu+9Cggo2AFRUcHee1cURVEERek9pNdTtp893/PMnBwiord81xfvdf8Mk9nZ6btn57ezs7Nm8h/JYOgyJjc46K5uBnZ030Rj8qEO0yYxpujdHSaZNn8v7m9lDGYK2eUw7upyw44btklkk8S4EfhfM93ypUnRzX8/QTCmUv3/G1Nq/9+GJvIHMoW5hTGVoatIN/tjVKPjlobuNan7rpsM2W38i6J5mXL8VwzG/r81t8iRNhHY/5fGlC8xpk2jqJuGvL2mq2Dw/4YhPjQAuomNXtSmMvkoUqRIkaK/gv4YSRXdNtGuk/Sm/7/GlNrfSv9LVTYdxP9LY8r3ljIFuO3GVJjuMvmTqxy10YvaVCYfRYoUKVL0V5CZ8W83yaYrOFyx/9jgFb3LAX+Jw3TNNzlMMgX4A2MKcJO677rJ3CTq0z2Ayfye6K7uIf8lY0qhu0z+iqHG1CbdZfL/zxpTyiaZPBXzbxhTA5pk8vzLG3Ilo3+wwDeqYfJRpEiRIkV/Bd0CSRUpUqRIkSJFihQp+r+UgqSKFClSpEiRIkWKbrMUJFWkSJEiRYoUKVJ0m6UgqSJFihQpUqRIkaLbLAVJFSlSpEiRIkWKFN1mKUiqSJEiRYoUKVKk6DZLQVJFihQpUqRIkSJFt1kKkipSpEiRIkWKFCm6zVKQVJEiRYoUKVKkSNFtloKkihQpUqRIkSJFim6zFCRVpEiRIkWKFClSdJulIKkiRYoUKVKkSJGi2ywFSRUpUqRIkSJFihTdZilIqkiRIkWKFClSpOg261ZIKhMLbPlf1a9jkC206H/jTpMvEWZmdHX5dQ9ginXDA62uIGjoDhqQ2NSQ/2QvMSTYjdRQZF83D+rsCoM7b+XXzU3+4N+uNvuvl7EuRKZNRYoUKVKkSJGiP1uIpBRB/iR1pf7P59I95B/FummfafMW8U1/frOvmwd1/sbjN/pVuD+59W6j6IlBThJFihQpUqRIkaI/V/8ASbt26tEiblNw8lcy7gJLTy26gbYxgAHDUK/uNEfwELy7pUBtPeyg/kYZczQYPbs2wUDixHkDNTEyBiA+N/yxDPiH/CfJG7e65dslUo8buYPbmEi3MOhJ0sT8/qdFzxJFihQpUqRIkaI/VX+IpJJeLyGJ6WVBkjhJLwGFgR8imyjrJVHSc7IsgpcsinpRzwuSjudYgdVLgiwJ4KuXeVnP6Q2wDZTXBXvIdrALUhMkCCBzEB2SocHBodeLgsxRAsQYmC0kxskSeEL+dAdkwRugfFAQTBj+QY6QHQTB4GgZgREyh3JCuQ2QCYYUoSx6EdCUpE5yxwiQECQl4DYH0bEgpIS4j2xDVEwQqgpZSzzUnEfaxQLRQv3PiBxk0mSKFClSpEiRIkV/vhBJgTxAQH7UQUTcgGgCwptez0oSi0iKOKcH/gSQkyRB1DOAohLwqchj0C4h9vE8+EsIjpxeDyExMgIuJIEO+M9LMscDxwJHQoq8BE49EiykLPIAhZAx5AXECJlBGTi1LGrBD+kRMoCUIVOaKhQGEAqQFCIDzUqQG+YD/w24H7BSgD+QO1AlhsTS6BGlwQ0BCE8jgZJ6YVFkqCxkAMURBBmShTAYgOQL/6GyrEHkkUxlA2YGAf5XZDoN8DgqSKpIkSJFihQp+j/RHyEpxUE98KHICoyGZbVahmW0nFbDanUsJ3KinuX1goDcyktc69HDHxx47sDLn3/VxgBXElYlzIcjpgBvkCQOiiI5EjaFnQiVDBlARb4F6uMxNxKQoKIgAJWiBFYvamVRR5EUDHoCFAPYInoiLAKKwhYUVZYgVUyNICnAqMQREsVgxEGGeKFYHKQCfyA0UieOg8IfKCowNO6CXLC0JCuCpIisArYK7GUNkAumZSCcSkv5vyB6GtBbCxA9SxQpUqRIkSJFiv5U3eLBPeERpBJCZ8CKLKNrIXtullbQQhigRkiC11yrKYzv37+/d1LB+fp22ItjnPAHMQdADogRCU4gT80xD0I++ExdL3OQBgQk45YIiCQExkIIBAEWigC44IAAOAeAJIBp4ON0yBz5k8wNgJiAkWSEFDPWGxA1ScKEe0mm+IAf/pLYQKeYOiIp5gn4SgdPiZuwK4Qje2C/gIGhTPisXjRA2TEYDUFK878oepYoUqRIkSJFihT9qboVkuKLRGhLsiDodWQupv7lJx6aNKly0uTqmklTqyfNrJo48/OjP0AwXhQkEcMLmmsrJqT16dMnOH/q+QY1JAoISsYlASvJk3HASpkDA0yIUIdDmsisOMBJHrXT0CxCKK/nIWFBFPDpPz6IFyVOgl0QhZSGFBOMnr48RYZNgU0RKwmM4jxWfOAOcSEQBOHQ6DkDICWBV8iPlAGLhDljUBwjhdJAeXDWKHgQdoUkDZIBN2Ue/kJOkBzJHdm6qzAYivz9XxM9SxQpUqRIkSJFiv5U3XKUFPkKwEwQO4Hkvnrt6fTkRLsRQwE3ifpS4+jiuW7nY00cmaYJgKauXVqeaGZmFpw95VKjhiCphDMzEfUI5yH/8TgwCiAHlIl7MSKBO6BNEbwFEcIweqmNQCQKGBRfL8JH6TJLeJQQIURDZMSxTEiEgCLmgIlh+fGhP3kg3w1JcQoATgPF2aZYJrIL9gGqMsC6JC1gTkwf6BbSNOAwMZArvgZFkBSf7ZP80ANyFw0iDslSgieF+t8TPUsUKVKkSJEiRYr+VN0KScmIH0CgXq89//1HPsOH9urVq4dZn74DB/Qb1K/fwP4D+vW/c8CAHj16JpYvvs5JOKZoACS9ZkTSjEmXm9SQLDAn4TeJvFQPqIfUSIkRX2JCoKQoB3TK4ltQgKngFNSyvvXAQ+s9PDzCYzOOnLkCJIrvPnVFJvCHREjeuEdSJNCJnIk5oOAPeVOeZEGfucN/RFviiVNJYQdEgr2yYNBroYCQEPiTuACvmCBiKCYP/5B/kUchBikzSZOD1IzzEFBo/7Yx/9uF54giRYoUKVKkSNGfrFsgKWAXDgLqea79zIzsyJ5mZn36DYwtrPn+/KWm5qbrDXXNTY1ffvyai4OqfN7mFgA9kMEgaC4tHZ9EkLTyQlMnJCuJAILIgIxe5g2AcXqR4QVWEASe49Ucz/C8iFyHD9M5CZEUEZZjNYJw/YEVFT169LjT3PWNYxfaBUHHcgLL4ov4XWSIDmRdjEKmAPCCKHFgCThWKsgCL3EMx2B2LCfBFp2aKvNgcFgX0sCZoSJEYeEPzjKQeZ4TBK3AdOIcWlmE8Djwikgqc3pIiWF5luN5FkuC0wAwmEjHgOlIMRYFW+O/X6bqkJNEkSJFihQpUqTozxUiKZAHCAc1TS4ANJlv/PlD1z69gDLji2b+2KnTIXsR5BJZiW/t7OxsBkgDHyBPQFL1pcWViKSBmZPOdCEpEB0AIA4ncgyv1WDcXwsgkGc4EeBO4kUcbyUjobKwf+tMSGqUjceRa53GoGQHlIC8JoU2ECWOX0L+iKqAp0axksywOLRq3CZCYsXwnCAxWDtB0rM6uguIUyuSaQDdBIFwJinJjtNCSAj1K2lZCCKRsdQbSAo+InkRi7YiNuZ/m0zFhuqATU4SRYoUKVKkSJGiP1d/gKTc1U+fcerV08ysx+TFD7To9U08wB6OUBIS49UCq8OFngQ98J/BIKqvLCJIOiZr+s/kwb1AXpCHEDyrJRQnf/bWawefPXDgwDPPP//C/oPPvXf4W+qv5UQO39wXGU3dJ+8efP65x6aVZUNSdw4btW7HIweee/HAweeeee7FWjWLD8xJMQmSYjFxiBVZlbn4w6EDTz310TfHWjQIoy11p589+MRLz77wzMHn3/jyG8xGL4giCwYqILKderbpq0/eOnjwwOEff4IExI6G55/Z//wLLz9x4NUrHSygJssjb0KZIGpny8XXnt333IHHX3z+4IFnn/vsh5/AU0ce3hvLQ4QtR0RbEXf8t4kWm1YHRE4SRYoUKVKkSJGiP1e3nEtKmYSvO/qKJYChWW+/+Im/sAIrSzqWoQwmyAIn8bjKExIeRx7cX180PgVC+2XP+rlZA8kikEoix7ZBWp+///KmlcuthtwxqEsDBw0a5eC2YPnajw5/DwHUOKIq1184HOdtBzv79e0DLGzWo0f/ARDQqAMf/4jjqFA4fG5PbByjJAOkes2+5TWDBg7MKp0A6by0f/fY7BSSCWqEnefC5RtbdFAcKBSOZHJMk8xdyQ73gr1L12++dOXq5PGlNPzAQXfseukrSJPndbLMilzjSwf3F+em34F7jQk6e4Wt2f7o2fYOVi8DJmOJulqN2v8zIieJIkWKFClSpEjRn6vfnUsqyxzb8l1prC+AYa9B9nFlc+s6WPBlRUGgT9iBCiX4K4gAq4ikdUsrUhFJc2adQiTFN9uRVvUNbxx4xMFqRP/+/ZBvu6tHj379+ts6h7z66bcMWRCq7vyhKOe76E6CpGh1qeczn5wUDfi1JAMO5BnfdAchzIotz6yd3qdPn7yyihVLFg8bOLBP797GeKDevSGjwlkbO4EgMbwocI0yf358clDfPn3mzF0cn5oDDmNgM7Oa9U/ooAJ6ncjU7tm2bOigX6eG5eoFrDx29pp6lhVw5NYoKND/mOhZokjRf070pAL7t4b6K1KkSJGi/wvRXv6v092b0aL8SgSuyBeM1Ec/fsrhTmSwXn0GjQlJmzh1CV2cCWwBn/EijQmiqMcH95eWVyRA0DHZUy40q6GOAgusqP/58AHnYYN79hhoZtanuGbBW+++986b77z71ttvvv7UGG8nAM0ePXo5Bmb+3IrvSbGa5m8OvfHuu/vnj0/tYWZ25wjrjY8eeO3d995865033/2gtgN4EjLEl5oALAF4oSHRpTfIUvu+FdMg9xHW1v37DTIz63f3rgchoXfefffhHatsh/bp2atPn76j7n3h0xacOcqLYoMsXB4XO6aXmZnVKOdevfvYeQY/+xrEeOuNt9/58WIdlMYgMz+89cjIOweYmfXqO9jq3t1Pv/vuu++9+9bLLx6IDPCHNunTb9Su5z8lY7T/ezT6mxuV3xGcQ9Q2OYj37/qDfuvGQP+KTBFNDuL9/yVTUiYH8Vb0HxdtWLB/a6i/IkWKFCn6v5Cpv/uLdHm3RlLyTFyURFYU2t89uNFlBA5w9uzZu2/f4Z5eoWPLZ3UKgo6Ma7KSHh/QGwyS5uyqijgIFpBVfbEZX2/CUVRNw8bqzN4IngM3PvhsvVor3FDn1cu/lCUG9zEDKLWdte0pyJkTJPyKqNC8f9M4QNIRtt7vn2vjaXABv/BE1n4SCDLjDALwEBFOAaA0ewmS9ujZ39o74Y1D32g5jkbj2LaX9y61HdwXyNI7ffJVg0EHSCo1GPTXKmLHQNl69Bhs75n63eVrXRlhhUDa1gvzskMhTdfQtBc+/07LmfZzV08dzosJgKiqkOJaNYsL5hMopTYV9K34QhZx0gPe3f6fERxoapscxPt3/UG/dWOgf0WmiH/gAPtfkimiyUG8FaFMbUJl8vnXBbH+VUNj/bMyFY/K5KNIkSJFim6S6SJJRT1vo26FpFSAVxIwH8dzTc0Np2dV5FpbW/RCMO3Vp+9IC0uH9Q88omZYrYjLIEE9JPX5lRXxAHD+WTPO4oN75NVrv3yZ4GIBnpmVS+sZHAdFGsSlmlieZwAm649/4n3XEDOzfl4R5R0GuUMUOJ6RpGu71xT3NDMbbu3z+o+1LZLUyQuMiC80yXqdXtIRCiaLOOEyTfjg3iCr966cAhkNcY9785uTgoj5CLwkCvC3hecuTkgKAsYdbBd8lpUZPeBto0G8VBkXCFHuMA9771gzp9cz4C3gwlCipJHl9svH33ce0KtHrz5L974GqXQ7VgDD4rv714zo379nL8ej19RqaCZsLmwzET95hcPDOLsAv0gK7YCkCk1JAfUGtP43CU5ZetbeOHepsDm67N+KNNfNAX7rxkD/ikwRuzt+KxL2nxUNb4pI7b+tTI1gcpg2QSaff10QC25gwQaD03DIJj5l6fL8raGxbi1TYW7pAJnCKFKkSJGim2S6SFJRz9soI5IS/qSDgzdEPUSR0wtqrbqhtbWxuiLf39fLzAzorueAgYNKpq9sEgRcHAqR9NLyClwq3z9r5hlEUp1saP7q9X139uxh1mPAin1vIo8yrJ7H792LEosfDJUEWWouCXOGWHauccea2Ra9xAmMLF/es64MkHSEtdebJ6+3yLIOgiJ9An8yeonFL5BKMktXvyflNkhtFEnvHJ3+2anLUCOelfS4AikwbptsYB5cOnGwmVnfIW7v/tzMA8vyDQbhfFV8EETxip50Bb8rCnAtirj2PcBvu2yoPfLqw33MzAYNd1jz6IEjR749/OVX3xz56usjh7/84tA3Rw7t3bHY6g5IcvjBT0+0k5kMuK4qVE0WeHRJBrJJx3ShiECppDl/08p/OdECwilhOjWMou4uqKZuOIPJ1u/opr00ClV3NwhC/vOGxsUSdDlIGrcQBO7uoNFNm91lSsrkAPuW0f/nzS31W//uUf4VQ5GUYigYvHh0salprzH97oKrFbVpAGqID9q/p26xjA7i/St/RYoUKfp7ynQxpKKet1GIpLQb/i2S4pN3AZfZlCVR5HWCwGjU6vb2KytmFrsNBxrr2Weg1RPvHwEgY6BLUV9ZWmFcBIqMkqpl+cqnB+8FejUb6HLPm19CDy+yPI4hSgC5LHCuwGtl/fU15dG9gOwsPV8/fg6HG9lOg+Hyo+tKIN4IW483T17rMBgYAZgOV31CsJNwLinwHn4RSg+pMZLEGsTGx1dPhSiD/RM+P4tIih/Fl2SATI7D9Uf3bJw6BEo8yPmpQ+ckYFm2zqC/NC4hAKJ4xoy/jsOcUH2oLAFHoUOWL725ZwPs7dWj38BBdwzppsGDB4M1aOCAAX0G9elz57b9L7UbcCEqgqQ85MnT7z9BWkYkxaYV6UtZ/31ICg7wwVqQMwUHfak3seEMpn//dNGMwAaD5es6b6kD9xF1c/5rMiVlchDvv4S61/3PNreUqTFuapab4v7ThjIohVGTARg1GfyRQxhjNkRwtSI2daNN1d0N6jp8ZI04srAutbui/zo08VGkSJGiv6foNZBeDE2XytuoG0hKHaRggBvEAWAFwi1R4llczZPT8FyTTtvy3K7V5kMHAuPFjVt2WsfxBoOgvbJkPI6SBmROP9eESGoQz73y0CrwMRvkce/bX0P3IkJAoDW9nicvT4m8RpaubKiI7WlmZuEc+OXlJoKkWoPh2t51pRBvmI37qyeuAqIyArAdfi+UJwuRQokgFYJIUEQeCmaQmnavnARR7vBN/vwMIikOkQLISrzAQ6rCszsX3dXDrEd/530fnYGIPF9vEC6UxfpDFPfYcXXgg8/dEXkxXVELwPr2Y+thb4+eUM0/UI99r32sRSQlsCzxIiApNBs2GqU7TA5sLC22alcT/zcITlTo0OE8gCrg2YA8ig6sStcRICczOSS0dlhngAmT56/23tKnK/A/EP3VkCKRbWOUG+mQ8uAfsmnadZODyrhJq2AyXZu469d2983boO51/1PNr6tsPJrE0d2fOlA3Rf8nDBxuMIib3WDUZESZ+MsEScFNT7NuxwUTITJudhXPVE5wYCGJ0A3XOGrT8L8VuQwqUqRI0d9R9BoINrlm4qXy9srM+MaOgM+XQbRkeKmGPyIiqYjLLuE6pOSiD8DFCkJ7Z+2XYwnP2YcXH2vphM5E0F5cUkleb8qcSZCUAdx8b/9mXFqp14hNz3wEkQWBhy4G+hpw48KfokaWr81I8oQgtt7xv7QiPPICazBcf2xVGb7eZOP1zqnWNkgLv+6JmAex8CNLUDbsgIytCEka9G2PrKmGdAb7pH/+yyUIAjWS8ZtMwMsNssysmpTZ18ys3/Axrx5rwS81CYCk5yvjsQoucWVXoPeDFHFYhQxrilpZvvzq3nWwd8Bg2ynzVjz88CMP7Nr56AP3P/LAgw89/PCDDz/04EPg2g3mVF2bzoDUCV0frsZPvkSKLUUKCRZiHJYRDIraf3mRlsVOHZuD8miXMbrxKwmwCwd/cZNEMXrSWCYjSXAPgruoEUVeEDjwNKZAEkcE+R3TfS9lF5M/TQ0MzQJ2dQ8MbigJzYUGpo4/MCTMjSjdzD+Oe0tDk6KFMZXKVDZi/7GB891YZVr3P88YQfBG6/2qHYiPCE1t2gRzUwr/0EAWBojYlRH64CbFUEE28GjwJ24MAKZbdlTwA+q+l9p4GtxUWnL7RGX8zcEJSm3q6C64FFJbkSJFiv4+Ml39qKjnbZQZy7I6nY7n4YIOF3G8XtMHXnCdp0XkCW+RKZZ6XhJ5DvoMdf2519MDHIDY7EMLT7R0AloLmnMLqwiSZsw4hw/uITXmh08PDgcvsx4TFj3USR6O46NxSAjXNoV0GH3L8WBbCNLPL7O6k5M0kLzQYTBcfmrd+F44l9T73ZNNEJHF6QPQ1WBhgI5lPYtdtbFvIkgqd+5ejXNJh/kkHrlcD8XWikA9AsClwF+TtWdyI3xh7wCrsBNt0IkJOEoqniuPI0iaUH7JYMAM8G0kWQI4FRlZrj/06kO9oWSDrJ7+4Ci0EsMw8B8NuNGgC41ez+CjZOgBgUDxkT30qNAZkjakz5jxJSecCku6Rmr/NUW7arCJoElwdi2yo54zjlDjALex4+8OWyYHeJJYOHQNbgoK1OZ5lhqOw2YDBw1mSqq747ebNH1KNnSTpgx0S9JBVKJhiE0LgyWhudPAxDbGoolT2+Sg4WlIk2f3Gv17xpRUtzSxGKR5jQW7pYFdEJhWmdb9zzPdkZQUFQsA5zJxG0tuajca5qYU/qG5FZICiUI6cG/THUkFcvsJpxz+dsjvyRgFDWIolAdaBsKgD5QKTqeuM8FYPPorpOc1sW+c3sZLXJcPCC6F1FakSJGiv49MVz8q6nkbZcZxHDDWr5EULAAn6Z41i5fOnwm9t64LT4mgI+l4Zc+yof3w8/clM7dc46GPQSRdMAGRNDBj+rkmLamj1Hzthxxf+55mvQYPc3z1kyM0fpdw0fpV0wr79e5t1sd28e43wIvDN+QRSR9fXdbHzGzgUMenPzhuypt0TVAURi/rJOiuoJDYH1Ekbd+7sgZy73XHyITCCZeaWrpiQSTNB09tML8DB0mDcmtacYYn4FGDQTxTHucHUZwTKi5D+bHaCJWYqgRdXWftLx+HOtwFSRbUrL7cwQgQxthoIGgEnmF0DPAVdN1QWWgwnIiKYEu7REgIO1ySngHHuqCXhUIZ/puQFECE3onoWaBSPX4/FY4a3ll08QrWkNhwEH4FW9Q2GcAFuPcBA+hAHSaAoIZG/K0Bf2owCyNqGB10728DdznA5waSmvzB7sr3RvGoJ3WYQsJPoGvz/xdJb2lMGf1D073uf6ox5WUsHrn9MBUSHF1I2hWYUGZ3Q7mzu5v8WIwGNyEjcBDKJLNFAUPxt4U/EAPe9pBfCgdIKsH1QOTgx4o3RcajBsdIIHdH5DZJwmsIGHpSwa2O6aSi1SEn542zmpKoyWHapUiRIkWKQEbAuX0yAxgFKgXbdI3uukprF5THDevf39bGZu7STbXXr1+4fPV67fW6yz9uWlxz17AhPXsN6tXH6sD737GynoMuRXtlURUuAhWUMe0SfuMe+hBeL2le2rEY0LVP7zuGjxi54d77L12/funKtdra2h+/+Tg3PnIg+aSTpW/aT50cpAO9jSCxsnz1oydX3WFm1rNX7+Sxs69fr4fw73985Py1duxj9Dq9zAqyAHgq4gv8vADNKLftXYkP7nvi6qn9Rtq4vfrOocu1ddevX3/9wMPu5nf06gkZjdjx3DsMdIa8JPBNBuksRVKXxCpEUtLL4jgn9FiI5byer3981QwIMOCO4Q6+ke99fQKKUXv16rVL0A5Xjnz9YUBwdMmcjRpoMFwWCqNhN41/sa8mrUnKiw2Koz4URv/KSEpEiwe2kYeAEgAOCAGAzaJNh06Bq7BSwKmICJQS0IYAxIgSgizYosTwgpblNByv43gty6LDtBdTpryLNh2R7W4AO+jImXH8jBhAGRw0J4UkbQshu5IiDI1JEYbGsTQIg4cAUQYThPII4g3DCzpe1IFDFDEFEtIYnuRuKtu/Y6CCYNPoWDDSMlgjkgWtyD9haEga5U8ykD5tKOOhxIYityLGupMjK2LhaWBik9mfv29MI6BoEwCF2zdjFgQZjZWCXWSWuPFEIkeKh+PCsFqWMbImcCdcq/DOAQ80Fow4cJMX8CDCSUWRlFIp2Phr7KZbIil1KFKkSJEiIxjePhmRFESvzl1XbSib9v6VFfTVnv4DhowYMRKYcsSIERYjhg0cgBzZe8DQNQ+/3AqdOX42VBY1l1dOSOnTp09QzvQLgKQ4X1MAWNU0np5dMZYkYzZwEIDpCDCg4UOH9OmN46zOHjEfHbvUCbCAH/oE2oHEWi6feMfuTsyl30DLESPMIfyQIcOffvNbMvbKYEBkx25Iqm/dR15v6n/nMGdndzOzHoOHDCX5jBh85x30s6TpVQsbAIigr2P1It9ikM5XJgVDgT2SJ16GXhGQFFkUMQS6MiAvSWIazx2pSA+HuD169hoydBRNkFZg6FCA8l6u8VVtOJMBGw6RFDpWHGiVoHg4KArNiN0u7BFF7Oa7/v3lRTpr46AgITPS/XdDUpEOXEkc3EKAbTKCiJskPIlCIlLsg7anNr4kJ+jIEJcxTHdo6+am6RiRlNpdBlDmBpIC4tCQNAo5hjdsiNitSFhCQjAMEAwUw0Qz4KCFxwQJL5KIvyrev2FI+TE6pmBEPXSQE8RYkX/C0JBYqj/N0Pak7YxHAUpuQtJfF56e3eRwIHTeZAiJ0l00ZepJ3UZDDyUdyKQVhB8P+kOyWAAcnf0VkgKPcjyd7EEPNBaMHh2wBTx2eEwhAIVXMjlER57/QFJG4W+aXN+oDdcS4q0gqSJFihShjGB4+/R7SAqXaV7X/svahePSE8L7EqQzqVcvi9yxYzc+vK+R5TVAbwJ0J7LYcXFWdhjsdYoqONXYDuwIfClAL6aX2urPrlowPSoIJ252l5WtT+7YqhMXWnFwlPRxSBG0vxHVz+9Z6W4zAmiQBu4/xPvTs01kJFNE8CPAR0fxoA80iM2PEyS9yyv648NfLZg+afDAG9+sH2mlKq6Zc7KxHWgXkBTiC2yrLF1L93OFveZ+mVehh4TkoO70uSDZ5FkG2PLCmUNzpla425rTpLqpR1hc1paHn9WJWKhuSIqtKGImpBWNSAo+WDfjv/8CwYnQNRQKvT6OLFI6IaOGoogfFSCPcSkEmAyBBuMYFTrIeyfUnxjCFoQwgC3oo3McGScZQWvfZNN06GAtetLj3W0TW75rE5O6KboxZSBL45RTWhIj4hBq4TmGOoylMs5JhTQxLpI34BFJCux/w5AykKS6Nwvs+k2Nbq+hhTG1J5S8W3v+tvDkITuAO8FQcBOb63IAWRI3oielTxOJwo/1BoaCwaf5xEFyh9/PjWLAwaIHhRw7uPkh9wwEi41nI7nTAENuKhgOp3brGEar02nAaLVqrVYL1zd6qYVzGk5bKhOSUsEm9aG2IkWKFP09ZQTD2yd84x6u2iAoDVydu9mCyHdoNR1tbZd2bbt7wYL5ixcuWLhwwbwFC3fsery9vV3LsGoBRysFAXoUWWTb3nj6kfnz52177NkmDWOA6zwuik8IUuzUqDtrL/y0etmSefPnzp0/b9HCxfPmzX/9nS/a2zuR+yRcDpR0XpKMiItdGse0ffHWwfnzFyxcsmje/HkPHnijnsdXokingW+3y2Djg3aMahBb9q7CB/fDvdK/PXVR3dm5/7Fd8xbMWbIIM3r5nU86OtVaoF0ATeh9cSxWKwvNT+7aumDBgk0PP92KnSEIel38cCn2kORdJb2oFflWdWfH4Q9eXzFn7vz5c+csgAItWjB/4bKNWy60tEEjQGJQblIe4xCpkZSxo+3yxGKCD2lb45Pxv6LIcUeb9M5w4CiCAJKS7h/5DG5doAmNo6Tk3MHZfiZDH612xUUaw9eJKLliSHBwPNf1BLYrDDXQ/NRQt9H+HSQFA41KgAbcUFqKUMhSJgOe3Q3kRUtIQcdEol0GfSCRrvQhCtaxu+me+D9pCJKaWpK0hpHqoEbGivxFDJ6keNKC29ie+ByCOH5beCM7kofyehwQRZv+homDGhz1RJ8uMMUoBDchEZIO/tS6PG8YwFbwhLzojQQcCDwchD7pHBIcGRUZOCchZYKkWpbVAoyCARJVqzs0mk6tVsMwDD6rIac0PaGpKHqaTnjYpD7UVqRIkaK/p4xgePsESIo8Si/clEbwD3FCHwT8wIo8o9NqNGoNEfzRMTgWAVABPYvIamV8TA3/JI5loDeAveA2QH+DyzBBr8yLEgP4Cl0LpkKE6ajV+GROpxWxs4FApADYI2E3g8NaOh4ghoTFwAyQDHQqBlo2CIgwgsGxN5EN+vbd6/H1puFe2V/8chngh4XCkDJDXOiygECge4U+ED8ZhW/s6GSuk9RLA1gJWULFsRj47hOOakLV9AIn4zr8nI5jRYHvKjotEETTsSK+z48dKiSMnTm2AiSDdQduw96dvIqPg8iyCL1sV9mxpn9VGU8AqAYgA8rIBGAjYBE4wDOD4Bp4UkMJo/umyZO4AUaNL0SDTc3NIRHdfmUwI/QEmjFyDLZxN9PlgzgF4Wk6JIrR7vKBAGhTH5o7RVJqwE0NuGEXjWIKjInQNYZIebobEvIfGAhDk6KBiYOcM7eq0e02JsT/VXvesvD0oJgMvrTUzZgqCD8EgEgcNIVfBCI4pGNMn6Rp8iG/PzTUgZ5dZSCnXNcEU8qjRhvuMbuQlGEAQBFJ6fgoXFjgskYBlKRpxM3f2iaZTn5FihQp+nvKCIa3T0YkBZHLcdelmVycoaeAizYnAhxyOhbfmOY4NcuyAi/g6AlCF8AJwCSgG7hklhe1gKUCA1d60h8Bs+K0MJHOyZNEjuXJ0kk6nQ5QgMMnt9AzQY+ix8/REw7CAkBkIhwnYRh8O5tjNQKrwz6EFA56QwyLvRF2XfjGv9x+P3m9aah3+mH8oKie4SEnHQfRGQBKwB+gAzL+A/Gg6DwnAyjxOh2rYXDJVexAIXn88BJkImIPiGOC5EUeRgI2gTYALCYFh+LosCb46JlOcMQ60kJBOpA+lIr23OBFUsa92AHStgX7ryk4IUgdSPNC4wKei8BkSAZgKJQgHxgxC6EBK4zjxAgiXZuUJIw2GIqANBEKed0dYCh/3GTAk/rTxEl7GonnJh8aGGxIisbtbmg61MAmzRFy/62BQoJNEzGFMW3SpMCmDuqmDpO5pU93A+mAAX9TLf46BkoFSErLTO3udf+DwlMeJXeLRgf+OkmCdDgTzyK4UOC51EX5mBpkQdsHHWTskg5k4p0QjqZ3HQ5MRGLANiHpDTYlg6a8AFcVLblA6cgAPCaOpzCR6ZTGYpFNk0z+ePYrUqRI0d9blAtvo3AuKRW5Lhsvzoik8Acf5eGIIlzjyTgisJcObQlXBoSOCekODZmeSfAQX+iAzgxiwz+8+MNOwFf6vgJuwE6ICX+JG+LhaCQ+Cca0wBcjYjxSArIWKu0RcYgFdkBHB/vwOSEGhd4I37uHssly2yNrpvbo0WOYX/pX5OtN0JlhcjgCS5iFwCN5dg7/SLcK/4CW9JyAH6jHxKFM+Hgd0seKwyZmghGxwIwsAxPjxFWSJpSI1eOzbIiLqQkUSSFjWjFSZWxJ8MKa3UBSbN3/YxngH7GJg9hk2SoCEN3WBsBQ6CblBJv030YWoYNV4CBICpvk0GEz3QLCupgDbTBwLG6JpJQ5TD7U0ChgTKnRcoLbWOAuQ31oGBqYRu/uYzImf2q6Z2eybyoM3eweAOybTPcsaPrdbZMxeXaZX1XkL2KgYNQ2FZVWubsPMTeidB8cpcHgF4P3c13IyIsMJ2h5Hu77ABzJ4cYpHHCXSCD1RmtD8+KvkefxFhnufxlGi2PYLN4CMqxax3RwvJa81QQnEtwkMnryXp0EtshxkLIEd52QPV6J4OcG/zlIXoDGhwLjmQyVgdtguKPu6Ohoa2vTarX0PCdhoPyKFClS9HeXEQxvnwBJkQzg6t/Vr+DVGbkNBEyG5Echi2wDWaEvIS2wMQA6IB4FGUyCukCYCrhBEAu9SGD83+Umu0kyxkSNniQEhkEnlXEXtUgZCQRihwNUKMvaBxdXmZmZ9XKJ/oJ8vQm6IwiBEIrFh2rg4CcUE+ORWpDCg0VwEYnxRnamOuAGbtEw6IsloJXFYV3og0lSWH5SKGOcroYy+hiLjSneFpECkBKQd0mwTsClUEJWBhzH4WMy0osz+EhwbK4bhYUt4FGkjS66wqexZGTL5Gkyt+Q2ynZgKIPS8w1stmt1Umqo2xSLZIRZkJak5yA6TIb60GDdjcnT5DCleUsDmdIwtJA3GRqAGnB3T5BG7G5oAJNNDbi7l4RsgsFmRnpCB2IUCA+S0fxHRNP5VaP9oaHh0f7Dk1VPVx2mbhIUfk1QLx5IEVAQqFGQGVHPcqKWFXWMqNXxuOwXLzAirxNYrcBoJU4ncloRbPAkL8tDawJE4hwbnGUDKMqwnI6DvTg+yuj4Dh3XwUtaUYKI7YK2mdU0c7p2ntdyIgu3wWAgCTXDaji4GTXgvTHcTEJ7k5aFQ6vT6XDKjUbT2Nh47ty5M2fO1NfXg6eCpIoUKVJEZQTD2ydAUpxFB3CA+IZdJtggvEYTx19bpE/ncbBG98ojm8YEjIkorDl64Rp2koIIDABkiquXIpeCDQBBen6j3V2/9fnfE3AD/EMwl/D9MKAiVtYz0CzggqbhAVhJS6EF/6ERybAptjKEobCIY6JGY0Ku7sbEbXSTOgDsKIZSEqUOMLdEUpoC2BCXRkfi6WI+MASG0Iem/3vGlHt381sfMDRHMKZy0h8FdXQvFUTvnrupkCZDw9zShzpoLIr4IhGcwiYHNjf53VHH/7doOpCssdj/yNDw/yh3LB755eFfFG4aK8WK+FI8I+gZSeZYUauVNDpJqxW1jKDjeaBJnchqRUYnsWCMSCrhsrU6jtNAAJ5nOF4jCjhPVK1u0WjbGKYDH9zrgVA1IpmYLoo6UVSzXCfLqxmRUYtsG8u0c1wHw7DQlvhERqaHDQ4qCI4rXOC0Wm17e3tLS0ttbe2pU6d++OEHAFPwMTW7IkWKFP3NZQTD2yczExzchKTEvqEuPu36+6/p34v1T4h0jIhMIsNqO5uamprbOnRkFUrsaBBJ2S4khYAmJO0u7GGNzj/Sb4NRn9+L+3v+t1HYKDgsjKO+BmgU3MA2QSTFiQdQZuASXJjT2EyETjBgF0ghtyGPEtvoRoNnDjWmkCaGAwfFOzLVzwijpk3KfN3JzxTdlCDQEnVQH5M/DWkyN4Ux+XT3vMkfTPccTeWkZaOO31Jp9+h0k/p09/+1uREADKQDCdL3vaghWUDi9Fy+cYrSa4Rx498RTQoyvVHO/4iBGpHqwBkDJ5GAjwuMxwJaCT9PIJAxSlZk1ZJOrddpJUYnsBxUEzCVYyRAR4bVs6yEc4JYoEye1wpcm8A06flWWa+WhE6JA1sn8owETUS+5oFjqKyg1ug6tZAgXLBEtV7q0IttktDCc208RBB1vMDiQmMaSQJsBQNoK/Hg2YWkcIloaGgAGwR4qtFAyBsNrkiRIkV/ZxnB8PYJkZR2wHSkBLoxUy9IHaRb/GsKGQopSmT10BFC/8OxDHQ/pAcG6sJBPzqNlVQIa4OMRSL+vUTrjfMcoLWwLchEBGgXOhcBD7zxUMNfjkykJYHwES0EhE0CbUCrCCI4l5TYxP1rg8G6CA9gAHzAYUI9sE2m++ZvkRRMV4JkDnA3pOuiImNGvzW/9ifuXwE0TdZoSOBflZOWzeTuXjaSCGZtMt0TJI5f7e0ymAU4aCJgTDBKDckCAkC9qOgx+v/Xn4KkcP+HSIrzZeAuBk8DiqSQHdRCFCEvaAv4OWKrIV3qOY3I6QQOqgp1BTSVAEYBSTkWqZU+uOc1It8mcI2i0CJJHRAJPOF8YwVey/IdGlbNCh0s36LmtHq9Wq9v0suXtPqfW5hTncJFRn9JK9Rxcqsg6yRJzTEMq8GcJbDxbSciOJo4kVStxsVK4baAtIxeMK76RrcUKVKk6G8tIxjePuGD+98i6X8RtOH0SBwK5QGwoDOkw6FQB+QpJDGJfsCwq0b/NfX6z4lWGZqELg6AH9kHL9gmC53TwVECpBiQvJiFvIrx4B9ZFQialqNvq+DbaziMyiJ14DtpNxsKYeDAp6aAKWSTUld3Q1APPVlc3hzID19+otBGU0A+owlCIgRJbzIQgOJdV3iSI7GJPy0AZo1h6ItZ3UrYzfC3KqeRFMHQFGh1IAzJGgJD8dBB06TRqf2rIkHiiDxkjXcg0e5vkXcLRg2pFx4Dkw2iY3gmz39RNAocwX/ywf0fGSge2sSBDxzIYvjkfSNkU1J+nLJJbCw1hOMESauXOiVBI/A6XJYWF5UDJBUZVmQYicOppUYkFbWCqOakTk7SArFqBIBKQaOXdLLUIeo79XKrJNdz8lWtfOxa64c/177wzeVdrx9ds//DdU9/uv3lr3e8cPixt7778Psrl5t1WrgOyHBy8LyAHwnrOo7Iw3DGUBvKB8IGwhYGG5vp32lgRYoUKfofkhEMb59ujJKSnobinLE7pA5Szr+mSAmhj0RIws8/AV0hvUAVoC7kPxAW4TAWagIVM1aKRP7biFYXak4HRrF1wAsMcQA8kBDoRXgUFwqAPeCF/EGGmgXT+uT48gpOi2C7Rv5+1+C0P/J9JjAAZOQ5NSuIgCUAB+DATVy7h9OxrJbjTJ+8h/DGWDgWSxJBxsCDiDa6qQOntxq/X2o0+KlJYt8wmCNNE2yaoDFxHPcFokIbQlK3sZzEBk90EwcJQxyIYnTMlbRDV2rdDZThJjdUjRhSJOpAf2xnI+d12V0/N2rj6UpF3dTzXxGNAic+Hnpi/4HB8vwjAz8pODfgKCCMkhsVgqQGvD0gNwlAglBNRFLIGw6PjpfwjSdBz/ESx4sAhwKD7yOJ5Ak+fnIJtiUdI+nUEqeWxU5Z3yrp22S5XZYva+XTLfLRq7pD5zWvf1f/wKs/rH3s4ykbn61YfaB0xbPpc/dFTb4/atKuxBmPZs7elzvz4RnrDjz4zOcnzre1M7KGhXbHpTHgdw+FIsO3WCywgUp5HkoL1cGVQsjqpdhM/04DK1KkSNH/kIxgePv0X4ykXavmY1+O5SYu0rmL+CgfSIqwDIEYRFLYY6wUif73Eb4fDY2FX7wibzche2IjIF4gi2CjgCdZthU2AUyBUsEPHNiaBEkBQYD7jfY/MPRdKWIIwyGTEXY0khl1d334XsdyWk7QAb2IhF5gF9gkIzSwSdIk+cr4aVOjg6TWLVl8IeZmNwFWTI3aN5uuEnbZJCKpJrVJMNNeoyFY3L2OXf5d9q8NNB06IB1cawyIHzYJkiLXIsKZhkjJYB7AExljJDIev39fNAU4yvA7IGPkf2To6Dg9JcC+pTGeD1gv2jLkuIA/g2+q8XAlaW1thSw5uMnQ4SfmGRZaFacv87yeY3iOEXhGgBrDL5agul6rlzV6PQBoo16uleTLnHy8iX/7+LXdbx9bu+/TBbs+nLXjg6oNbxUteyl55lPB4x4IGvdQ1MTHY6r3R056OqTy8cDyfcHjn4ye9HRMxaNxZfcWT79/8Yanjv1cB+3L4DxSaEUcwcVRbSJocRDlUWwagFYMQ853RYoUKfp7ywiGt0/44B54FAztdSiS/ldgGy0i2IhOZKgP+xzJgJ8xFQFr9ICiuM4odLdkZBADkCh/N9HuFmwyCieQz2pBR0y8JHACYUjAShxpJrBIePhvRFLkFfxe+U0E8/um68OSYKgD2Y4OgpJBNeAzYD7Co1pqeBHAVMPyGhrGGIx89QdH4yA8GaYFm+6i3GkyEAZfxEY3A0kJiLaYCNlljILjeZAITYeYLkr7rf1b082ffNWdTHn4taE+pr03DH72HVMwOtBNkI4HIqU8CoaM5LFAdabxPDyXKS79+6JxjSj5h6Y7jN4iMLAcuV0BBxg8YfDnBTYGRn+tVo2Lj4oMw2ghX7iegAOPCJ04K5JlSXmR50SWl1lRVvNyG6ev00nn2/jvr7R9/HPtC1+ffeCt79bu/3j+A2+WLH8yccqDiTW7E6btj57yVHTNwcia58OnvBgy6fnRpfsDyp4JLDvgX/bs6NLnvQuf8y486F9yMLDgsbCxu5JLt5VPvffwt+fhZ88wCKAE97EtSVPQy8CtRVa2UqRIkaK/r4xgePtkRFKW1ZFeBzpBOpyAV3Di+OsKu2vyZI48bAYH+Q/bIm8wIil06UAhAqkYVgejUOtvJVpjCQ+wgCs48oKexxYB5kQ6RULiZIkFuEBIhZBIpogaf4SklEVuMtQfkMUYhtwPIJjCgaA2dcBBAyRlOS0OkfI4VsqwGnwrhQxnUpSko6Q0yk3GyJrdqBQNPqY3IilskgDGwKZ0upeBFMxUl+72b013f1OUf9JgeMyua3iV+EALCHr8raGhSEpGTMkgXtcjZuqAQ0d/jOSK8S/pn0XSLtykAGd0m/bSzW4Gyo+lIWcV/QslNc1PwNWaNLpWXtCwXLtG20oWclKLeqmjU9vUrqtt1v18se2jo5cOvv/j/c8fXvbQm5M2PF20dG/63N2xUx8KrdwRMuH+qKmPRdU8GTrpycAJT/lXPuU1br9P+TOe4w64FD7lUvC0a95TztlPueQ9pyp42Sn/ZYfM552ynvXKfnJMzoORuVvyxm/59KszUG2WI/N4sUY3Wo8UGd0mH0WKFClSRGUEw9un30VSYv+lhUXsQlIsOkFSA753whskIA98YAiVIivkK0iKNs6cQzAlr0uLHOIZ0AW0Ia7agxPqyBkAVIpICiLDpgQrDYQjqSGPnruICgnmd4xxFzABRa5u4IU+PH9jIin5Qo8WjIBL0xtDml4bAkPddLPLE0uPIXGypjEKmajKYS50LzFkLxqaNe4lDlq2rtL+SQZKS2xsN+ro8gfmuxEMDSkMIijlUYGIIuk/L7imUNvkIInfVE3T5s3Vpw1yE4P+upXATYtEPtmGvzq486MHAueO6phWhm0VJLWk7xSldkFsk/QaQWLb1B3Hz5x76b3Pdj7+yrLtT09esbdg3iPpMx6Jr3k0YdaTcTOfDp/6dEjNM6E1B0NrnvWf+JR3+RNe5U+6luxzKdrnkLfHLne3Te5u84yHrLL2WGc+bp76pHnGs7YFb9oXvm2V/Zpl2nPOWU/75OwOzN6SWrbpg8OnoeY6Dt9xI2W+0Sxgd2tS2DSZ/5hoLtRB3dRxS9G9JLgiRYoU3WYZwfD26dYP7mnhTFfMv7igiLSYaON/0YDdKn2Yj3TVtZ9s/w1lbAgAHUAiYAcecJDnAf7w8IIhXyWH5gK+QBwlrWS0STOKMj6LF/QGXg8OgBK0TYzyxwYAgPAKAUFicBOM6V6Inn7UQYESS9oNSamji0SJg7xBTzaNyAtRJPKuPXnwTXy6ykADkKwpkhrjkl2mcv65htI+ceBPrMvT6NPN4BH5TyMpzfGfMTcK3N3QtqKlJY0JDpywTYoKmeAhZjmNIGr0eh3Lt4him45pPvnLVx99/MpHn7z6/oevvPHOS48/88TyjZtyy2sKqpcWTNuUMWV7+ozdMZP3BlY9FlZz0H/CQc9xBzwrnvOqeN6j7BmXosdtcx4dkXjf4NhtI5Luuyvx/uHx945MedAmc7dl+iN3pTw8ImX3yMynLfNfssx/zTznVcvMF5zyn/MpeNIve0vyuE0ffHMeLmcaQFJS4u7NQosL9v+NTPn+Vqa9ihQpUvQXkREMb59uvS4pXCqJ/dcWnfsFNkEu+hd6ToJYIr4qDm4Mg97wH8ELA5L/fxths2DnB5WHvpiRpXbijW0Ahxwf1mMA3Euezov4FpTxq/cG8vl7wkzkQ6RG+582v+YYIwiCDVALjq7VeVjqgDOQursHu8kYBz4htS4kpYmD3ZWLkTshMKHAG1Bl8icOHLM0lfC2G7L4K1wLjMeFXhrgaFF4oj5g/5miOWCD3GRMnl2OG0gKJxVEE8jrTRq2HZBUwvWa1Fqm/r33X1i2fFphUWJebmxhcVpJWU5haUFa7tiotILwjPFBGVPDC1clT300fOJjzvm7HPMedhz7mG32vlGpe4bG3T84esedUdsGR98zOGLz8Jh7hkTcPSxy86iYe0bFbLNN2mWXer9N6n3Wmbuss/da5uy3yDlonvOcddbzzmOf9S7Y55W+PrVy66ETVzUGuZMToIz4iKRb48EG3SYXOqwUMeCggf4D7dyV/o0j+AeiYWhERYoUKbq9MoLh7dNNb9yDwesjvVxSBynnX1tdI3vYYWKvAh2MAPQJfrQOZNYgVuxviKQgWmscIJV0sv7KG08+lJuTu2P3wTpBzwK8Q8OQqbgiDoXSt8JNLQQOwFXsttE2ENtocBcxJp9fGXo6kTWkbkZS06bxITt9A6YLRruH+QMDYTCLblhpyghMd0/q3z1xGpcGAAOVIoYuwtrNIJEbjYG6wYZGMGCboI0OsgvdRv9uCZoS6Zam0dDc6S6TTRu8y+r6DcLmTT9Dugm/Xmp3l8nf5CDeN2Ty754mdYNNfv7gBgNNhwZEPKmNu4hMPydoX142iAzfyYsata5eljVt7VdWrpoVn+CfkOCfGB+QkhianBSRkBgXEZ0QFpehCkga4ZZgGVjinbnSr2i7deqGobFrRyZvM098aGT8I8Oi7hsccvfwcGDQzSMiVt8VtsIqaqVtzErbqOXOiWv8crb752wfM3ZrQPEO74L7nbMesM981D7rCbu0x12y9nrnPOiXvj57wj1f/HhZJ8udDIfnR9fFAepNa0k3oEZwJ0COGnXAQQRR+x8IIlP7t6KtQwVNR2cD31Ldd0FgGpcmokiRIkW3RfQSdxv1R0iKnS0RXjvJ9ZO8wEqeKuIWzjqkuHPjOt8lowf8IR0qxKNXYIxJHMbLMOxGDgCnAQf0aBSwIIopx64rNQYiYcBBvLCo6MJSYNeDkxwxeZyPyOMUSdyL+SCS4rAOuCABjEvi086F/Idt0xbuJaVBxCB+JDTZZ/zfZbAPo8IdxDLWA2Gly00EAY1hsT7ESQgGU+hKBYrQFYXYlJPINvGgwUQyVEiaBTzR3/j4GmpoDGZsUxT8IQ3IYt/MtF//vCRuTN++fdc/9KJWr9fieKFgwBfBZA7HlTkDvlREU+6KiQ5Ir5vB5CEznIja3ZCbAXpWQOnwdMLNLlKkDup/K3NjF76NjvaNKDQF9KSbJBgFO7LEEDigkCQuzYsWqXsBIAo0U1cWRszqVvhbGYzeZd/CQH1xvjK4ITU8A40hsR0ga/JZI7KYAewhbgyG73uhAwSepJFJLGh1o3CKJm7CMcaDKpKfAv7oRAF/fLgUfdcoL2RF4poS6W5jHcn5T39tVNSNSQOck+kBN2yOBwPQDu2Em/gdTgbwnSYFlwiOwzXndToNx3O0WaEwcJh4PcMKal6v0XJNsqwDJJ03f2JUtE9eXmxi9JiIAI+YMP/Y6IioqNjg8PiQ2BzviHzHkEKXmBq31CVWcYvvDJk3JHzpsLD1QwLXDw9aZxW5wTpitWXofNuIOQ4RM1TR032T5kTkLo0vXp1UsiZ/8raMqvU5U+/Jmf5AWMk97umb3TJ2+eQ+5pW9Z0zOg2G5WzLKN7x/+BcoNFmcHz9DCkcdzmP4QyZC4KEnNpxIePKDDZvk6BjPXKwutiGpNh4OOJy01TAmHrjfF4T6l2SKQh0kDUWKFCm6PTKC4e2TGX6Ek2Wgj4GrMOndjZdFuPTCBRuu1nTzltJyWgFXEaJdP/pAZDD4FrcM13q8nAsMR8LeLIjEADfimBwPoaBDgM4NcyO9sTFQlwTolgkawB4IwhlkDvgDIYpgAMbmBHwQ/SuxBJEwMQ57T9aIALSi0MvgHhHxCpISiE1qT6oDKcMm6Y0hEGZOGgf3k+gkJhQUaI6UlnjAXlJ69AA8hhYgO+k+sDG+CFEgWWgUCGyQWQLSBroiEWVUxBVSEJqIRHlVj8DIQim6C4GI7O2SXjJAeGgclmRB2hMKgU+xWdwQf/p03539eruH539zvg5iAolAGkBwSPMI0QhMpH/GxKCEpFJU4ISApMGQdSB5zMG4kxQSy4JNQHxp3bsiE5F96EWCQHmgbNQffSB9aAMoKpSF57HBEeOAI3EXOACByIlgXNgLomBT42PjruWrIH1gTlHQA0Z1+WDilCowI+JFPI1ORA4BTww82WWAKwyLxQOHLAGgQ0aEWqBFwS0JBjyJMBuIS3xx3FXP4opOAEBAPbieAbk5MEl35Zru1Bnd2bO6s2eYs78wp0/pTp/TXLqGdxKCFo6qjMvO4++FZAstC8gJ9YU24CAHRo8fehd5BEetxGr1LIeLBuAPB6fY4oGA40LKiacxOfHomYM/X3xvDe9g4EAj5IOD/EMkxZs2uEWElKEZyCL2vMRwkBW0NMFUHt8/wyW66HqxcNfKCqJWFLW8ntNJTAfbqRU0jASbOlZSS7KOx2khXFv71ZqaUg9Pm+Ag98DRLpEB3mkJUSlx0bHRkUnJyXFJ6UEx6d4ROZ7RpZ6JU1QJs2yiZwwPnjoqdIFt1GrbiCU2IbPdomYHps5NGLsorWh+Ttn8somLx09ZVlWztKJ6QWHFjKKJsxZv3rXi3scyJi7zTZnll7HWJ/Xe0akPj8l4yD91U0bl1k++P6fRSx2chhEYDcNAy4Hh4B/iNtQWmgVsjhisFLQLngJ44ghwDmCjkCaCIwL74Jwgb/PBGYn3BsaD+h8SXIKNLkX/USkNq0jRvyGChbdTZizPMRwLNgUNuOaSjh5HBKDH4/nOC6e+/+7o4aPfHf0W/n9z9OgRMN99/d3Rc7X1pHcHTMAO2sgY4MSZeoQeWDX0mhBE09b+3dHvvvvu+yPfHPnu22+PfP3tF9//2AY9H1KjwOFTVKAMiRUBLQB1oFfWNNedOvb110ePHv36m68vXG+C/pbDThQoAlMmvS6gCRQQsyZDYFpZ7uxsvXL0m28gryNHjv188Zoan0NjHXCFSvhL2Ati4H+ABvweJvT8QFjYefMyjwlCGxAaMYhQDh56e0AD8moxDquQpiFxCUHhBiIp+FOYwn34D/ZCtwdsh/XCMmKpSbKYNfZ7BElxFE0L0SEHKCdUChgV84cgeDCgLYAOeR4/24g+gDoQl1M3njnxzZGj31641oi3EcD8nU3Hvv366DffX6tvlkQDspHMUdSFkggczzIajtfh2JvQ+syGqWZmZmXL7+uAkrF4oCArKDwayBy2sVik1gRxsL5wjHHMF0qPNIbHnJSNoCCyFy04BkOWMwIjHkrcQRxYLQxGYsNf5DnSjFAjEgSDQjw8sIikeuACaAbRgMWBYARJyegwkhaWCstIo8MZRtCYtjDe3QgQHW8pIDMU5EXiQz6QCCkiCQpVg9Bw+gGGCBJ+k7YLSRFrBbhJIwcd9pKFCgBT4EwH/kTOE3lG5FmtrpNhdZxWLXPQfl2C+J3qlq+/1Xx7rP3Lr9U//PhJQdlHQRGfRsV+HBX9SVTkJ1FRH0XFvRaT2vblNxBa5DrwA61QNmw4yBCRFPLmwQVniiRwel6HtcJBTVbiWD1khqREjhtEIPbNhnois8rA51ADMvZJbfgHzQINhEXFlsDDzrMs06lh2zsFrU7kGDiJIGU4/dRcR4euRZC1ol7DCe2C2MEL7TqpUy11tvNtrKyBXYy+Q8e36rjmNnXt9fqzp05/N3VquY+P4xh/Vz9P5xB/r8To0JTYiNiI0NioiPDwiNCo+KCYtDExeaPjyrwTqj3jp7onzvRLXxKWuzqhZH1KycrssmXjJi0vLpteVDqxrHR8RVl5aVHRuOKC6qqK8vKikvFFc5bPW7h+RUH1lKjcSanj747I3xk5dl9ozh7X6FUZE+/94pfrzRzTolND5Sla8nDAWJ0gUQxFoBcAr2VW0DO4bC2cyXjHysG9DLlOwMmCBxpaCYMSG1oTkiJnETmxFf3FhL90Yv9W9O7CFEaRIkW/JyMY3j79PpISMmmqPZYd5GJhYW7xG8WnFB14+dXzzZ3Q++G3kqAnJI8VIRn8ywMjci11J1955ZW5kycY43TJ3MJp2vJNr7/xfgcZTuKAN/GywQIrSDqdLNftWlJgyjMyqfC7S3WQpgSUoNfq9QwUDoEE6UfPyJIOu1o1p7uwfakpI8vIwpkt+LQahzbIsAiyFdQNssEyIskSokWYwj/YbxMYIriCSApdPhmAgr4IiQZ7btgBLtKjY30hQXy+jUQMgECQFBJDmILOHtPEz5zSL9zosNjIYchF2NAYErgRPY0Fg6sl8SfVAlzGDQBnzsBjfuAL5ZbF018+F2CNNSyqWVXLwDFiv3zrKVJli9lrHuNlgwQAg1TDItCQKzDEBgscfMflKQmug4dY7Hr/K9FgEHUYhmQHfC9IyL5YGEgUCwo3BxKkgw2CsbGRcIASywROPM4QBuoucHDksZ2Qn7AvpyRF2xEPK2xC+4APJApJYI7gCcnQpsTzDNOia/hDOlhZiAY2aStoHcybZEzThsQIOuBNBcArGkwGGALLArWANic+0Ix6wUBsghqIWQY8Vpwg88B2OOKIqE9KB6QHRcBfACF1wFIw2ApYCJHjOY7R8Rqe1wnaTtqeUFIRuVzfeenC+Zdfq3/tneuvvFL/xuu1993/ubPHGa+gn119fnL3Oevsccne9bKj80VHl7NObmedXc84e56z9/7KP6rhyyOQjMRCwcg9BJYB70DgxNNhveE/tiNpVmgFaCdc3wpXWoXqgDc5VUgzEV6C4mBpseLgiTbUADgb2xXHjvFwE6SmEbGhsHEgLoI+0C+r62RZrYAfodexAKd6TSff1s42s3KnoFczQoteVktyp0ZoauMa29j6ho4rlxpOHfvlq48+f+PlN556dM+2DRsXr1k7Pzk13NvLLizY28vV0dHa3MPFAXg0MSYyLCggNCQ4LCI6IjY1JDZ3TEy+X8w4v4RJ0bnzkwsXZBTPKxq/ePykxeMqpufnF43NyhyblVKQEZOREJga45uVHDA2I7yqPKW0LLFiUsa8FTVLNq1cuf2hmWufyJ/xRM7UlwKyH3RPWJ1Stf21w+c6ZX0Lz2nJB7EA5aFxcMyXx9X7AUN5NNDocE/GsOiASwr8Foghn2aAgwEtA2cdtBf84QQ4q+E4wH9oLjw30anorye8VBCbHPQbonsVKVL0xzKC4e2TEUk56LfIQ2NjT4vdIXSL3LXTn8bb3jm4dx+z36hv30Ej7rors3j2yQYNcCKP4cmFGkkD3Pyxr18eX5B+1113DRo4wBjnhnoMvHPwXSNHzpi3qq5JC10oCxHJU2zCstdWjw/r17s3hOvVs1fvPv1nrXtSC3gjcHroqZFCAU0Q4ADSYKMT+l1ZOPvtQX+rob3MzPr1MOvde4BDQvlVKARSFHTG0LdA2WgBCS5i541eXe/hQ+7QSQNdgw3eBgMCAo9wBg2CbER5ExsGCQFtbC4wGAVHWDkIgq2HjYi8BvuBBRBz8StEgJ5gQyzMjswRxYgAEPgffTB1UhKICAWDJiEbUFUD4AK6cThPlo59+ORg0oJROROuaniDzH/y3KPEw6x01r0cIqkWl4IH3hUFtrPhjRf277jv3lc/+hoqcemnrwb16xUalnSpk1Vjs5B2weFdkCQbyLgqZkVy7oak6IlBkM4BHpHciQ9iFA7aAeFBLw7Fpp9HgtZABgXKwYqhGwEUSRTrAp091BhaBgx4YhtivgbkWfCEo4AHArcQx7DxCTWTFoc/BGu7ISmkSWLR4UAc6IIs0IcwGfpjBcEgiWLKyBysKOPnnaDYLNIJ3HsAdMAuyEDAr4kiigCHoCcOizJ0Tgg9JBBMX/fu++cffvTK7r3Xdu+uf2L/N5OnveU2+pDHmEPu3kc8PE+7edY6ujdbOrbbqZpsnZqtXFotndosnVqtnJusXepsXepsVJ1Wbhes3A5FJDYf+goPL+AftAoyNx4VJFPSvWLZof0RjsDAWcbrOY6W18iXXZRJDXiiQUonPIqj/3AasqRlAGTh5g+fVguSDqsPDlnHy1pWr+H0Wk6v04lqVtRqJU0719LGN2v1nYys0cltnWKTRmjuZOva1dfqm06dvPD1h1+99up7T+87uGvj9qVzl1RXTc7PyYtJSg3x83eOjBzt7m7lYD9c5WRhbz3K0dbKyc7SQ+Xg7ebk5erk7+MZGhwSHZsYGZcWHJE+JizLP2JsbPrEtKzxqan58bEpIQFBob5e0UGeIV420X42eQlelfkhM8bHL56Zs25R6bYN1etWj1+1umLt5hlLNsxftvWewpq15QufnLz2o9CCB30yNkQUrV27+82f6ltbAEKB33mWxcXFwMlxolaQGCOSYlMilbIyUCnDAaoircJZgcOoOJ4qkdfv4J4WeRbRFH8cSPz4U+2yFf21ROkTD5mCpIoU/esyguHtkxnAKFApmBtISmCDIClz7cf3E2zvBM6LTC7duuO+7du2btu6ZeeOHfNqxvU3M+vTu2+//iMnrX8SR0QlFikF+07gCc23n7wY6e0woH8/QKUBQ+znLFm/Y8e990D0Hdvvu29HSUoM+PcFqr1jcFrejAvNnUCa0JECOoj4CP7qisrYHmZmd91lHhYS0LNnb9+EmlMNHVAy6BkQMqBjIEgK+QHzsRJnEDqe3TIPYNTPb4yzjZ2ZWU/npPFXELIkA4ILwUXy1g+pIdIJgBFuIQ5ST7hsUdYkGIRuYAScL4qbhI7og1KCOEBJEAaRAeez4rAcSwiZcAvCEOAdZAzhYC80CpInxiI5IYLAX7T1IjQ7uHEMkeZIQAr+QlgMAnlDUoIBSgt4IbFtDb88/uiObdvveeOTQ2psBLbpwo+7tt2zddv29776EUrI4SgaPnaEfNqvfp8f4TF06NCsyRt0otR47fTWLTveeusDgDINdrNYcrLIKBbbgPUyNhRuQiGQR3FwGO8w0M/UDlhWEo5kSAzAMcC3hFyLg5QARDirAR+9IyoSFoRIkAUcE1pZoEk4miQXsA20UcBHJ8tqWdbIcO+BxxobApuP5EdaDY8USQcBGRuNnA2wSY81GUpFFzkiiMLk0OFjaGBQOFI4UQLvE1i9qJMImDKiRgBiY3V6TiOxnWQubjeJ0pc7Hzhx946f1m/5ad26i3dv/T466Ttbl1O2rmdsVBdsXc/bqGqdPK/buV1zcLtm53LNxrEeSNTWqc7KvsnWudla1Wzp2mrp1mrp2mKparB2q7dxbbVw6LRxu2Tp8mVk/PXDQKWi1NkG1QEeZ/GBMvnaPhQZbrnw1oDc1Oh4ScfIOhZvAQgkiQIiqShwYEMzUhurfgNJOZln9AIDNSLjf4yIUz81rKTWyZ06uUMttamlVrW+Vatv1+g7OsFHVmtljVZWt8kt1zSXL7WfO9vw0zc/f3bs9BfHfjn02rtPPvjo+tV3z54yt7BscnpGQXh08uiYJF/fQDtPH6vQcE9vH/uQEI+IMJ8x/i7Rkf552WmlRXmpSbGjvVzcnW09VQ5Ipb7e4WFhUZFxERFJoWHJAQGJYRHpiTEp6XGxsUFjovzcUsO9ilICZpcnrpyRs2lR0c51VQ/dXf3Apsn3rpuwesHYhbPSZ89MLy6NTsuJLZxYnVQya+yMBypXvhFSdK93xhqfjPmZNWs2PvbcZz/+1KTp1Ik6RmB0ImA3q5W0rMRA8zJ6lpF5HRg9B7QO5wGjF7VwNsgCI4msKDBw/4ctC6xPT1E4p3gDnG/4e6QnIjkZFf1lRC7laN9SpgCKFCn6AxnB8PbpBpJKuL480hMUC369cGU2GJja058mOQ8FfJy34Sm1WqNGdcKftpaGAw+s97cc3rPnnUMc4061M1pgBEQwwAVWaDmbGezTp2cPs159c8onvvfhZ23tnSQuSqNRXzt/+tFdG92sR/To2bdvvyHFC7a0E9rD8QhRY5CvL6tMgEz9A6K2b10Ljj6DLHe/8hFjMHCIIATyoLDIeRAD8ELbcPbrOAcrLOfqdXkZmeBwTSi7YjDosELQT0MvAt0JGbnDCvL4ugZAQNeb7qSXwUqTLgdCgoFd6IcIBpGQXyEKVhEwDf3h4NGYVPj8H8oD/2AvFgz+I8bRvRIQF1AUcJsEx5z6GSj1Yb74MBqhja5PiTshIciYpGacTiDKIuAJo5d4nRabkeWgFgYkM5GjB4blgU3owCO0owRHV33927IY9z59+uTO2KbFjlVQd6pZluMA96AJCJJCZRGAsaCkSbGtMGPyFhO6YS80MWkRHOIFP3KeQCDwQ4wmY5/EDYgJDlxMCjpybDuIBCExFawoeGJF4IjQ14bI43VAVVJBArqI+5gbwCiCI0FbLJNIwB8TwnyhCAISMIRHtKXRMXFoHByj1WPKOF0Di0dywa9PkQEwxGU8z7BoKDzcgCJ6QYv01gkw1iYLGs1PJ49MnnFm/tKfZ845NWvO6ekzP/Qc/Z3K53tnr+9c3X+yV120d2+wce+08tBYqDotXFutXFvNXTosXdpsVC02LvWWjg02jg22Dk22To1WDk3Wzs02qmYrVZula4eFW7Olqt7aqQ2MuV0rcK296nBoRMuHH+NQMseSWY04koeAxLMA0iKO4kp6rSToBB2H37qC/fh8X+T0+LEr4FE0osTCb5YcVfSXEaHwWbwkaCVRo5d0+PqRrOH0nYy+QyO3d8qtnXJLm76xTW4Gd4vcWMfXXWGunmo+883Fox+e+OjlL1/e/eoje157eMcTm9bcu+ixZ3e+9Pa+lRtm5BZFJ2aOjknziEnzjEpyD4tVxaf4pmYGFxQnLl46dfasygXzp2xct2TNyvlLFkxfunD2zGkT01Pi/HxUXm72nq62LvZWnir7IP/RcVHR8TEJUaGxoQFRUaFx0UGhMYH+47LS1s2f9vDdS/ZtW/bYlgUPrpt6z7Lxq2blzp2YVJkfmp3olZ/qX5A2Ji89MDLcKywqLCGnzC9hgm3wBL+sDbYxi6wjZ3mkz4keN3/snGWTVq1+/LWXzjZcgZOpQ2Y69Lp2PaPVCzq4Y8bGxRXRwDBwAyTJcB8Mt0FgwAG3RAx5HEMe3uNHHfC6gfMf4MeCpw+czuQXSk8hRYoUKfofEeXC2ygzAd+4xTVg4FoL3T8IioVdv8gZDPy1M5/FOOKD4qnrD3QIAk6oI/wKfxhN88rSmB5mPcwGer1x8moHxBL0PAN/2U1zSwb07mXW4870CXOv1jfxIIwHEvHFXpw5J2k1re+/sMNh1GCzHr2GuMR+Wwu9Lo55CaLWIF9bUZkImbp7R3z33eeRkSFmZj3GTl91iUMiJPQEBgkPuQcHtK5/fGBn3549HFUeH3x7tCgTkdQ9oRSQVAv0QfgDRzsgioTQgxQFpIIEw4gcw/Ki6U12vcjwvFaAIkJWhA3JUCKgK6CMRq+HPgtSIP4QAl/l5ViRZ8CJqGREMFyLE9EMSonPj3DNTWhfgk0A1Twn0IU4MQSpBllsHAxQRSfeIABZipgL7Ad2pOOs5K8G+koAWqgTo9NyDMOTVXugWTvBYTBg3aCBRAPyCq+Do9p69ZuiKC9ojfyaNe0M3H3wOobR8TzgHr5mjL0qtgZkhI2K5SWG9LYGMqUBaoPlJi2O/7FHxj4ZbwmwKaBVsdboTUoJMdCTMh8NSBIk1QRPfFZPJwyQ5/s4pIrMjYhJhmKxlbD58FUrLBgO95H5D1gxArVgI2hC7iQu2l2bwK/4JrVE/HF+Ac7W5eAoy0CcNHGsIHF2cFKLRmrr5Fsb9Yzm7HPPv1NQ/FVl9ReV44+Uj/spNftHa7dLVu6XrV0u2ThcsXVosHNusXYGuKyzdblu7dJo69Zs5dpuqdKOdFFbuLYAbpo7d1i4tFu6NFs4Apg22jgBlbbZuWIUO9VFG6fTNk4XrBwbLFXNtq6N1o7NVg5tEMbKsdHe5aKl/S+xSR+Wje84eRJaTxC0ggSUjEiqxyfO+PuBGz04a9QSz8CvSIdv4eOZT57FgxHJx/3x+/56hpd0rKjjJB2vZxlRpxM6GKmD16t5uZPFEdCODrmtzdDSJDc0yvUXtedPNBz74uznL3390r53H9/18sP3HLjv7v33rHxkzfx7F87eOqt6VVXF/KLpK6s2P7hi/b0Lx5bFRcW7p+UFFFZGFU+InTg9c/6S8qWrqlevm7Fx04J77lm+acNigNE5MyZVlhXmpCUkx0XERgX6j3Z1c7FUOVo42Y20thhiPWqoj7tTXGRYbHikn+fo0W6jQ8eEBnj4hI72rRybt3TmlCVTx8+rKqzMjM6JGZ0Y6JQc7JIR450Y5hkV6BY+xjU+xD8hLCTQL9DbL9ozJG+wU3pPu5yRgTMtIuZbx87zyJ4fU7U0Y8bS1CkzSubN27jn4dePHD7fCfytrxf4FkmEu99WvQx2pyy3CXKdWr7QxP90TfP1mZZPT9Qe+rn2+4st55u4ZoaMpYt6LbQrL0hwB4gvDeK9lvHHgLYiRYoU/e+IcuFtlBmhA5x3AxdYHP2iSAo9v8QD5Fw583m04zBgmpp1z+L6LviWBcIEw3TqZd2OyZk9YV9/55d+uNwGsXBKW7Ou/lCEtz1432kd/v7PLQzEgkiQIJnqhuOCyL/QZ6o5Rl2TF9Wnh1mvQU5bDnwEBcCpW6LOIF9dNT4OUrB1DW7o7Fi7Yl7PHmYDhjq9ebIOy0bmZAJwCDIDien1LN/+bWmsp5lZz4Kyai3TmR8fBXFdE0sv4ygp0hESEwRESMIN9CNs2nH5u6Rgf2e3kHe+OgP89cu3X1TmZ7m7u7l7jXb1DLnnkQPNnVoIB3yHfIPPUDtYdV3d9Ss7N6/3cHP39fTycHfz9PRwdXdPHTv5xMXGZhy1wnbE0UI9EGTTwQc3ubi4VM9ZBL1gU9OVXVtWYvI+vq6urmVVi46frwV6ghiMru3w5y9nxodBgpCw++iY97861cxxDDYqQT3oCMVOrrP2+vWr9+9Y7+bm6u3piUm5e7u5uSXmlh2/0NAC3I8NDRzbfOKLF/zd3ceonEYN6Astc+cwa1d3Ny9PTwg8fsriOgZxHgfY9FoRX07D9iEQicce+10JX/4HhOTIICXuIC1HyiJKrA7fAhcZPeIitCU+KpcknjxIxldDyIRLcEAmjCTh0J0oQsvQ6V2ImsRJmBICY4HxcGDWkAupLJ6OyI+ArZyg10mA4+QVMVmPyy6R0W68xwACQ8AE9ISjJMHNBSOIOji5kOcQTCk14KmtuXJNd+Yyc+aC5uRJ7uKlY3PmH45K+Ck161hy8smklJ8DQo/Zupxy9PjFyeOsndtVG9cGG9dmK1WLlVOrtUObrVOrlV2npWO7lWO9tUOjrUsDgKa1IzhaLJ3brFVNVs6AoW22qg4b91ZrtzYr17qhNrXDbRuGOtQOs/vJ0uH7kMjPYuMPRUUf9/Q5O8qmFRN3bbJ1q7dyrrd1qbNzu2zn+oOTxxdxKbofgUp5lu0U8T6OZRg1y7XxfAfUXQAe1fNwNuKUUIEReDXDtGt0LSzbAQjLSVpG0mj1ag3Yslat17SLHWq5Uw0MKrU0sXVNXP3Fjgu/NP38fe0Pn53+/PWjbzz50dP3vXz/hv2bljy6bMEDi2bfu2DK5tkTN06v3jRjwvqa4iXleXPGFs0dO2FpOSDpzOWVE2fnj5uYkpUfUlARvWz9hCee3fzoE+s2bZ2zYnXNnHnjJ03Mz8uJS4oPSYgJiQryjwjwc3O0tbMYZmNxp7X5na7O5oFjXBNiAxMSQgJ8PdxVdj4ern7e3ipHJ3cn1Wh3b1cHlaezW2xoeHJkZLivV6Sve+RoVYi7XYCLdaiXU3SgZ3xYYGSQf3RwcHpsenp8fnRE/uiAAjvv4oGOhQPcJgwbM+eu8AWjIufap8wOLFsSU70kfdaS1Jq5qZNnVq5cf+8Lrx+60HCJk65J+ouc/lS78N015uMfmw988PP2Jz5ece9rc+5+YfKapycsf3zC8r2zNx1csPWZx1/98viF5mYN3LHjJYNlOBbfvISzTkFSRYoU/W/KCIa3T0YkBYP9Nl57iXCiJYdIevqLaCeCpKsOtHKcWqdlWA2jbRKkDlmun50S0rNnb0DS93+6htNJtQABzV++tMZuMGDQgKyabU2irBYEFtdAxGFK8kAbiAMIleMFxiCLP77zuOrO/mY9BsWXLQas0OAcSIKk5TjZ1Nol+KpOf+Kb94Id7zIz6z1j87OddJAC8IbHMTagEFlWn/t0z119e/UZ4vzYC28B3RVEBkJcVVLZRYOBQXxF1AHWwXevkUtJBQXBAEh69jOP4XeamQ068Oahh7dvs7a0GNCvbw9UT7Me/YYOvysme2JdewcL/CVCxqwsNr257147O9thQwZjIBIUZNajR/8BI61sVJsffxWBHdchAlxqkeXLe9fOhMKk5BU9//Fn3t7ONCKmDySPUbzfPXz8Uu2VyRPKLC1G9u3Ti6QGCQ8xt3SdueEhfN6Ma30DhkHuje88tRNzHwqJQJ5GYe4Dh0DuGx55CRiTh5By05tP3wOpYAnNzHqYQXY0LMrdP/5UKwMwqAes0QNzA5ISBiTUDvWUcDQRX2wCAOVwuFFEPIWU9UBDgI8saVA4lnC4qX7dOfM6SdBIolYvaAFbRchF1AmCFg4ti+PSALB6qBOeDQD6hFzhOApkzR0oAJl5YBwsJUAORKvD+wGwETfhxgALhrMmcYBYKwgMx2kEthMgldInHWqVWppbDh/p+Pbb9m++7fzy8Oup2Z9EJX8SGf9JTMw3kZHH3T0v2brUWztdt3FssHJsHmXfYuWMZAkYau7cZokvJOE7SdbOzYCeFratVg6d5o4dVo74IN7GpdnGpcXOud3BrcHKqc3erdnB87yt83Fzm+MW9j9YOn3t5HUqI//H9Nxf0sf+klH4VV4Re/Q75uwZ5vyZiw/s/Dop9YTb6Ks2Hs2W7i1Wbs0Aptb4KL/OxuWstepIVKL6x+PQEgDuIqcT4JcCN0JCCys0a6W2TqlTI7QzbJuObVUzjWjYZjXfotG3derb26SWNn1bu76zQWyq5euvsXWnWs4eu/bD4dNfvvHVm0+/f+D+Fx7c9OQ9yx9dN+++RVO3zhm/trp83aSKDVPK1k7IX1qWMacgfW5R9sKy3IWlGXPGptRkJU5KKZ5XNGPd5BmrJhZXZ6Tmh2aODUvLDpy3tOyFNx44+OLO2QtL41N8Y+J8QsM8QoLcY6L8YyMDI4P9A709nKzM/dxUceH+OalRVeW5s6ePnzWzasaMqgmTihPiI5wcbRzsbVycnextHFzsnX09fcf4BAT6BkYEhQZ4+3g7OYZ4u4d6uQR7OEf4uMUGjE6NCstJSspNSS0vKJ1QNqOsaH5u7qKgiOk2XtXWgfNtI1dbxa6zjF07Imy+efRc1+wlnnlzo6pXpUzfEDtxeVz1yoIl9y18+M2db/zwxOeXHnz71PI9n0/c8GLR4v25sx9Lm/xw0uRHkifvTp68N2nKnuQp4H4oY+rOsTN2LNq8/6lXPv35/HW81sApiw/uyTmG5/uvz3lFihQp+u+XEQxvn36NpAgmCAYggqTSldNfUiRdsuVlHCszSuQ0lx/YvNjdYoSZWZ+I3AVNaozOaREQn9hUPhg4yGz4nrdPNgJlAn/g0y5iEeYFyNDr1Yg3sl5z6uNg86FmZr1UwWWXOakdsIXDB/erymMhCWvPhBNNgByN1elImSPckk428zooBiRFHuHLYofMXp87NgIy9IwpOF3bKAvXSiJ8ILAquRyQFEdJTUhKBi8FHAkGaMHnzu1nD3mPGtq7R6+ElNThw4YNHmKRmZOflZOdnZPmPGoIpNmn36DJize0anQ6nEcKUHjt0dWzIPGRlvbZeTlpOTnpWVk5OTkJUaHAfP37DHb2Sf3ip4uQNCtIAgNIen3f2nkQ3tHFZZSlZc+eZs5u3hC+MCfHzXIkROnds4+bp2dSStKggQMG3GGRljM2JycrIzEaMbJHb3OHyNe+OokNC8lJDByNPZswteGjXHJyx6ZDQTMzIbWkmDAI36/PIAevpE9+OA/NA8R/9vhX+VCPlATr4UNgr5WzR1pWbm5OXnZ29uLVmxsEnL+ph0Liw25oSmRBvB1BG5qITDOgQ9rwH18WwgWEdDi/U2Kbas+/8mrda2/Wvf5G3euvXX/91do3Xqt9/Y3rr75V98q7l199F5kVO+zfGpmFuxaewVkcrE5kNRKrlphOiW2TBDVUECdBQoYC0Cack3B3IhiAxnGiA5A2J/OcpNVJOp2e0bC8muU05BeEKcMxhUq3/XTqyvNv17/8Vv0rr9W+/+aF9RuOOvme8An9fnTgL15+Z53cLtm7nbVzOefsdtbW+Zq9W6ONW7OlS5OVS6uFa7u5S4u1a6O1qsVK1WSOLyS1ApuOcmizVTXYOjfaODVbO7fbunXaubfZeTQ5eDbae1wdanHxjpEXhlqfHmrz/Z3mPySkfDdt6ndTpn1eVX1k0918fT1Xd42rawAHc71W0nTKuk6DrlPobGWuX/9p691HIC8L9w4rj1YL51Zrp2Y75wYbp3ZL1XkLl+/Sci6/9nr7uV8A2Tm2U63vaBebOoRrnVJdp75BI9Vr+HpG36qWmrX6dp3c2Sw0XNNdqWVqL2gvfVP7/SdnDr194sNnvnjxkbf2bXhq28q965c/uHrhfcvmbF80c+u8yZtmjltVXbqqumTVpKLVE/OWlqfMzo+Zkp4wIzd+Zl50TVbs1OzE6blx1enRlUlJ1Wk5U3PK5hRUzS0umpieMTYiPTc0OSNg0fKqR/dtWLikMi0zOCHZPyUtJDLaNzE+pLQwa3JV6eSKsqlVFbOqJy6dPXP1oll3r523ce28ZYunTZpUlJkZl5weGxo2xsHRRqVyVqncHOyd7W2d3Fw8PNx9fD39QscEBY32CfHxTAoPTI8MyokLLctKLMlILMlMrS4tnlFVOWPilPEl07Iyp6ekLxgTNdcpeKFX0laH2M2WMRst4zfaJW12St/ikb/Vv3xb6ITtsVMeSJ61N2X23oTpjyRO25M0c1/q3GdSZh+In3EgefbzKXNejp3+fNikpyKqD8ZMejZh8guxU56Pm/pcZPWTEZUPxlVtT5uwIX/Ssmde/kiL83L0HMsIHFxR8JESnKeKFClS9D8mIxjePuFcUkqlDMsSJDVyp4QP7qWrJz9JcB4GcJaQOX7Xrl3337t9x7337dr14JxJxcOHDu7ds4eTZ/SnP+F3gCAVfDdDbl83KRmJtK/tq19d7AQKAXzEoQWGvLWKY20ESRkc5RJEfeeFXDcLCG7rnnGsmYXwPKcxyJfXVuBcUhu35O8bcd7niw/MGj6on1m/UXcf+KAVUQrhCYfw9G21xz60H9i3b/9hK/a8iks+MefLY0ZDXLeECnxwj3wGwIIQSjgUIAxpVsLJo0LnuUN+SNVm/fr18w8O3bvvQH1DQ31DPZg3D24dbX9Xjx49hln6vfjlcagg9Eay1PrT4Y9mzZr1zAuvkZAQFKyGuusXxmVGDzLr16v3gJ0H3tMZZPyqFd9ukK/vXTELWmNgH5yPm5w1/sNDRyB8Y0PDB6+94Olo0ReptFffvn2tnb0f2v00pgVJ1l2ZUZbWy6xHj57Dpq7cZTDIcGhwlFRq/vnbD2bOmvnkgddJOFPul8fnxA0069OzV7/t+97iIbwoCDyDIa79lB09BrIunLaKhMUorW3tOuBOaBc4IPhWNrYFtCgcJIR3dCDz45g5vhmEpwLOicWDx6nraj9dvOQtd78jo0O+9hxz2Nv3kI/vp76+n/v4f+kV8LVn8AceAVfu21n75L6r+x6rfWxf3e4nr+/ef33P01ce2Xv9pRfh8MKZQAYy6YA55EEcMtyKtLMCS6YGwJnEkUf8wKN4egLD6ngG1zOCWwo0UHS8n7n6wqvXHnm8dt9+yOvagae/L5nwmaPvEc/Ar719Px/t9aPKvdXGs9FKVW/v2mLl1GHp1G7h1GaDo55N1k6Nlo7NNi6Nlg7ttqpWc6e2kQ6tVs4Nlg7NFs5tNkCrThCm3dalxcax1V6ltnWtt1H9YG79tYXt1xYOX1q5vGfpeHbqnCur1l9Ysu7Cqk0nF61o/eRjtrmZrW9imprYjg6gbY5T4xedWI1W08oK6g5N/eVrp1uarxmYdq6j5fzWzV/ZOjbauqktnDotnABMm6yc281V9ZaqMyrvz9w9Py0p0Zz/WS92tDK1DWJ9i3i1UbpwXX+2TjrbIl9tFK5cUV843XLqu6vffX760Jvfv/30ZwcfenvP+gP3LN27dtHuVdN2Lpy4dVb1PbMnbZ41fm3NuNXVxcsnFC6rzFk0LnV2QcrsouS5RenzSxNnFcRNz4uZmpM4syBuRn7ElMyISZmRk9JjJ6XHVKXGjU+JK4tPKUvIHJeYmheRUxA7c864+Yuq5iyomDa7uKIyIzs3Ki0jPDU1fPz4/OVLZm/duPq+Les3r1m5auH8tYsXzp82eWJpXn5mTGpCcGy0f1gEmAB3b5WjysHBydFRpbK3d3Z0UKmcPJwc3FROrr6eoxOjo8dmpBZlJJdmJpZnJU4qSJ1WljUuM64gObokM7kgPTE3JTkxJi08qiA+bWZUxgq/5A1jsnY6Jd1jHb/FPnmHV8Fj/hXPjKl8KqDqidDq/aGTnwqa+KR/5WNB1U+FTXk2aNIzEdNeDJ/6ctDkF8dUPetX8VzApJeDql/3Hf+if+lz/sXPBpS96Ff+nG/5U2PG7Y2oejBxwj3RY+c9/frnjB5uMgVGB8dUa0RSRYoUKfqfkxEMb5+MSMoJfFtHO4IbogC54uIoKX/tzCfRNgP741PmQcNBw1Dw946BAwYPt5swc977XxzrEHFiJnACz/EGqWFJCU4D7XWH+xfnWjVAtZC6yEj4eivCDyIpvoOix3dSOICMxlJfGwhv75X6s1rfLus5vtMgX1k9Lh48bVxTTrTLOkndUXco1svWzKynW1xpnQw+iM4iDpg23z2jsE8Ps1GO4Sca1WpRY+DPjyNI6hFffs1gAPzBwV20AIbwJW4cHQUIwpfVBfXZT30thkPgoMTsI9/9oNXqNFqGwS8HdLC6i09unYXLsfYcvO7xt4DWEEnxq4Rsa2urjmF1LKPWdOi0Gq1aywvMma+f8bEE7uwxc92j1yVcsUcU2g2Gq3tXT8e5nGZD84sWnbvaxJHvhqs7WjiWeWjNBPNeZj179LR1D33po8MajY5krxHEjoaf3rWDRjfrkVE6tw0wW8QZvFBhgWdbWlu0Olan5dRarVqnI7mz5489O9oWF0aYseKhJlw4SA8HlOG4lqvf50fjmHHOtG3N+LY2p+N0+H4MAj02jQQHnNApD0eErBoA0E6GkZFOydJDSKV4eAW435Cvf/L5Kw4e11WBDbZe9bZu1+1crzq4XXF0vebg1oCb7lcc3C/ZqM7buZ6yV521c71k43rBxv2Cjcd5S5ef/IPOblnz85Y1P61f99PWzT9s2Xzi7i0/b9nx7crNF95+D6kYcoUbFh2DK0WygOBQRBTeJkF5tepjm3ad2rDz57u3Hb/77pObNx31DTxvpbpg537W3vW0neqirWudnUe9g1utnfNVR5d6e+dWSwdg0CYrx3YLl7ZRLp2WqmZzxxYL+zZrxzYrxwZru0Zr+yYb+1YrxzZr50Yb5+sOqjp7j1o798uOrmfsHH80t/jR3OrEXZY/D7Y85uJ1ZdeO8w/sPH/f/ed3PXpi18NsY6PQ3iG0tYPNt7VJHCNq1YJWKzI6jtHiKpg8fgNJ094qCmpJ1hw+/unydQse2LXp5PGv+bZ6obPl9P2bPzEfdXmkbZu1R5u5S5uVa6OFqsHa9aqtU53K/Scbp0NlhZran3l9S4d4rUl/6bLw84nOrw/XffTJhXffPP76/o/373r1wbsPbl26Z/Xs+xfNeWjJlB2zK7dMLVw7oWB1VcHaquzlZVlLSzMWlibPGps8Kz+JmPgZ+TE1OTFTc2Onjw2uSg+uTI+Ykpc4syR+akHk5LywSVmhlekh41Mjx6dGV6bGVaYlV6Smj0tJLYwPj/dNSg2ZP3/i8uVTKyozJ1bnzZk/YWxhUmzcmJopZS8998TLz+/fvnndrClVRdlpWQmxaTFRKVHhsSG+gd6Ovh523p6Orq4O9o421vbWtk4O9s4qS1sHC0t7O1sXlbOXysnT1cnVz8srITKsMDNlXG5yYWpkXlxgaVpYSWpoUpBbXIBrYujoqACPmJDR8XFxCWkFGUVzMivuTijbFVnycFDpXt+iPaOLHw+sfCFw4qveZc85j33Sp/IFr4kvulU+B8Zr0steE15yr3jee8IrY6a85Vf9ht/EN0ZPeN299CXnsQdVhc+55h70yH9elf+CW8HzLgXPqIoe88i7N6BwU3TJstc++xFu4To0WrqsAfwW4OrYdWIqUqRI0f+OjGB4+3QDSdVaDWAaGZ1CJJUkXATq2ulPoq0HDsLJiIOAbKh64gBez0HWgW/+eJETREAdARff0TMsIGnL8rGIpD0HqD483dBmwJUnydI8IpANjm7CFr4LA96iwKllqb7QzxrC27mnHW/l2xBJtQZD7epyRFJb18RjbVKbyMp6zbaF4weamfUZ7PnMpz9BZEngRVGjb/kx3GGkmdmdE5c+APCk5hsM+kulkX4Q1zO+ApAUOhBEUuxCIG8gZ6AsiA20g5ilPvO5h/kwM7M7SlbuFESsCFQbxwORoVsunXjX1wI4r0f1mqdwtgA+UBZYkdFyHM5uxO9IGesDO9uvHM4IcYd8yxdtvSQhCguIpNceWT+th5nZgOEeb397CVCYB6qUJIZnJVH47r1HXXHS7aAZGx9jeAGSxWoJYKv5lu+z/CwhteSS+ZfwgzkiDu2SsWUtx+pxTiY2OGZPcu+4/lVmhCeEL5uz6apgEOA44npQcuu1b/OjPMA/c/KmNrgRIAdChLwR8cjYMQiZU4AM4P5AQiSFNEXYAdFhBxA8GTsXyLpCUtP7n39q59li491u49Zoi4+zm61dm6xdW61U7VauzdaqJhtVq7UK3/ixcW22cQUHbLZYu7bZuF6zdTnp5Pado9sPKp+vXD2/cPU87OJx3N3/GxuPbyITTy9d9tWUqZoffpQZTu6AexO27YvDxyfOujBn2ZlZ836ZN+9UTc0hJ89jzj7HnD2+VXkec3GvdXRvt3JWk3mfjdaOTTZOzVZOjVZOrbYq4MtmIFErp+ZR9k1gQxls3FusVM1IqPbtVg4aC8c2S/tGS7t6C/tmc6cmC/ef7d0+U6k+d/E8pBr9nq3robFFTW+93nDwQPPzrzQdfLnx9XdEdaeg7iCmk1dr9JxOhDMBjpeAK7HDqQHHhec1op7hRbWEL7fBLZBGL2lkqb2+7tSDe7dHxI5JiA+eP7v6yw/f0LZcE9QNte+8emH5im9G2dfZuQEZt1hBezq12Dg2mts126uO2tsfKcll3j7wy0dPv/DBow++dd/WF9eve3blwifmz35o3uStM6rurpmwZeq4jdX5qyrSFxdlLi3KWFaSvCg/YW5u3PycuHk5CfNyYmbmhE9OD52UEjk1ExzhUzKjanIjanKjpuaHTswOHJ8eVJERWpkTWpEVMiE7dGJWWFVWRFV2REV6ZHlqQlVGUmlqeknK2PHZqdlRicnB48qyaqYU5eUnpKSHZ+fFpaRG5OUnbd28+oVnH9+xZd24otz4iKCIgNFRgaODvNxcrUfZjRxsfdcgJ5sRLk42Li72Nva2IyyszG3tbRxV1vYqW3s3e1s3OxuVq7PXaPfRwX7+0UFByREhKREBMX4uwa4Wcf6OKaGucWOc0iK9xuXFlubEFebGV1YVl02amFk6Lal4eUrlzoQJu2MmPRlSsc+neG9g5Yt+419zLX7Rtfhlt/GvO0543WHym/YTX7epeNF2/MtOla/ZlT5vU3DAofg5h4JnbfOeccw76Jz/rF3mU3YpT7nnv+KQ84JL4WtOxS/a5e3zKt4dVLYjsnTFG1+c7hTlTi3cZvIivjaHFxBy6f7Hl29jOLpenPGP0a1IkSJFfzXRC9dt1I0H9wCjOKBJeBQkIpLy105/Fu8wBIC0uHzZx599/tnn73/2yasTx+UA5fToZx6UXXPyWgNE4MmC6iwgqcxsqsrAB/f97V8/dqUN16iEPfjEHPpnMiMLMQiykiVkSrn9eKr7KEjMNaCwgQf6FDieNcjXV1fgXFJbD0BSfSt+z0Z/9dvXXYcNMutxZ8G0jdAjMAx0+cLB+xcO69O7z1DvN4834bLg/GWDcH58tD/E9UiovGIwcARJcaIr5gsNjoiFQIoPq/WdZw67IpJaZC57AGvBk1Xc8TE1lJRtvPRtvAdOKsiq3tIAhQJek3R6WYdvEAmd929ZHBMdnRiXEB0TGxcbEx8yxmronRB4/MJ7CJICwQKS1j6wYTp49rMOee/cdWxZQQQwpWs8/XLooGrYADOz4St2vw63AbhOFNIglFLLdxwri3SGiIHJld+1sxr0x9hQCfzqJq95YvPqmOiouPi46LiYuJiYxNAx1sPugPAlczdeFnF1U4mDqovttUcLohBV86Zt6sAVORFsIQeOjBMTWodmgeDAwSygLORBBiRxdoMk08WskE6h3ORFfn3dB5++Y+XS6ujXZO1UZ+cA5Ndi5dpi6dpmqQIHRVJiuzTYujTaOoOj0dq1EW3nJkunVmu3Jkv3Bmv3a7bu1+xc6+xUjdZO7ZYujRbOl2xdfwBmTc8+WjHh8ISqwzUTjielXTBX1Vq41tqortg4X7Z2rLfB9OssHZtsSRYIxBAdGQ7nYlo70EVAIS+CpE4d1s4d1i4t1kCornUOHuesHH6xdTjl4HTeyuGyheMZF8/v3b2+8xpzwif8sKXXhTWbWj7/tOmtd1rf/qjpjQ/bj52QWFbS6SQdI+gY/MQmHHaB50VW4HUSr4UmFgFDcVUBlhc0kqCRBTUvtAmGTg5frTp/vfbkTz9//v6Hzz2z/97N6+aVFKdHR/plJEfFR40pyk89+PRjtY1XOU4tNF08uXTBV/b29fbA7gDKTvhylZUToHODneNpe/vv40JeKUnZuaRyycYpE9aOH7+5ctzm8uzFhalzC5LnFibPHZswOydudk7E1PSwmrTwqelggqtTwqalxM7JDZyUGD0tO2pqVsjEtJhpeUGVacCgIVVZUTUFkZPHRk8p9MqPD6/IiZ5YFFqeE1KZHVtTGD157JiipPBxGalTitIm5CeVpKWXpBVPLMgtTM7MicvLS8jPSygqSU9KCUvNiMzOSaipGb/z3k0b1y2dWFGcEh8ZFuAd4ufp4WBlP3KI5ZCBtncNdrYxV9lbeagcPTzczS2sRlrYmFs7jhhlZ2HlbGfroXIa7Wjr6aXyDxodHOofEurrHzraO9LfIzbAPSc+oCgtdHxezKTipJqKzBkT8sZmRqYlhGTnJqSNzQiMz3AOyvGJnxk2dnNs5SPRE57wK97rWfD46PKXfavedix6yabwRfPyl4eVvjC87Pm7yl4YVnhgWP6Tw7J235m4q3/UPXdE3WuR8ohDxh7HzD2uWfvcs/a7Zj7tlv+yY95LVjnP2OXt9y59wrdoW2jBio9/qNVKshZuGVktznimT5Lwt0pubdGN93L40yVTXPCnhT54uVGkSJGi/yIZwfD2yYx+6QdsuIwSN1ILlIy83qS/evrzWCecBzln9dP4fUVcG5Ftajy9cmppT7OevfsNmrl5Xx1OFMWLM6fD1R/vnpaD75P3HLrrlcPtwDJwjdZD+vg+DRi8duPVHF9gAbWeet9nJKTfP7ZkAZCRFjIQOYN8dR15497WK+3HNlkNl3mWkfjL80qiAF4tXEI/OtWAK5zW/ZQS4gn4G1Myr47X6ySGFy8hkkbcQFKyyBB+DggHEyFvwmA4FIxIKref/9zVApDUPHvpg7Ap8PjRRYhBlhCS2ht+KYrGIcbk8pW1GlzkXhI7eK521+bVnl4eI4cN7t27N/Aw2Ojo1asneY9+/KIdV/GzRXpRaDYYGh5eOwc8+1mHvXPuOuIdNAQ0lSgYDPLPnz/rQpB02Z7XYRe0B2kZ2SDrhLZjZeG4kNbo2NyvmrRqOBxAhJJW4Jof2LEGcrcaNoTkSvImuffGd+vNyuauuyLiSqISC5a+8+p3ZRG4Lmnm9Ls7AUmBhvEo4L0BNIYBMkPDA5ICgyKzYxGhnvjiPR1DxUf82L3i+0awr+6rr191H3N5lFuDhWOTg3OTnarVxrXDyq3Dyr3NyrPV2r3Z1g2QtBEXinestwUbSNGl2cq52dK+zdqpxcqx2RIY0b3JQtVkDfDqjG+yWzh0WDgB19baup91UP3s6PGTs/tPKpcLjo51Vo5Nlo7AlE02kKMKsmixdK+3cGmzVbVY2DdaOdVb4whok41zg5UTIGkTQrBzmwNAsFObvWurhWPjYIum4Xb1Q+1PWbgcjYr6KCbyo/iYQ/Ep74fEtb79tvbkCc2Px3U/nlQf/Umoa8QPnqvVeo1Wj9/6YXGuAlReFOA/runKcQyrZXmWYTX4fR+JY3kty2k4UcMLcIiY+oaznx168/mX9jz25LZ162fOnV8+sTorIzskOlwVGuAYGOAS6u+WExMZGxrg7uWSlByz4e6VXxz74Jcrh4998PjHxdlHHT2u2rk1WakazVWt1q6tWCngVKdzTs5fubu9Fhu+qTg5f1pq5oK87MXF8VNzYmryEmaXJMwqip+amzA9P6YmN3JKbmRNbnh1dtikzNDJGeGTsiImZIaWpfoXxIeWZ8RWF40emxxQnB0/eXxkVfHo/NTwcfnBJZnx1UVJk0sDCpJ98hMiKvNiJhYEFqRElWbHlmRnVRVnlOXGZSZmFmXGJIWnZEQXFqenZ8YUlKSnZ8WkZcfk5CVVTx63aMmsKdXluRnJQKRJ0eEZ8TEp0WHxYYHpsVGZCfEpsfEh/mN8PUe7u3g6Obra26nsbN1sbdyd7H0cbL1tLdwcrbwcrDxc7bz93ANjQqKykxLHZiYW58ZXlqZUlSZPrsoqyIqNCfNOjglKiQ2JDPWLiAgIjwkPjErwCE63982zG13uEjo7qnBn8uSDXgWPWKTttC94clTO43dlPz40d3+/jH390h4ZlLGnf/JD/ePuGRK/aXjc+qFRa20SdrhnPeyVu8s3d8eY7G1+Wff4Zt/vCWyad9Cl4Dm7zCd9CvZ7526Lq1x/+Jc6+DUIWpFj4J6VxW+NwmWKXC1xzVwRPDkB78pZuKnFz7fyrCAyIt76wc+JfpQMf3rEgZch/AtCJ3HgpUiRIkWKbr+MYHj7ZEaG53BBUcQPgqRkCACwjbzedPqzWGccfpu+9jkWyiuIHFx2Zd2FE+8n+jiB/51O4e9fqGOQZPQ8Iqn6hQcXjerb28ysb0LlsjaAHXwrBdLEp8BIpZAX4VJWB724/NzOJXf17tGzl/XUDY9Ba+h4HnIAJF1bHg2J27glHW+RtAYARY0sN3z87FYoSs8+d07bsh+u5R88uc1y6IBe/e549LXDHQaZwQXDrxr4cxOi8fV894TKq7h6PEVSyBA7AGNvQIaFobNov/CJGz6aH5mz+H6sPOYOfQyLM19ltuHiN1Hky1UZkzbUagFJeUl7efuCquHDhuC6S4OGjwkM9vf39/P3DwDLw3kIzrkFJL3vmmTAZZOERoOh/tG1+IZ+f+uQd8/V6YHxBXyzhyLpL58+Q5B0xLI9b8CJAE2PvRVOcmWF9uOlEY4Q0Tc2+0gTQ5FUzzZuXzptxHDI3azvwKEBgcFjSPYB/v6Bni4jBmHuZfPWXRYNOnxwj8Ot6qvfj4v0Bv/MWVvbEEmhlSQGMoIulnxLnQAoHhkoFXaQYAObggNfOkJChrAYDodJIRQjMsylZ174Kin7uG/INyOtvrd0APPjKKefRjmeMHcC9wlzm0Y79w4b11Y75xZ7l1Y7l3Zbl05rZzU4bABAVS2WqmYLZ6BMgEhgSoDUdguHdjI0CJBab4NjnICqDZb2TXbO9TYOiLbWzo0WLi1W7u1WXg3mLk22ro0W9m1W9o2WDq22rp227u02bq02bo0OHhfM7X42t/l+lPVxG5evLByP+YWczco/nZH7c3LuD2UTmTO/aM+e0J49ozt1VnPqor6zU6/nOAmfvsPpjmPjeHazgqDjgT44HUAGNrxI3mxh1LAL3GDjogECo2U61Ww7r4fbMU7Uq/V67cHn9oyryMrMCs/Ji0pOHROXMDo1PSA1fUxUpFtklHts3JjYUL/UoKC4sJCgsDEqV/uAEK9Js0uW3DtrwdaJexZXvpae9GHAmB/dR1+3dWu1csERXyuHZhuXZmvXK1aqn1TeLwb7L0sJripLzJ2SkzylIKwqN3xybuiEzPDK9NBxqUnTiqNrCgMrMkLGZ4ZPzA6flBtelR1UkpJYXZg2rWxMfrJXZmL+gpkTN6yu2bxh3IrFKVMnZM6ojhiXE1aWGT+hIKIsK6QkPWp8fsKkktjy/OTxhSnlBVkVJRml+THpCcnZyZEJEanZCflFGVm5iQVlmWk5sXkFKQXF6aXjcisnlGSkJ6QmxxXn5yycNX3dssULZk6dWFqcEh0VERQUERQSONrf1dHNxsLWwdZ51AjrkcNtXRy9XZ18HW29HS09nKy9fT3C/T3CAzxDIoMi0xJi8zIT8rJjczJCs9ND83Oi46LGqBwsfD1dwgP9w4L9Q4L9Q8NDwmMSw+JyfUPy7d2zRzpk+0YvSCh7yDtr28joNaOStw2J2TIifsfwhJ2Dorf1j9o4MGrTsOjNI6PWjgxbZBOxyDV+pW/6ltC8bdFFW2KLN8UX3500fntc5YN+eY945j7uWfqsc+5+t5zHAEmTq+/+9kwD3qCpJfzMKNAo/LTgx4NIClc2/O4rcqqeQySFexiAVDhPBBxMhUj4EyI/Jwqm1E0uQpROjYyqSJEiRX8FGcHw9smMkihBDhGfQJHRS2QRPa5Leu3Up7FOiKRT170AmAakAxdlUdBKgnrvhrmD+/Y06zlo1rancMomiBdkubn259cD7UdBlMEO0ceadHDRZbTQZ+PqlzhEB8EAExmWF5oZzenSWN+ePXr0vsP7rR9qRcBA4FpAUv2V1RWRkIKNR/wPrUInZgtU2app+CnazQLCe0cXtbS1LipL69nDzDWi8EInLhzFIurVA5JWxgRBXDeCpJSsyAAgdgDYH0APIIIXfvdSfe4DL1yCamjlmkdgv1qH35WCnZKkFcX6M1+/Ytm7h5lZj/HLH+vET3eqdRc+G33nwF69+9m7+9zz8BNXrl69QgR/zp94KT0EGX3S4l1XJYBC6LIASa/tWTsVkuhvHfju+XqKpIh5In7t89Snz5AH9yOX7XkLTgS4MehCUk7sOFlIHtyPic4+1sAB8csSx9Qe8xpxR89ed9iqRm+6f+/VbrlfPPlGdjiZybpg83nJoMbcobszdF7+pojMJY2dsLpeh7MFGGgkOAQCfnpSR1qGDs4SGMWyYRMRHyRTKA10vDjCjUsV4GvuvCC0t+pqr598+JGvKqqPTp39zeQZ31VP/27S1O8m1xypqT4+pfpHa/fLg6wv3Wlxfuio80NHXhpy1+UhI88PNr8w1KrJxqfF3L3NwqXBCr+HRF5sd261dGmzBDZ1wJmpVqpWS8dWC6dWS/w8Ur21S4OdSyOwLCCphXOznarB0aXeyanR3qXF3rXJwfXq4JF1d1heGWR1YYT9kaGWP6flnaqe9v2EqUdr5n5QWXP22Rf5ujru+jXueh3b0Cjp1BI+c2dkjsOXqDhce5XTM5zM8viBWUaCExBfrdYKIoMzGQQtj8upMoCkYHhAVUHLsGqwoSE4Uatm25par9fWX/j++OH3Pnx1ybIZGRnRObmxGZnRiYkBaekhqekhaRkhYdEecckBaZkx8ZEhSaEhmYkJUdERoeEBAaFefiEq/3jX6JLAcdOS51SnritKfCYq+BcX10Yr+3ormzYb55ZRzm1Wbg2Wqlobl/OO7t+6j34kLnx8XmxmeU5wcXrYxOzQqvSoidlJU4ujJ+YGV2b5FCUGlafFVBfETSmNnDR2dEF89tzKjQceqt64xC0lJmtmzd4P3l766AM1d69fuffBjU/vzZlTHVqcllpTGjchL6wsPboyL6osOyQvJXlcfvaEspSivKSxmSl5mcXjizPzM/KKc/KLszOyEwtKs1IyY/IL0krKcovL8opKcjPSk3JyMkqLxk6vqZ47Y1pFaXFcRFjYmDG+Hh5O9naONnZ2VjYjh480H2XpYOukcnJXOXo62nk42bo7WrnbW7o5WLmpbD1Hu/lHh4ZnpsTlZsRnpUWkpwbHRHoG+jl5udlYjRrsYm/j7uTg5+Xp7zca7wNDIyITMmKSioPDC3z8C9z8yt2Cp3pELXJPWGMfu/auoGUjfBdZ+C+zDFhiEbbALmqxe9QK7+hlPtGLAmMXJmSuSS3ckFm2vnjSxnHTt1fMe6Rm/bMVq18IqdjtnLHLvfBJl4J9Djn3e+XdnT75nqNnW3g9rt8l4utqcFdCr5cApbyIMMqKMhoBv9GL33HQw2WQTgGCXxO51UcH/rbJ7wvnycAvi1yI4GeHPz20FSlSpOi2i3LhbdSvR0mRlrojKVd76tME8uC+Zv2LWgNgGYeUIvBwSb7249txKnwFxyUo9XyzhseBUlHgWiWudkFx3CCzHj37jiyduqGhFTBP385xGo5h8dEnyzDAl3pBV7t+cfldg/oAsPnFj6/lJQ5xGMdhDXLdqgk4l9TGM/aHNqEVcoVCIkG17183rRfA7iiHyZMmB7k6QtwVD7yGb4WTy78oNRnE8+Oi8PUmt4SJgKS88aqPgxGIexRJ8a8kG3jNuY9G41zS3iHppSfOXIJqt0Dh8BOdbbJc+/CS0v4ApH2Hr937FtROljtrP3vCtndPM7MByx852KnWXm9r12g06o4myKf+zDu+dvjy/viF28k4JfRZrQRJ8fWmfjZB75yrA+6EfKFpeYKkpz9/2nUY5GC+bM+7sAuIHguLD+5ZsfOHwigHSC0gKueHBp6FiDJXe/g5W7gHMBuy+L5nOtSaWshd26HurIPD1HzxE18HvA0omrflrGBgAEkFFqrMtJysSMFFoByjCi5pWA2P9wLYTiIPh5yTsd3IYA52j3jMkdbJBhQEP3KPU355HPwhBYM/eFchSJyO61QzDU1sUzPbBHYj29gANtNUxzU1nt9y76VFay8vXXtp+dpLK1ZfXrrm0pKVF1auvDht5nej7OsdvPE1IyuHRhuHelunBmvnJitclL7F0qnZyqUJkNTCud3StXmkc7uVqt3GrcVG1WrrogbbzuWqvdMPo+46bGv1pY3t51b2bzu4Xp675PqS1ZcWr7ywfPWJxcvU337PQ3nqG6Fg2sYmXquWOQYqK0B9EdLhoMCZJOFcYZGTRTiZgSp0kqzF723q2wV9Oy92Mlw7J6hFCXhULYgaEb8Oz4CDFzUaXWtHZ1NbR8PxE9+8/eFrTx7cu2XbumUr502aMi4nPzkxOTw7O6G4JCMxKSwmNjA3LyEhITglLTw6MTApIyojOyk6MiwmJDQ6MDjYz8/Xx8NvjEdghJdboK1jkNXoZLeE0oiiooSlmTEvRgb+4OlRZ+PQZu7Ubq5qG6VqtnBstLFvsnZssHH70tvvvoiAWUVZcWOTo8ZnB5Sl+JcmjS5MGFOSEju5MHt+9aS7l87Ysrpi6ezkmpLICTlh49Jn71j90FvP1dy9Only5fStGxfcv33hA9vWPv7w1uceK1xUE1yUnDhxbGRZakx5ZnpNSWJVflxZTt6U8ozywtTC3Nzyoqyi/LKqiryi3NKKktKK4uTUuLhkqElATkF6YWledn5Gbn5mYWHeuPKS4qKxebm5mRlp0RHhwYGBVhYWQ+4cNGLEEDeVc1DQmPCw4Iiw8NiY2LCQcE8PH3tbJ3trRwcrJ1tze6uRNi52Kn8v30Df0b5eqtFejn7e9m6qUQ62Q7zd7bzdHUYNH+xgbe3h7OJs5+Dq6Ozj6T0mOCQsKi4yNjUqJjshudw7eKydd65f1FTfuDnWgRNdIma4h87wDpkeFDkjKml2YtbC+KxFyTmL80qWl45fVT1lw5QZG6bMWjdn6dalm/cs2PrUkgdfn3HvW9FTHrNP3eaS9Yhb/h7XnF3+eZvzpu08cqYN7gl5ViArKEgi/IJ4TubwGb2E3ySDXzPLygyDTyDotB/8rq2MvyscescfEXkcAT9KJFG8DTSyKf7yyPxT+NEpUqRI0W0X5cLbqJse3COSQrFwVI4sAgVImug4BJhmyvqX1IikLHAdhBUETuKurp2SBkjVu+/Q3W98gbMvobfntJKkOfPdWz7Devbq0XPgHfY5Y6ceeO39my66X3/6YVV5vsXQQT3Meg+18Xntq+P48Xi8PhtElnzjniCprWf0iTaxRZbwtQK4rMu6az+84j6yT8+eve4YdEff3n37D/f7/FwDoU2csypIzQbp7LgoX4jrmjDpEkIUchWyKB0mxTd/CHLhGKLQcc64CFS/gYPD41MPvPwOEhlKeuWxdf5WdwJNWrtGvXvyOo4Qy8yFz5/EzwaYDQjLnvRjbSPCO0p46+WnJhRmDO4FtGxWPn8rfXROXm+qp19v6mMd9hZ9cA9trMcZBtD0pz9/xg2R1GL5nndMSIrlkhlR/W1JFC5EMCYqD5BUC5kbuKtfPjUK54v2D02tOnGljtw6wH/23VefmlSSMxhZ2axg7mZAUtEAx4KBrk/PXpyRi7NyBwy3fe/708YZbZLM4tN4HB9FJJXxUSK0C76IhiyKYRBQsfvkZXwuSYYTIRqOdSPDYotyAs+yIq+VeA0edF6r5xn84CXH4NJILa1CK9xMgGlFd0srD47rF07Nm3vCxqnJXtVGPolUZ+dwHajUxqHZyrnVwg1QtdFa1WTp0WTrc92OrDBl4XRquNXP5rYnR1kdHX7X0aCgq/ftOLdt67mdO87s3Hl89z6huUXsSp9radHr1JJWLcFtBasD/CaDWnBiCJyI0xVwAjGeY0jkoggnlE4vafRip15ql6Q2Sd8qSC281CHqtVBP/LY529bafv3KtbMnT3//7feH3nr35cf3P7z5njWLl82ZOqOqsCw7OTMuNiE0LjEsISk8PjEsMjogPj4sIz0+LGxMYKBPZmZiSkpMZFRQaFRgbHJMRmZKTFRMTERUqI9/XEDYGHcPD1en8KiAoOjRKl9bv2iPkGT/qNSwguy4WWmR+0LGnFR5XbNRNVm7tlm6tFs5Ntna1VnbXrdyumrv8a2n78NJMdPHps2eN23cwqkTty5d8Ng949bMm7Z55fZnn9j73usPv/rs0h3rs6aNi5mQ75UV6ZMZVb1h0QOvH1y2+z6/nPTIcYXpUyujxuWmTy1Lqi7MmlU+fuWMlOq88KKkxIrshPLs9AmF4+dOyR5fWDRx3OQ5M8ZNrKqaPGlscWHVhMoJkyampKdExoZHJYTPnDd98rSJCakJKRnJCcnxWbnZ5ZXjc/PzY+Li/QPGODg5W9vYBAWPAWCtrBw3YVJFeUVJUlJ8VHQ44Kmbu8raysra0tLBytbB2tZD5eqpcnO0sbQaNdzeZqSPp11UhG9WRnRJYfrSRbOWLJiTFBfjoVK5OrnYjLKyH2XrrfIICAgKDQsPCgsPDomOjssOic33jcgPiCzxCS/2iC6NzZ+ZVbIgr3jOuNK5k8sXTBy/sHTiosqapTVzV8xauHLuopXzFq6cNX/5zGVr5qzfXrV8W/nKRwuXPR00/mGb5G12yQ+4Ze32zr0/OG9rRtW2z0+1tos4EwbniMItDM/K8IvkGJnn9JxAZsBwOj2jlVm4SuF9jgC0itPJ8ccMVzT680IqhZ8N/Mbhrg7uheBqJwK3wkULbLy6KFKkSNHtFuXC2yhEUmoIkoIDqQxKhoRkkGpPfZboaBwlBWoExgFugaurgKvit3351g7HoQN79OgVlFndhI/XkQol/IZk45uPrwfW62XWq3//O6xUPkXlZaUl5WXF5aUlpRWlJQGergMH9u9h1sdswMhdz7/J8ORFErhww3WaZWW5buUEXEnKzjP251apTZY05NkxPnZmvl80LhzAbOCAoUCSxbO3XmdwCE8PiCwAfTTK4i8Vcfh6k2tC9SWIgMWFDgAqRXCMDAAiiiH66dvPfe5jPsIMv7g5sE/fflY2TkUlZcWl5aXFxR5Ww/rg8OaomrUPtXNSO3RFBlbb/HVWsDOOnA4YFp6YNa6soqy4uLR4rJON+aAB/XEup5lZ5fztl0UZH9wLHbLc8tiaueDZxybizfP1WATAIei1oDOS5V8+f448uL9r1e43sMFFiqQQihE6vx0XTZA0Ov/7BvxOkV5Wcy2H88NdekDu/QeHJqSWlY8rLikuKxnramc5aOCAPlALfON+80URuREOA0CZLKo31+SDf6/efQPC48rGVRQXFc9dsu5imw5aGW5EyKANQXTsNo13I/gf2gfXBoAgLKdneew7yWRTsKBjxcnAmIUEbYsDpxARjg956I81xLfE0AAKwt0OHBqe5xhWlvimDz5818qhwcG1xdKu2dquwc4WX4HC959UbRaqVktVg43rBSe/b+w8Pncf/aqdyw+TprW8+ErDU083HXz++lMHm955T+zsEDpahY42obOTU2v0DACxhhe0rKDlRbhzQTiWBB1QAi9xnMjgV6AEXoASwI2AxApQHb5DxBMKjFrSwzHqJAbObo0oNrepr12qPXX85JEPPn1j75MPrLt72aLls+YsrKmaUlI0LjsjNyEpPSopIzouKSwmMTguOTQmPgSQNCk5KjklJi4hIihwdHhYUHRUeGhIUFRkGJjwiLDw6PCI2KgoYLHQiLTktMSIuEjf4PSImPTYuKSE6Oj48PDYEJ9AT3c/1ehQn+jE6PyslFnpyTvj4t71Dz7l5Nlo49xm6dBoYddgbd9ki2PJ12w9jrj7vRYWcyCvaOeCebtefOLDCz/d98LTO59++qXPPnn+8Ce7Xj0w6541KZNLwsrSosozfbOjQ0tS8+ZUp08bnzqlYuz8GRPXLJ67Y909z+3e+fLje997bu8Hzy7Yuaps0cSs6vz0CWMnL5u5Zfe9q7ZvmLFo7oKVS6fPnT1t1uyKCVXVNTWVVZOKS0rHlhRUTanc/+z+7fdvzy7IScvOSExLLigtrZ4+vWT8+Oj4pODwSGd3z7ik5LkL567buGrKtInZ+Rl5+VkxcZGBwX7+AT4qV4eRdw0bfMeAO/r1HT74Dk835zH+3mGh/hnpcRMnFM2fN3nl8tmbNi5buWLBkkVzp06pToiNUzm5WoyysjK3sTG3tbOyc3ZSjR49OjAgKMAvONAvIjwiLSAo1cs7PjR6bP74eVUzV1XPXDl11rKZsxfPnD5v8uSZVVNmT5g2f8KM+ZNmLaiaOrdi4ozC8dPSy2piiqf55c10z1ykytrgnL3TNuMRm/R9TlmPu2Y95J29OXrchtePX4W73g6BZRg4tTjy0j3conIGuELiaCi5xQEOhQsY/OI4Ts/DtYgu7kvu/7qQFB/lS3Atws/nkrFV/CIcMQL+4ujvTpEiRYpun4xgePuEc0mpQQxBtgCbMAlOHpSvnvoizGYgME3N6qe1GAL4g1xjoZMXmrSdFwrjAmBvn8Hurx27BBGRbOFiLLUzmtpPX38q2N2+d+/eZj179R9AZPwzoHfPnn369PMOTHjm7Q/adQyPsyt5Cd/7BoYBxGxYUoqjpOaO4adapA4ZOgFyedczsv7a1+/tHmRm1rNHX7MBlgc+OgKlFMi7KcgeYj0gaSF5occ1svyaLOsQnwjuQmwySAjpEIDS6w1y57lDPvjgfkBaac2S2dOANaGAWMb+/XvBRs87Iirnn2tsE3mBRSID0qv/4o2HR/bqiSuk9u2HNenfHwxgYnRkeHF+HuQ7fs7mq4CkkCVOgu14ZCW+cW820ve9s9ehPSmSQn3BffzQS5aDekPuax96ERsc+jXJQNoekPR4UZgtxPMJyzrWSNa7gmbQX//63b2j+vQEjO3dty9mjoXt39PMLDokdFxREYQvmb7uikCQFOrIA1Nyv3x00N8e6bZ3H4gysH///t7BCT/VdQCSQt9IBo2JgZwNBEmxAARJBWhVQHeOx6lygMv0PKF/iIXr2oMRoKo4vI79MHax0Onikl9wsPA5JtzDAJsCk0p6rcBdbzm14Z5vLB1q7V1abB2brW2brB2aLVXNlq6tVi5tls4NVq6/uPi1PPlC6zvv1779tvrUKYlhJK1W0ukErU5iWbW6Q8Oosb8XRYHpYHWtgJhaoZ2RNIJew/PQ5qyMXyLrwNsnmdVBGF4jchqB62DFDgnOCBlOZI1e7uDltk4okPryhUvHv/rq3TdefXrnzvVrNy6avWBKRXVhXnFaUkZUbEpYXEpYYnokmOTM6MQ0dMQkhUTGB0YnBEXHB0bFBYdHBQQH+wYGjfb2cfPwcPHx9vD08HRxVnl7egcGBMTGxscnJkfGxkcAmYZFJ8ampMSlJkcnZsYkZsQmRAUGjRnjMyZ0jOdoT08fj9EBfgFhoTExiYkpqflZmZuT098NCDvp5F5n49RghR+UwiULzJ3arNzbLD2v2I3+ytn/3ZLyYx+/t/vAEyt3bh8/a0757NkVS2dnz52UNK0iqiI/IC8+qTp/5rZl6/fvWvLw1qUPb9v41O79n7779Kdvvvj1+19cOv7i1++uf2LH4gfXrd93z4yN8xLHpWVU5S3asmL3C0888/rzDz6++54Hd770xmuvv/X2qrXr5yxYMmnytJJxFWNLCksqS3Y8eN/GezYXjiuJS0lKSE/NLSmZNm9e2YRJ0Smp3kHBQVExRRVVVTWT8opzklLjoxMivHzdvf08PLxV9g5WwJWD7+zvaG+TnBCdnZEyc9qkxYtmLFs2e+3ahatWzZs9e1L5uNzs7CRAfJWLo5ODo6W5pa21g7WF3aiRVjZW9laWNjY2du6uHr5evl6u3l7Oo33dg3zcgjzdQyKis8dVzp0+f0PN3LUTpi+qmDKraOKUseUTcwsnpuVPSBo7JTZ3ckTGxNDkqpC0yf6pU10Tp3pkLXNM2zAy9m7z5IdGpT8+OOmxu9KesEp70DVzfUjeggXrdx4+8g2n7RBbGsS6q1LzdamtTmpv1rc3S03NcqeaPIsnPxQGnyiI+CkKHAQlV1R8Og/3p+QXCdcqnPiC99fEJjfa5BdEfnVdvz1FihQpuj0yguHt06+QFGCTICmWjCJp7bnvs0I8R40atWL7AXw0j0hFni4DQOEooPDUA5sdLC1GWXgtf/AZCM/j8CNwC6eXtALbfvH8jx+++3RMyGhLS0v8bIuVnY21tbmFZWxa/pfHTp65dFnH8TjkhtdkiAgcw4oiEEPzxtnlkKl/RPa5FhHQhlzhBTL7kW2tPVmaET/K3Lxg0twrQCMGmceViqDggKSNsnRxUl6i+ahR8XnTG/ErSoiACNEYAud3kSleOL4HHYX27Ed+o4aYmQ0uXrqjtbnpqUfu83ays7Qwt7S0tXXxf/Gdw+cbmiFLDI6PfEW91MlpL5868emcSWUWlubWNjYW0DW6+r387sdXrpxZu3KRubn54rX3NYkA1zInqgGJ925fY24+ynF0xNfnEUl5XK8Av6QK7p+OfjTa1XGUuf2uJ14mDQ4wB6UEJ6tnrqyYVjRqlHlR5bx6XtLicz4Gl9Bnrp/+8YtFkystLCzsbWwsLa1tHEe/9sYHVy79fM+axZD7nJXbGwTMHVc+hYMp8IKu5cfDHwb7ekMUCyt7CwfPLQ/sYQWB46EvhOwgHL68BK2DW5A5thh2pOQogx8ebwBAXJcVHVBGCqOsIDOAqgKQn4DQKeL3v/GhpixxBonD94RweJXFWwK4f4HCAAK3afim9h/Xbz1k7Vx3l10rvs/k3GKparF2a7VybTN3bLV0rDVXncofx1+9ILEdsrYdEpeBZ3kor07Q6wRBIwq6tpbm82fPdHQ04EinrGPEdjiwHZpGjaaB0TXV1p45+v1nH3z86vETX7JcCzAonI0i18lyHe2d9WcvnDjyzcevvbJ/3+M7t+9au2z17GmzKwtL05JTwlJSI5PTI+NTATpDoxNDE9IikzJi4lIiYpPDwRMckfHBYTEBgeE+/qFefsGefkEevmM8PL1dAEHd3AGcbOztbfCPtb2VhY2jvYu7m1dwYFh4eExUdAKYyMj4mIj4uOjE1OS0tISUtJiEuJDQsMBAb//RALC+gWP8AgO8fUaP8Rjj5xcelZgxLmPsM1PnfJGQftLZ/bqjS5OFYxt+jl/VYeGssXRpMXe+bON2ZHTwu8Uli4uLYnMy0seXTV+9dOyMickTCsNL0gJyEhPK83NnVKzcs+XtE4fePP7Fg68fvO/5/Y+++cLq3fdWLptZsXTqhJXTyxZVZ0wpyJlePG/r4k17ts7duKh0esX0FXN37Ln/2TdeevW9t09fvvjjqVM7dt2/bPXaxStWj6+eXDiuNC0nY8LUyWPLS8PjYwIiwpJzsgurqqYvWJhfXhEUF+cfFROVklY2paZwfHloXLibj7uzp/PQUUPvMh/upLLv2683NNKCBTNffvGZhx/YvmjBrBVL586dN6l6clF5RW5aWlRAgLuvr6uHh7ODvZWjg42Dnb2jnUNYcGR0RFxyUnp6enZwSJiLi6u9jb2Dtb29lYOtuZ2DpaPK0cPF3T8oIiWvYEr55GXpJbNCUseHpFf5J5cHJY8PSZzgEzneO3aKV/wsp8gZjpFz3RKWuyatcU5Y65K2xSJu+5ConXcl7Bme/ESfmEf6xT96V9JOv6xVxcVz15RM3Fcz9ed9ey+vW/1NXNypjIyfUlNPZqSdysk8Ghl14b6tuvpznWdOyKwWb4w1ag6RlPAoTo/BiaX4U8QbYSBXvBbhwwRimxyIo7iCvoKkihQpup0yguHtkxmdSAqGgingF9IJDnXCtZIX+Parl06fOXPmeksHfiQTSA73490/PniS2M72+nNnYf/5K81tcOnF956QZQG6WA4ZRMNzdVcunSU6RwyEPnvh2vVOvBITfMWc8QKO3xbCcTWtXmxpbrgIiV68dLVdxEFOSI8OxeFTY56pu4Z7rzQ04QenwQNoh3ysVJLUsr7p+rULsPfytXoNYBEZlYRscPEl+AM9AGYk4HsKBp4586E/IuldecsegLbQtjddgAJC+UDnL2qwZzFAy4j4qI40C2TFdcj6tqaGK2fOYjD4fwZD8rKobWqqhXzrmlpwMX0cBmEBSdtaroPnuQuX2jmBB67F5oMK44Aty7RcALA6c66pvRMf5uFLY1BRAUcZ+dam+qsQ8WpdA6QGGE0HJiVOI+s7mxswI2xK0LmLLIAf39bSdLlb7pAOgUdoFqgp23HpIrbJmbPnfj53obWjU+Z1Ig80iUgKRxlHjeHOAIdyoHXwYSS2FtaXNBpx4AECJkUPOFqQA4sfOsX1j1gZkBRHfnEmKSvD3QgLVCrhLhxhpaPU0JRweASGFTs0XEvbybVbTsSkn7Z2a7DzaLRyabZyabFSkVXiHVtGOZ50cDs0cTzbdMUgakVtO8fpWF6nYdp1YjvDtwt8xw9Hv1y2bM72e9ef/OVoW0fd+Usnfzjx9Sefvv3iC0/s3Llp/qKpVdVFmblxM2dXHv7irTO/fHP40HuvvHrwvl1blq+cXzO9snxcfmFBWn5OYkpyRFx8cGxiaGpmXE5uckpadHxSBNBnfGp0bHJEVHxoRGxweGxQaHRgUKS/f4i3l7+bp6/KzcfR2cPO0c3WQWVt52hpbWdua2dhYwvIP9LSAm5VrCzNbawsbK0s7GytHF2c3P28xoQGRUbHJMbGJMdGJ8RExUdHxSbExqfEx6fGxiZFx4SHAZcGRUREhIeH+fqM9nLycnfxGz0mKiQmaWrFhLcXLXs2JPwdleqsyrPVyg14tM3SocUCgN6x2db1nK3rV56+z8QlLM3O2LNr2/2PPzxv86p9779034uPJVcWzd6wfOmuDWVLqqffvWTt3nsnrVowYcWC6jULyxfPyJ9RmTejfObdixbtXFu9ZnbR3Iol961++t3n977y5IxV84oh47lTtzx472PP7n/rkw/2PP1EyYTKsglVMxcuKBxXXlReljk2p7iqPLt4bFxmSsrYnMyigvmrVj3x4gurt27NLq8Auo9Kz0gpKkovHBsYFero6erg7uLg6mhlZznKfMTIUcMmTqp4++3XDhzYV16an5WRMDY3OSZ2TEioe3TsmIgIP/8x7qGh/gkJUdlZaVOnVs+ZPbNm8pRlS1csWbS8ZvL0cRVVyZmZwO521nZ2tvaO9k621nbOji6eHqPdfQJ9gxLDoopC4yb4RlW5h1aqwiY5htc4Rc10CZvpEDzDMWy+bdhiy7DlFmFrrSI32sdtVUVvcA9b4fL/2PsL+KiOvuEbpy4UiWcl2axk4+7rkmxks+5xJQnxBHcoFKeFIoXSFmlLW+ruftUFWupGoUA8EFtJsvn/fnMCba/7ue/3vp/nef+9rs/bX05m54zLmZnvmTNnTtJSbsLyyKQ1aSlrslOW5iV3mjJaqlNLNkttD2SpHofyF0tPJCadpV4yo7PP01ndzLCz9NBTSfFv5kmflEt6nnzq0sefe+Eme2zYDb0OLm6ZRlLP5dlQ7GmxxUEzI50AdqRwYN8CgwGl/i1/y9/yt/xVQnHhXygzyEaMQET/jKSkrySQCfDidrugOwVrMvcGna0T8BC0gIm4UtCF2zni2yJkXSFwmweX+UOPTGYWXbhzFAYyMo5b6rjcngkn7rgDMQGsOMmLz4R08fE7up/ERYFOfJ/Ag3vWwzmwFQkMX5RHx/gdHRdEDKSE+wRS0IbwCCZOhDDyFBn7ew/Or0JSgY8mKCDFL+44cROkqbHR716LD5w7Y0aQYfGdUBme8TGPG/xi4O5xp3sCQBOiA2LD7V0gNMQxLCngQ9waCGLDp+P4CVCkvwmPE/IIRYGRgDvIE4xAMCBBPtzgBr0TFad7cU50Ej9ECdZYkoQNIYHAbZBofKHLPerC98RxCnkCNyLADOAAR17ZgdIEQodsjJJ6wVnJ8TGoJcBCqBFgcERCgo3kbwxfwIdUeLBkcdmAG5KLHzhw4kwoiNsL6QFzvAzI+jgyTMKJixopsQQhlUQ/iZ91Ig8r0R7KB/IOJeKExOEqUqh33KzRi3ta4UP8cYBzqNhJt8s9grUGgDkyOto9MPbTmW9r204E886ERZ2nc/pCeV200J4Q9iUm+wKd9SWL92Fl2aXffsYKcENBjTonRjze0bHJIefkpVOn3qkoLxSLExvml2/Zura9vU6lEinlmdnyLJEoRakSWGwajSFHqcwqtmmbG8rKKqyFRpUkO0OiSFflSwzG/AK1vCBPZtDnarUqVZ48N1eRkyOTy0ViuSBTkp4mSEnKiI+K44dHc6MTIuHgx/LCwkNDecA+zBAOncYKDKD7+dN8/Wi+voE+fgE+AYH+dDqNFhTs5xMQHMQMZbLpQaGBvvRgfwYvNDwuIj49VSAUSCUiuVyikIjEYpFIrpCqVIoClTJXJi8QKTQSpVImyczKSIxPjIyMjYpPDE+Ij0pJMOkNJTLFwrS059Iyfg3lXQzl9jDCupms3hBgI84FZvgvYfyvI2JfiE14Y/nigzs3L9268vlT/3j5mw8sLTXVS5s7t69QVBQqSrW1qzu19WUSu7Zu7ZLOrWs7t66646EDT37w8uMfvrTj4btKF88z1BW137Zsx+G96/ZuqWifV7+ktbp9fv3CVgDTNVs3VDbWNS/pXLp+zbbdO+/Yv6dlcUdJbaXObrJVlRTVlutLbGu2bX71g/e23XVXgd2RlZefY7EAkmoddqVWnSYRChSyxPRUyNZ1118rk4ufefbxew7eZbcZ0pJjMlLjoiJCOZyghCSuUJJYVm5avWbJqtVLN25ct3bdytWrly1dtrCpqaGystJssqlUBbLc3KxseWxiApvDCQ1lMZkhrDAOPyomNi41Jl6YkKJOySjjx5VGpjQkZLbyU1tZGUsYmcuZqUvC0paEpSxmJi8OS1vBS13Jz1oTJV6VldZqTKkvT6yujS2viyzbxLe+GqX+B1/2j0jphzz552zpKX7GV7y4rzmRZ1i8XkZYTzC11ITXQ+P2hPDOhnJ/5kR8y4n5IibjQ0HB4DsfQrtwDV2EtgttC24ioQdwwx3gJNzgUh9ehpaHPcT00wi8EUQ8Jc2QKH/L3/K3/C1/kUyD4V8nvyMp4NDlg3qChNiBt/WEk/BNfOgwxwFH8DEuYB3gBvakSC+gga4WMA55BHri6dWEOC8GTvAt/nHkJxegEEIM0pTXDdgC3TQ+WgesAQiD7psCU0Jy4Bn8AXshXOFcHyIb2W8f04G8BKFjEoCSkOIwkajijBzEj2GBM/LWATANjACIst4pHA6ADiFS4LGxke/fTGIGXnttsHkZIqkb4RL8QgzIWxA+jh0T4+5xgqRAsZCoySlCoCR4wF5g5vFRr3sM0oZv1ODWS5Ay5Hb0Cf+YWpwrAbcQBSkRSDmUCBYhlgw6g3gQDYE7QSWjFJQibjMDGQUQ9CCLgwsoJULDBP1xYhWGO4Q+OIOQgIlJrhFJqZ2bMLQJ4EcsAMLlUDtYlxAwaJGLgTMJCpMdanCMxBluwqLgHPKEP5AE3A8KCh+jw3pACzjH0DFVGPk43kNMEzjegkAUHrhdwIxCpjB6uMxGYWzGLbbc4xcvjrr7h1y/nDs1v+N9Ovs8L/o8jdnDINuUBocMBAOb8t8P5Xw+v+H7I0c8P/4w6bw46hq4NHaxb7R7xDv0w68nOjurxZJEgSA+OztLIkkViBISE8MTk/hSWUa+Rp5bCIc0r1AmV6RnK9Nz1cJ8nTRXK1WpRdl5wpw8iTJbpFTJcvIUSpVCIhWBpGdkRMfFhEeFs/lhoVygz9AQTgiTzWTxWKDBdYwhQUHMoODQYDqLDmogI9Av2NcnEA4/X39fP3//oKCgAL9Af9+AIL9gRhCTHsTwme3vPyeAHkAPo4dF8aISY5My0rNkUoVULJaIhTKZUK4Q52RLVQppgVShliolgqzk5Pi4mMjo2Iio+Kjo5NiErLTo9DSJIqfGZF4lkjwTn3IqhD3ADOtDMGL30XlQaF3MsC56GIDpS0mJ9xdbFjeV1Syd33HH2rwas8Smyq5Q51Rp1993x6GXH2vdtKpmZedDb72874kH2jev2P3ooac+fOXAcw8su3O9qblUVWIw1ZWVttXXLGku66gva6ur6mict6h52aY1Ow7uvuPePfuPHTryxLHvfvvpu7M/3XnPvpqWeltVcfG8itKGSpVRY6stb125NMdsSJCIZXqdo76+pLHRVl0jL1QnC4USVY5YqUzJSGeFhZaUOg4fOVhTXS4WpitlWTw2nRUaaLUVbt62ev3GFWvWLd2wcW19Q01VTbnBqFFmS7R6tbpQJZYIRWJJfEJSRFJ8TEYSOyo8iMEIpkOVhAQx2DReTAg/LSJSERmji86ojcps5SS2hsa1haQsogGMxrYksysFYcXScEd+hL0ioWxRYsXSxJKl6cWbEo2HUvSPJhU8k5j3fEL+B+Gi3xhRvTROL4PfFRzdzUw4T+efo/G6GPhZsj4Gux+u0mBOHzOyh86/EEx2LqNxepjc86ER39GjPpTk9r73HrYL54jXjZ0GtmW8h6ZeaSI8ineg0HBIo8K2RHoxEEr9W/6Wv+Vv+YtkGgz/OsE37v+IpNhXEhxFIgVYAmqZwm+d4608UhY4QQwB8nMBxODrpjjPhpOp5C0W4JVRAlH4Xgs1C4DYg2zmAgbE6QCyp5AbwWfYC8QJVjidNuV2IoiR/hljxV4bfoFZp2c9qSRBNLiFOzIOJoZ05ugSMQmZCZEKX7emZiDwhSFIIS5XxelGyBemB7xBmMNe79jg9+8F33DNjBnXaNtuBUtc8Aj5QZIkeAYeCBvjRCR+l2UUEo+kjDiIW6sjs06OTHlGvDDeQK4hSxAEYCruAINUNz0n4h6HosWQ0AspU0w3BINFSvJJhieMFPNJntFDabnHkaCheME9uoZSQownKInTyOgfXOA0NeQTHODYBxUDEU2Ojk8OkyfyGCWpvMlRhGmsU+rBOo6UeAeBO9BAXrHOsZYnpkjFk4thijIDXgUzcAa4TabN0Q4tqPKHwoIU475g5HYEQvVAMeHrb1j2ANMA5JBEJ1TLmMc1Oj42Nj7qdF4a8QyPOodGXKfPnGxseyeIcS4chn8ejPoX6ZwBWlgXk3cmhPdDePT74dGfVtdOXuxxjvYMjfQOOPtd3tFfun4oq7aKJcnK7AypNCVPI3GUG0Ty1MS0iOw8kUotEUiTMyWJ+TpZoUGZpxHnaQSFOqEyP12hSlPkZCiys7JVUpFCFJ+aFB2PLxbFxMTHJSazIyKZYWEh7FBGGIsRBhgawmCF0EKYgD5BTFoAPcifFhRADw5i0IOZ9EBmsB8t0DcwwD8o0C/AH5A0MBB5FKg0YI5fwFz/QJ+AOTfP9Z/jE+DnH+AbwAyk8ULY8dFxAoFAJBZIJQKJLFMkzRBLQAVOFcol4qzMrOSkhITI8IS4iJSsxHRhWmJyUgogqTI7NT3Tmp337qZtn+Zrv2eye0IjLgRxyA6voOf00MMu0MNOs3lvJCdsK8wuLpAZHdqCMnVhvUFsV0jsqhV3bd7x0N0dm1fvevjQXU881LZpVe3K9rZNy6uXN+eWGwwNxfa2Gm1tcWFVUe3yBctuv23VnVsXblp95PnH7n3ywRXb1249uHP3A/v3PLD/4Rcfe/H9Vx94+qG25Z2l9RUldeWOeaWFDj0exSZdmT3bqHXU1y5af+uG3bsPHj++Ze8+fVFRmlgmyckRyGQxCfHKbIXdYS0rL5JIsgrylFXldnWevKN9/tEHDh598OD85nkSuTA9KyUhKSYlPSEtM1GVJ4MjMTkmIooXwmLSQ5jMcA6NF+aDNcJkssOZYZGMsJjgyDRmpCgyRBEdpg6PK46Kq+bzKsLDa2NjG+Oiq9SRxSuj7LdFajfFqPZGSp6Lk3wRlXGKm3AyPOkUN/57dsxP7KifWPyfWZG/sSK7aKwBJq+bxjvP4J5lsvtDub2AnozoXqRSbj+DCwx6gRHezeD30fhwV9AXwulmsrpD2RdYEV8x+F+rrZ+v39j/5afY3YxC5wCdHHRx2E7wiQG2GWw02LKwHZGmRvR/y9/yt/wtf61Mg+FfJ/h60zhZCAgaZEfCNpg0+EEYAjhCNgT6oHCK9KWo4LPaCWA74CkCiUA5iB74RHh8CsARnxjjlBrCI87HgVdc4AjdMq4rpCwRlyBU6LIBj4D8kG/hh9AmpAAMcPsh4B2cLgRg9LgwDCRPXEMAaSH+MeXgFdkREAjwEDODs39ohZw4PR8JWjJZSlZAulzjTufAhcePPXTf0Qdf/+QLnKcFO8gp0i1kFJMDgeAqSMyEe9IzivOSmB0gT4J2yJtjAJ7Iu8hmEDgkA5KKThDCsSzBCG0Jd2LRwSmgJeSZSjb8ABhihtEVediH3rEkCA6DG7SmPqEN0UI0kCRSdAQ3obzHPYiCmGzMLhnhMFRIM5mExerESIlrMhhiaLhNATojqSZjIpkQpcZGygwrHcdM8IXpwUpDFeNFh3ACyYBCBXsoWyxeiMPpwc/BYxqhWJygwuF0jjlHx9xQ5G6cSB53jYyNXRwZHRgdHZwcueg6/ctHnQueC2H/wA7vAwKgswGzLjCAStkXmJzfQqM+Z0d/3tQ0OXBmYrK7Z+JCt/P8xz98pC3VxKbxhfJUgSxFpsoy2DRac0GuVpmvVsplWVmpCXJRRj4u1RSKstMVuWmK7GRZdqpEniJXZGoKVQq5NDEhMYzNpdNDwljhXG5kGJsfyuYxWGxmGBwcWkhoEIMZzAwBlRyMQDpqKBP/YFogIyQghBnAYPgGB82e6zN3rg9AKS2IjkiKT/L9/Ob4+M32CfL1C/YPCPD1DZgzl+7rzw8JS4iKTk9JzMhMzhSmCCQpWZLULGmGSJAqlwglYoEwM12ampUtkkpl4tTM5MSU2OhYfkx8dFJCSmJk3IqmpoNNjXckJ70eE/czN7KbEd5H4/bQ2QN0Tj8dv8X6HZv/enzigyLxysz0Ul22dr4lp1qjrjXlVZk0tfbijvqyBU3m+dWqEpOhrrS4o9bcWKavL2rftGLbkbsa1i5bdPum174+8fAbLy3avmHfo0ff/uazg0892Lpu0W0Htm8/dGfr6o5Fm5befuiOlVvXWKoc5Y1VdZ3zyxorgUod80oMFTZrbam+3F7e0rBi68bd9x9+98sTDz37bMX8Ro3FVtPYVFlXV15dVVZRWqgpyFHJC9W5ixa03HnHppXLOg/evXvXnVurakpU+Ypsldxg0lXVlrW0z9+4Ze3uvdsLdTlzfG6kMQN8/aGUfRmhYYGMUP/QMGZENCM82o/B8WWE+/OT2Lw0qU9aob+wkKM0BksWcDXb4ky7YnT7IgsejlS9G6v8IFL8UUTWSW7yT2FR55msPkZYD4N/ITi8NxhnQHvoQPbcXgavJwiuwPAuOreHxT1PD71IC70UzO4LYOPXHJicQTqvPxioFK/SvmAWXK79+OlXdk8Ir4sRfi406gw77uOwiPf0mpGffsLm44Y+DA58xIF9KLQpfFUQZAo02OCo5gdnkzAekNecQIUf6qDkj6dXDP+W/yvye3leLl8YGP9kSkzIz7QREThBU0qlKozyR7mi1D+f/Dfkn11e9j8dAWVw+fTy+WX1fyVX7P/klpxcPsXA4JcKnrKhTqbtrriYtiZn6IKyIwb4R8zQITGj7ChlWkud4vm0U6IlKrH73ROxIAoRSkdsiZ4K9D/KH91RGkr+167/c/fTMp2WK0miDmKBxtNppuzhn7L79xaSn79Spj8oegVJEYagm8SyRcgC7MAZOEIj0I0itFHcgq49TmRN/MoPmBLKcuJrROTxPG4aRPpdsPQg1lKTqtD/oiGZksXw8b139AwkBWxFhY4JwI6a4JMTQApMAa0mcQdq7NpxLnWaLknEmBh0jXQHcOgiiyIpoIKwIGRIDnlADcFB2sAa377xuJDKJsZGR0dGRp24UwAVPwQDxpBWXPtFfZCUJAgTgACGiSKEhpFjrJhZYjo+CWMK6HDSlzytg8JB7sMXbsExGXggIPglZY1BI5KSJ+UYMwTmhayBW+IMIoRAoTzxXSMcyZz4WH06JgwLoJw80Udw9eIMKBYp1hQ1yJEkkxqEM0KfUAsekkTy4VZwMJ0czDWknVQKEWKBjIq2oGJ2yLQ43nWQCWMcXCGHIy6nExcSA216nPhOvHtsaGTYNYIft5l0jrqGxjwjLs/I8PDg0MWhkZExXFTrGXWOX7zk7BkYuTA81jM00jM83Dfyzclzzz35i9V63ieon8EbCAkHJO1mhvUxuX3B3PPMiE85UW83V5/88unjHx479sYD6+/ZkKJO42VEJoqT04QpyRkJQrlAkSsr0OYVFuTKBVlpUbHJkdHC1FS5QipVSeSqTLkyTZadBjyao5QU5qmyxdKMxPTwsAgmPYxOD2MBlfKiaAxWMD2EwQxjhnJCWBxAn2BmKJBoAI1JeDSEFoq0CprZvv43+sy9wWfuLb6+gQwGJyIyNj4xMTGZzeLMBQz186cHBvvNmUs0QbSAgGB/vyA/X6Z/ACeQxqXTIrlhcfGR6VlJAkmaUJ6eJU7NSE9USARyqVApleRLVHkSlShLnJAUl5QaExnDZbEYKRGx4YzQcD5Pnqu0qbO3iDJeT0n8nhXZFxLZTWMPMniD9PAeRsR5Ov9CSMTX7OhX41I3KiQlxYX2lqLcar22waEs1pQvaqxd0VmxqKl53fJb9+/c9eC9Czav2XLkrhdOvHvopcfbtty669Fj7/3y3UNvvdx626oNB3fufPieikXz9fNsZZ01lvoiXYXRUGVeunXFriP7Fq5bunzT6lvv2Pj4K0899/aLjUtaatvmOepKzZUOtcOYbzU0LGzftm9Px8qVBWaL1myrnd9027Zt9x49snjpIqEoKzdPYbMaVq1cvGxx2+pVi44cOdDW3qA3auY31S1cvGDVulXLVi9tW9hy2+Y123dtLKk0s3hBfoGz2aG0UD8/1izfSH9mOC2EG0jj+9MS/RlJs2kJAcycYN7t0aoDEdl3xcseihS/zRN/E576c2j0mZDYs6HRv4ZyzzP4vcGRvXR+L53TyyBISuP302L6gmN7aZF99Ig+POVfokX0BOFnbLsZYRdCws6Fhp0JZZ9hRXzH4Z+MjPyMF/VJZOyH0dGfxER8GRX+PYt9IYTXQ+d30cK7GZE99IgBBhzc71jsl0zWoZ9+mRwa8Y65JkdHcTUNdiXYTqERU20Pmx71Q7U78ouCFtPaafmn07/l/0XBXnlaCyfYGaKQrnS6jwT5c4VcPvt/rZr+KQLq578dGzj8PeV/FrC6HAz+Ui4vm/zJGuQPWpDLZ5d//7Mo/iD/aVj/Pflv+fnfCPj/wcu09R9dTV8VoP6puP7dZRoM/zqZQQgMe0hSrH8uWeQfKG8kG2yXaEnckX9CWaAl/EJBDNXjoi+CWOgOvRMNWlGdL5zAL3IQ8Y/n5Ae9wi8ql3+oaOEMEwjRIeGRtJJ0YViU28uu0TkwGoYN5shxwH647gDMMTIQRDhgO4BFkhzMPOrJ9CmGDD+UhsxWAptjDJejAYViOswA7iFKaSdxV090TRwC9gHAAWeStJOEYklNpxedUVp0DFGRUIlLDIyYkvxMFw4WAWWG4RAbcoZ+MVwSNPGJPq4UDBX8FQP0RgoHzaeJ+neH1NP66fsEdAv2OIMLGkw3RIhXCLIv0j7OVmOxAQl7AOxxOhl+PR6yUs7txE+VApWDO9f4qGt8ZHxy1O0eco8NjwxfGhjuGxjtvuTsGnJ3D4ycvwia8d7RiT6X85cJZ+8P8+vP3Ey7xIzowwk/Tg8+x+f00fDb96cZ4c8L03buam64s75jV4dlkZUl54UIYyIEqYnpKbGJsXEp8clpycKsDEWmUJEhESQK0hOzstKFCkWOXAmKWJ4jkGcLZDKBQirOlsjyFSqZQB4fAxDJZ4Rw6KFcBpvHZPHotNAAv2A/3yB/f1pQENMviB7MZAGJ+tOYs/2D5gQE+wTRb5zjOzsgMJgTyk+My5SI5KqcvEK1Ki9XJBRxOdy5c32CAwIZwTTfuXODg4JoQcHBgQGBAX5B/n70gABmIFgFMBmBHG5oXEJkemZSpjAlS5AiEKTio3yxUCaSqKRKpVghBlBNSY6J5vN4rAg+NyM5OSkuNpTFDI+JyBKmGWRpt4rT34xJ/okd9Vsotw9n73B7VzgGaBFdNP5PnNhXkpK2SpJLi/JEZbmqKkNBpXnPo4cffuP5+WsXr92z46VPPnr5o082Hji498nHXj710Z4nDtdvWNa4aXXzxhXlS1tzK8yF9XZTU4m21lK2oKZpbceiDcs27tyy6LblreuXHX7q+P1PHj/29GMPPvPoydNfv//VR7fuWLd89aL2hY1rN65u6Jhvqy4pNOk1BkOhxZ6jtahUGrEku6ymduP2rTV1VRKpwGDIN2rzli1qW9TZXFJibphfVVxsqawoq51XbbGZLQ5LeW155/LOpasW1LdWq605aZKEyOjQ+CA/hU+AYZa/9RZfs1+A6aabFvoFPRKb/iQr7onwhGd48Z+Gp57kpX4emfwNN/lXZuwFBg+un0EapzsYJ917g8OGgnm9NE5XCBzs8wxWV0j4ACOqPzCiJzi8j8HvC+IO0fljjIh+GlAmvr30M4f3VnzEC0mxLyWmPJCZsT1buKpAssgo73Qob6ss2G+SPZWRdIIfezo0sosZ0UXnUYFchNCY/M85EZ+qCj4qrfH88IvXNTrhGvV6oMHiTa8HH7vggx5c1DPdDrEl43odbItkfQy0NWzUpCFjc8WGi83zb/m/KlQ/CQfezWNfCv3dqNd78dwv314439U3OobFj3MiWDFTnqGu87/9dPZc78goNcGCs2NoA1VDJgOo2vxdxqemsPJwDo2a6KFkahI6XRiAUUvUywKO0dG0O+yZUeDagNAhjVMQIEkJxA7XiAf1RCg/5HTa5MovCji/AtkY0rQzjBlDIjFhr0/NjGDYJMMQL+jABQlr+m0MHBLgDFKK7lEPDsZxo0CcnEGH6BySSsYO4hPCJyMx8QXGxOvlYKkfDI76hXYBBxpe9gxCMo2hkhCpUiIlTxoQ5QL+MVIMGLyjLZY6tCH8oCElkCocw1FAJZkkafZQL+1ClRA7qmRAwArDJyGSRMMBAn5xNgm8eMjOM+P4usUfUntZqFCuRI7KdOz/qkKw8K+UaSSFMqbA9IpgAf9R/mT57yFUhsh193vu4AeHBA9ZH4CXGxHK7s8ChlSTuizoCq5FVNECaQ01lDEK9EegQr9G8SicUOZEnQ4LXfxfEiooiAjnjIkG5I/h/yH2yykk6rRQTRA1l9ONHSpqSa6gVLDzwcsU7HBClvTY6AhX1AKHut2uUZcLv5yPE+2eCReuFJiAbsk1Oe70usbGR0bHh8YmLw07+/oHL3T1nblw8Wyfu+viZO+wd2Boom/A3d3lPHN+6Iev+z769tzbHyxufo8ZcTYUkbSPzusnCyX7aDib1RXMeT8pae98XeMic/W6CnWzJlTKCc6IYGckhsfF8qOjOFER/JjouJjo9NgkaapIJlTI5XlisVIiVQqzxHAuUwmVKqlcJpaLRUqxFLAvR5YtyATsy4qOTWSE8QLooQHBTH//YL+5AT5z8a15Gi2EHsK+xcefnLFobG54bHyaSCJU5CjVhXJ1niRXIVbKs6TilMz0pJTklLRUbnh4EI1GpzMCAwNn+8wNDAYgDcY1pv5+/r5+AX6+AX5+Abjg1JdGDwgLY/IjOfGJUWnpSUJRuliaJRMLJVlCsUAgE4vxrausrJTExOjIiJTkxGylQioRx8XGREZGREbyIpP4hYKEbRkZz6SmvxMf931YeH8wd5AWDiw1GBzeGxR+ns7/gRv5RkLMusz4aq1sz/6tVQvqmjcsOfDsseV7Nm66b89Dr76wbted85YuX3D71uq1C+VlWnGpPqfaJrYUFLXXOjrn2dsqF29ftf/Jw/sevWfZjrX3PH70lQ/eOPTkg4u2rN790OH9xx/YdWj/tnvvfPbDV1/88JWjj9939NjBw/cfOHb8yKpbV1Q11BhMRqUyR2O2lVTXN85vbe9YePuePYceeqCmoTpfo6qoKKosd2xcv2rRojZ5tlAoTs/JU9iKzA2NtWtWL1u5uKO9qrTRorfJswrieXoOo4jHKOUwSmbevIMd+Wyi8MnwuCcSEp+JinmPE3WGGw9ACfR5LoTbE8rvYnLPh/C66LjKE25pehlhAzRWLz2sO4TTFxw2TOP0M3jnGZwuvO3hATieY/DOsCJ/5CV8G570XXjK5+FJL7GjX4pMeS4y+fnYtEeSMraIMlZKMldLxK0FcodVmV+iUtRpshrUOfX5DQ36OyoNj+Ur/hEd90tYJMTezwzvCWIPBIcPwo0BPezXUO6XoVEf2ytHz52FxuYd9UyMQOMAEsWdodwTuBcJaW3T/0AYcHMMDsnTD9CSO2fsp8gP3iVSDZKof8v/BYHShn4Qf8nDNyzw8YkRr3dwQZkhgh9ROm9hz8UR6A0946OTnov7d26J4POzFLp3PvsKKoSsjCLVgT/TPSipHRIm/gNBohH84RwG0ZAT9I3P1cDoT5Ay7Y34QaRCFQ/SXSOR4WNJqrsmXT/00XjJoCOcacDcTCcBFcQmEgAwFYAmmhK4BXdkp2k0QAAlLIfO8TrDUPGlBRwNCJKCB+JzYmIK93zB6xJMIGASEvwikqIZIimJjypUktDp1OC3vCEG/CeJhNNpzkND9IJhgAXmB+/W0A5cUg5I0ijvJDnoEkgTI4IY0TP5w1yRnIJbEi96RYc4r0MC8mB1UFboFRTMNlI3aiCD4AYdUiVPBB1OJ57UMBigR2iM0EbxOeYYbvgIWUAXJJLf5Q9ICuboF98VnnbzJ5f/KjINhn+dAJJOAw0+rZ4Gqf+mUNX6R/mPJlfkv7D6r+TP3v4fAwEH024ozoQipvSAocQYT3Fyz+UCE8qWyO8eLwtedNSld7lYUCWO4JqGA37hCiWrOqfdk9PLbojhH8Ok9JT5/0T+KV2/CxUUpGq6BsnpH8OnfF5Rfw8IGsP0L6XBzJB8YEcAusszy1BC4AD6iPEpaHnuca8LuBNXTuCWNmTsdI9POp3uUSd+d9QzNuG55Bm9ND42PDE24h0bmRwZ9g6NeYeHJweHJwYujff3uc+fHvvlq4tfnzj32fvfvf3cx88eeeHeux/btfvxbZsOLzu4oelhU+4HUdHnWRHAo/3B+LGii0xOfzCrn8n9hhPxbGbiNouyvs2iq1az0zi0eBYriR8axQ+LigiL4IXyuNGx8alxSRkJKUKRQKKQi8VykUiclpackBqXkpUsEGfI5aJsmSQbaC89U5IlUsiyVTkFIokiOj4pOCTsuhtvuWWWT2AgPYzN5/Ai2LyIsPCImKSULKlCnJ2bLpGlS2ViVZ48X50pUyRkZUalJHJiYjjRUZGJCbHJyZEJ8WH8CCabw2CF+QQGzfTxwa2hgmn+AUH+/oGAoz5zfX19/HxB8Znj6zvX3x/ANDCMHRITG5GemSwWZ0mEQolAKM4SyERihVgiF0tyZHJBZmZaSqogMwuOxISE2OjYyAg+Nyo0NoGdkxZTL8+6PVv8VmLyeYAhZlg3I3QwOKyPxr/AjDwXGnGaxT/BjXoyPe3NXVs2bVqmcuRVr5hfuby+dEl92eJ6paUgv8RY2FCS5VDXbVq6eM8mx8IGR9u8g089tP+pB5dsW3ffkw++/e0nh55/uG39km1H9tzz3APLb19Tt6ShbdtK++J6R1tV5bL624/ve+Ort448cd+dh3at3bF23Y61B4/cffvO2zdt2rx5y7a9++86/MDRow89eODQvYeOPbD//nuK6yu0Jk1DQ82iBa0bb1tTVVGskGXlyLK0+bIyu3bn5pVP37tnW13FMrGgmRlSG+y7kh74RmzKx/zY98OjPubyv+JEnmbFnAmJ+YEd9SM74jdm+ACTf4nG7cXZdHYPPQxuY3qDoAS4cM2cZ7LOs1gDDFY/g30+lHOBBnc4+N5SNzPyfEjUb0iN0d/zYt6MjHokIu5wVNrBSMGGJKkhNqkgSWBMz7bLNI5svU2tM2oLDabCQnuB0qESl6pEter02kJBdUHhPF1pq3lxs+n+HNH7kdHfh3F/C+H0MNkDDM4AndPHYHXRWd2h0Z/Q+SerGs48+8roz+dh1B6/NDy9JB6nQqHtAtZA14HtFzskHO/hBLpjfHoDTQzcwSBNtU5srf8bfcjf8s+CZUgeiJE3dSnBhfHkVQCojnHn2W/eKxSlzrxljmPekq5Lw17vyF07lgUG+IdGJB9/7pXh0TG4AyddL7IIVh4MF0TBvhPrCyoYn7RNgZYYYV0juIADGD9g3IU+FReMjRMXJEHohoKv6bGHuhjAFM7JZQGmCHcQFF4RTrjLmcB1WDAMgSEEjd8lQY/Tcw2QOLh2wBckFHKKq9cwIkwEOdAKmRNjIgaYIXABQQEWjuMTMIgWhLiEcvHgBD+QHY4LYEgFiMnBPJHVZgiaWBLEEK0BL6EkMHAwplJI8oZ/mBgSNV73GBAEguUGVgTyiC/IGilhHHFw2MF3c8EBED36RwcYAckXJBayg+9NIDGiLwojScrgj/jF2Kfjhx/iCmuchA4DHZpO4o7kpMWRjE9hZtAlDoM42uJ7xuNu1/iYy3XJOYofRCe1gz4waAwK4yC1MK2idzQGPKZinnbyLybTYPjXCb5xj0WMxTndaKBYr6AapQP1306oCwByCCpen38AUNwncHQU1CsmlAa9/bNQhqSFUXQGGjywlWBfgfdkeIt4+QDzy15+F+L3Tyb/FwQSQf2RdoOdwLTx/1SmU4eNiWQKygvDw7yS7EIPMTY+MeoZH8VvgnrGxlEzPO4e8riGPcNjk/i5z6GJ0UsTI4MTw4MTI5e8oxe9Ixe9wz3u3jMjZ05f/On7vm+/uHDinW/feObDJ+577dDmJ25ff/i29XevXbZ3afu21vYtzW3bGlvvaGxcVbKhzX40V/yPmNgzFJIycE/4AaCNYNY5Fv8LHv/J9KQd1tzqknxOOo8Zxw6JZIVEhYVFcbgRXE44Nzo6JiEyLo4fFZ8Ql5KWJMxKl8kEGYLUuOSY8FhefEKsQiHNy8lRSeVyoVgmkMglcoUiR6FQZWSJouMSouISUtKzhHKFSK5MyxKmi8RChVKkzJbl56sMBll+gSA7G0JMlYgjklMiU1LjMjOShCJg04jkZHZsXFhMTFh0LCsqmhHO9w8NnR0UPCsoyIfG8PUP9vML8vML9Jnr7+uDbzoBrPrM9fHz8/H3CwgKDGCxmDExkWkpKVkZGVKhSEIO4FGFRJqXnSOTSNOSU1ISk1KTU+KiwWFUYlxcVCSHzQtlhocmJcWUZAt3SbNeiY/9LJz7U2hoD5Pbz+BfIBtnDtDCB+i873iRzwizDlTayovVSqtSUZqbZhLKihVLdixdsXetsCzXvKT68U9eOfTKI2WL5xUtrrvn+Yd2PXRg/toFtz+w//ALjyzetqa4tbpmRYuprUJozs7QyWRVek1bSdOGBWv333broc1bj2zf89Duwy/cv3jrstXb13z89acPPHrszn179+w/cPehQ7sPHrjj7gPr79ix876Dhx5/2FpZbCm1LlnUurC2fFm5o1ElL0mPL0uKWJmVdEAlea269I1S24PCzKfS016KT3wlPu6DmLhfGOHd9PALIbxuFq+bwe4LDLvI4OODdQavh8HtY/D6gsPwg6tMdg8tbBBuY2icQXpYP+Apk9PL4A4EhF0I4v7MjfkqIuFEZPJXMVnvRWU8Epv6lED5VKr83hRhZxi3PDSsLCquNDZdL1BkqQqSsgvTFNrUPGOm1qLUmRUGrdKuySnRKIty5UW52dU6SY1eUFWoqNUrWg2SakWLQ7FPI3lMmf52XOTpEE4/g9NLY/XQQkFzkRF+lsE/FZH8VlTqicaFngt9OFSOjOG+wdAD4dCGLY2MuThfBe2Q6Ejjw6YIQyIgKdwPUp3z3/J/V6CkcUYQOjrS6ZFiBxVp7NJPp97PE6fdPMunvqV90+YNQQE+SRnSR198Y9TpdJHFS9Rbtsg9GBQq0IniQcKiwIPcTVweXaGbJnZgSjgItONAP+gAhXp6TFKCPTsmhvTB4JNiJPSBj8Bx5CHUOEntLg0jOKYb9/meRk/0Qt6jgP4bPBG/JD1UyMh6xGLajEoxWQkwPu5xO50e5xgWwjju4jedQ8gpuiLXKwYCzOqEiFBPgkJLEgiJDg6MCJ1hSVA5oU6x0H4XksMrDqZHbhQ0uYykaIZJIEUBvyQCLDjkRdSjQxIWsQGFIClJA6SIqgNQCJJSRsQpBkD+qaHPM0XuS+DAl1ymDeEXosWE4cNCgqRYqk4SODqDEAHV0Rs5JUL9/gFJL8vvtf0vKQQL/0oBJKXqmMIpSr289OHfWajypTT/GZJSpyCUFXpD3WUVSgLUfz7wMkWVXNKkxPCbpkTFxgFlRx0gl8tx2hnxD0Kp/xOBgMATpf5Tqq7In6MkCSEqlShKxRCg0tEGVGp10xQ+UQJz8kiItP7pKEDBywLa3/jIhHN4YmxocuzS5ChA5+D46MD4SL9nqN8zODg5OOi9OOIdG/QO9U4Odnn6Tw/9dqrn2w9++filEy8/8u6j9714752P7tr8wG3L9y9t395Sv62x6vbG+s3za1dVlq4qK1lVWraytGxtmW1lkWGJ1dFqWFmlP6qSfRIZdzqUfx4ohM4ZYPJggO8L4Z4L4X3B4b2WmbFMns4PDwphBXP5oazI4PC4EH40OzKCF8HlRnMAPiOjIqNiovnpydEiSZpAnpUuSU8SpGYKM5RKeX5ubn52jjonN0eWrZQostIFgiyRQp4tkymyVXmqAnWuRiPPzc2SyzJlUmlebopYlCIRCVTZQlWOKD83S5WdrpAliIWJInGyRJoskydIxDFCYWRGJi81lZuawk5MZMbGBkVE+LJYsxiMWTTm3Okt9fHwh8Mv2Nc3ENjU39cfoRSINSiYesEqJio6KyNTIsItOOVSmUIml8MhlcrFYplILMrMSktKTo6PT01IgiOKH0UP44REcOOSIkyCxM15khdUsk/jE38M5Z1ncnvovEEabzAwrJ/G6mKyf2Lzn05KvLPc3F5rtVdqzPN1YlvW3S/e/czXLxmWl9Rt67jjkT0b792yaPvS0tX18za0VCydZ+usqFjV5Gityi3SKmyFBVUW+4K6hbs2rD+6e+Mj+xfuW9+2cdGafetvu2/LHQ/due3YHfe+eOSB148/+OLx97/++J7jR3Yc2LNjz+7V625dtGjphg2bbt142+oN6xa2tBTlZC+aV75zUfMGg3qHXHRAmHZHctS+eO4b0fzvuLwfufwfuOE/hEd+xw7/MSz8TFjEGSb3QjAb6LOLybnA4PaEAHDDvQq7hx7WxeB0hXAv0NG2OzTiHJ3TFRZxlsG5EMo7R+eeDeGd5cT+FBr3Gzv5u8iMF8Pj99I5uyMSb+cktTMiNDGxlQZDp6NyQfE8rThHmJomU0hzCgok+eoUhUqg0sjyDJlqncBgyNbrcvT5KnNegT0/z5qTZ1fnFutkZVpplVZaqcmqVafVFyjqcm31BQvma/YXij7mx/wKVRDC7mVye4PZA0Gs/hD+GSb/bFjs18yI75raP9+9z+t0e8c8wBK4ehR6X+xKyNAGA94UbuAB/QX2SNgSoSnC+AdICrRKzUBh00Tlb/k/EChzUAE5sPjxDDs/AAk0RAHidHk8/d+deEEvT5k9e46fv1+KKP+1j78YdeIO3OTlWOQ3wB+oLOgnyfdJCBqiHsMhKjVM4CgDA9HvEePv75p/kiu9OAimDp1AyHh54DwIBAOEhJEjJyHkkXSDjnqdF2cKx3FrcHAPuXNRT7JJUkiImBrUkoOEjyqhL3CHzklqKS8YNkUHyKXoAWzhHCwgXieZZJ32jIWAYUJiwAoODB9jxgP1GD78Ev+XY6bckJEHVHJ9Y2zEJTpCHWVNUA7oDoMjnsiDe/glejjDE/JP1N+DgFYDRUeFSpUaZgTbEuUcnBBfoIIjaoYJrcAQw4DoyDUC8U8hfGJRQPF6x9967vElixeuvO32nwdHqUuBOKJ8/6fyx8r9FxSKC/9CoR7cI5KSoqRKkzpILf2bC2kiqEIfc0UP/Qnw6B9N0OkVoc5AxYNc5n/SXNZDEZHrlFzD1GVMjKdVpD9yBgJWVKv4g/3/VK54pWrmjwdl/k9yxRy7A9KsKMd/cHnFyeUap9opqHgl4FdnJp0u7+iYd2ho8uIl78X+yb5Bb3/fRF/3ZG8/nOIx2DXe8/OlX0789uWrJ19/5qPnj7356IFn791+7I41d69bsmfZwl2LO+7oaNg8v+a2qvJbS8rXlRetrzSsKbEsdRQvtpsXW0xLDNp2TX6rOr9Dr1lgNbaYq+fb15YZ782Vv5CQcIoXcZ4V0R3M66NzeoJDe+jM7lDuj5yY5/mxW2NjVYFBMSFBbF4gN5rGj2Ryw2i8sJDI8PDoyOgofiSPG8aPYkclRaZKUoUqqTw/Rw40mZ6elZ4hyRJocvPVqrxsmVIulgL5SSUyEVCgXCHLzhbIZcq83Hy9VqUrzFRIBTkKcb4qU6VIU0oz85XCQlWyUpIoE6XI5IliebxIGiMUcdPSwpJTwjOzeIIsTkYGOy09JDEpKCp6LptzE40xK4Dh48f08WX6+YcEBIQE+DMC/Gl+vsH+vkH+cwMCAEn9g+lBtGD/oLBQVmJ8gkggRCoViaViiSAzSy6SQjqlQrEgLVOYngVHRlK6JE2iFGanp2Zw+NyQUHoMP0waw1+cr7hXKv44Muk0Kwrf7KFz+mlh+PVRWlg3g/8FN/o1kejBPNUdDsPzzx+2L7EXryxbfXTD/NsXtOxcWLq80tZqK1tcnlevVTdbjJ0l2dUaVaVeYs3LLdUpijTpemXjbcue/OiN5z5797XvP9n/wjFHZ3XH9mVbj+3e9eTdrTuX2xdXbnt4364n7t18/97bDu5auXtby/JFC6trV5mK7m1ZcLC19WBTwz352vti0p6RKJ+XSl9MS3szKeH92OgPoqI+iYz4lR3eQ+d2AV9isnn9dF5vMLeXxumjsQeA7Wjs3iBWLwAoM6yXEdZHD+tjhHUHhQzQwwbBQRB3gMY/Gxr1eXTcu/EJ78YnvxOb9laScAcvajk/5rbo5CUR8bUR0dYwnpHDL2BH5sQmpaSkxGdk5uQV1ja0dSxbbSguTVMqxGp1jt6syjdotNZCjUVpMCmsRqWxQKHNyTZmF9rytI4Cjbkw11SgsOUrygrFJar00pz0arWwXi+p12lbDR01moMq0csJcae4eEPVG8zpZ/CBmM/TwrpCOL+Fcr/lRrwdEfPt2lu9I6Ne59ikh/r+BKAFtMQJ7xSuxB5HAMV+idrMhEz3uCfACkbEqekFiOQ+8m/535TLXR8+RIUuDzpIskCTABB0hYhZ7gmP1+MZnRjv+fHLf9x//wMPPvjgBye/do3jc3EkVpwkBdfYsZJRE6rLMzGFzIZaVDEGRBqsQ5wQxXnu6ZgpW1BhKEEH6IUYXBl3p88hQdT0H0EhaooO0Y1cFsQfWuIsHD4PBL/j3inIEPbnOKbjjLvXTdZXYp9OAr+8aBRPMBIMgYoXfADIXvz55Jv11ZXFZbVPv38SqBY/UogZBad4zZFn2CQraAjhUIlAOoQTEiCoiKToGsOFH3QGPySXlDfyQ3lDC5JNooUfD84CY55IBqGMMGByP4bJhj9cWYaOYZCFYCifaEESSYSKZzpIJBzwix6xkDAl4B1ft6IcYr6mJ2fABGdv0HA6MIiX0Dj8YRomJsns+ORw70+fqNKT5s6dk6ku6R11w4XiIdkiEU0HgyVAgvij/I2k/7UAkuJNDxzkCT65VEj9/alS/v8oV954+6Ncmdj7rwXyQ6mUBgSvIqJSQhlTetRdln8K+Yr3/yh/sCAhTF3uCsi1TwVKWgsIpcKliQ9aSLdACRr/MZH/mfzugAoX1Ok6oZgY9ERDHZRAq7rsi/xg2yDWRAMtH5rz9CkkC/o4qksFAMWFTbitFPmklsc76vZeGvVeHPUODHv7hrw9XeO/nnX/3DP12xn3zyd7P//wzPsvf/HSiydePvbaw3c9cWDnw7tX7Fm9dPeKBXcsbtnaNu+2+qp1NRVrqsvXVJauLrctt5uWm/RLdPolZs0SS95CY2GnQd9h0HbqNB0FBS15+e0a9UKzYWGxpa3E0VJU02BfWGnapc99OjPj8/DY35iR3QxuP5PVR2f0M1gwzF9gRHwdnrAvKl5+y42p4fTI6BBeOC2cy2CF0kLYzLBwNpfNZnFYIXweMzwsLi0hLjMlNj05SyLKzMyMjYllM0NlWSKFWCrJFOQqs+EA+CNgKhGIRWKFPDs/L1ejluWphCqFMFeZniNLU0lTc6TpeYqMguwYSWaiQpIklyeI5TFCSaRAGCUWR0qkbIGAKxJGyKQxSmWEWByWmkaLi78lhHWLP3O2Dxwhfv6h/v6hfn5MP1+6vy8t0I8W7EcL8g0M9AkI8PEPmOMf6B8QygyJi4lFEpXKshVKsVAkE0gVIrlUKBFniqQCUMWidJyhFSeKMhKSk6Kj43k8bmgonUaPjg63JMXfm5DxQWzqd9yoc6Hh/XRuP43dT+N20yPOh0T9zI75jB//dHrWi5uWty+rzKtXG5eUqOp0mhaTsd0sMAu0dTp1g0FUmq1utomKVaoyjdiWl12my6uyiGwFQpt65Z6tm+/d07Z5Zf36RYb2ipw6k6bFUb1sXkm9zVala2irWLBgXltD2aqmeXesXrqxqX5HXuEhofJppfpZheoFZfYnyVk/M2N+w42ZeL+GcE+Hss+Ecs6F8LoAOum8bjrvPCO8nxk54M+7GBQ+CLcigKR0Tm8wZIF9EW5LaKG/McPOsHm/cCN+5kb8xIv8gR35AyfmG3bcKXbyu5HpG+nM5eG8NgZrCTuyjRcnj4yIS45LTUlKTU1OTgclJTM5NUMgzIK6VqqyxDK4+cjTmWrbOsrnN6h0uhy1Rm+0m/V2i8FhNNoKrZY8uz7PolaZ81TmXLUpV2/K0xnVamNBjjlX4ciVFqtEJXmZpQXCKqNonllYb9DU65qr1LtNqqcFaZ9Exv7CiuhiRnbRuL0h7PMhIedCw3pwVSvvc27kVytXTgxfmrx4EedKyacvoHFCLzHpGXO5R1z48AqbqYcM7wQKwAT7ami/pLlfafN/y/9YqLIDlYwEpFecPojZuBs/iA09IjiZGnGPj4wS8YyPjrrcY4g0uOwCqgZ1FPngH3iGP0KZWJkkdKLAnQVUInn0TgZWNCUHBAWWyFcYKJxQ4+60T1TJjDnwGkVkaA+/VLgYAJ5jAigTN36J2jPm8bjHprxjV/KDYWIoVzyRawq9kH/KAUY34Rnyei+ceGm/z8yZN988d93h58e8Xjd+62F0cnwEv+rs8ThxJCPTwZguTDf6xV+IjgSGf4hll40wRsgZxo7R4WQ/GONqVwIbaI85oEgOg0CexdGJZAz+8MqH2BAN0QmGglRIXKOjy2YkKkowMuqAGgRLSkfZkxM4LqMnlBp5Mjh9SlkTeKUcX0ZSTCLcrHic7lGvd2jXorIbr7uWE6d8/dQPIzhDPj6BdzeYHpI0SA0VKhUo0VDqv7YQMPkrZQa5I/wdSckBGrwbI3oQVKk5RTyhbg/JKWSAMgS54gAEV5/8WUN5IVkGX1QV/dNBGUIgVKsE57hbKlFRQx241RBq0ITSU8kDoUqTUinN/0quXB1/AD68Zqd1lEDc45Me/AgRTmKAHlfT4Gw9xIWnnnFo4NAycdjAuzsoOafT7XThRqSYBewlwCWqeLMIkZKlKSTmP8f03xTwBIkFlfINyaX0EBXVkEltYEomvfjhVkgQ6f4gzbgie9LldI24nSNu17DbM0a+tY1f8B/xjA67R5yTruGJ0ZHJ0TGv89LE8EXX4Jh3aNQ7ODzZO+A5d2H0p9MXvzpx9v2Pf3v77R9fevidw3ue3LH12MZNx9avObhy2Z3LF+9Y2r6ls3Vze/u2jsbNjeWrK8tWVxStLHEsL7Ytc5gWW/QLTfrFpsKFmoJFGnWnrqBDn99pUHca8tt1eUCibWpdS6GmU1+w2KpbUGxsL7G2Fxe1FVc0Fzc1FN9aYnlcKj3JAbri9NBDehhhPcywC4yQnpCQs6FhX/Jj7g2P0rKCI0MDw8iXPxkcBoNDC+WFhHJD6ZywYDaPHsbhR0ezIiNCIvkJaWmZAkFycmpCbFxybLwwNSNPkW3Sawtzc6Ui3BBUIhIKsgQyuSI7J0eeky3NVkrysgFJUxXiRLkwTiaMlQsScyQRkvRYpShRKU+UKxJlyni5IkGZHZedHSmXRWcrY1Q5cSpVDJzK5LwsAS0m3j+EP9c/7JbZ9Nlz6H5+IT4+9LmzA/3nAIkG0fzoDH86zS8o2DcwNDgEeJQTxo6NjslIS5dJcPoWVJlIJsePj0rlIhkgqSRLrBApZMniVG58cnhMRmxCVkJSVlJabHRCaHh4OJdtSU5cn5nxWHLyqfD4PnpkbxB3gBHeHcjtY0Z1hUSdCQn/ksd/SZi1Lk+ca5Upmw3CEmV2tdrYZBGbZdp5JnlpfrpZWlBnyq7QyYrzBRZVYa3NUFukKjEKbRp1bYm+vjy30iotKhQU58vqdYpGnVkr3mTTH+6sfWpp0zutDQ+mZ7ycKngjS/J6hujt2OSP+Qlf8hO+4MacCo/+ic3vYvD68bOxYf10djeN1Y2P4HGf/35EUm4XnTfAjOgP4g7S+P2402p4NyP8ApPXzeQMMvlAqL+F8d+PiH4qKvrphORH0jK3RsVVz/IrmhOkvzFAOyckJzRcFh4p5PBz4hIV8Ukp6amxeP8gSs6RZebliPJycwo1eQZ9rkarztMWqAoLNUaDrchRVW2rKNLZdHq91mIxm6w2g8ViMFuMNrPBbjDY9DprYaElX2fMNevzzCa1zqLOt+arHGpFcaGkVCOu0AmqjBlVhvQanbhep56vK67XtZUW7FOK3oxPOh0a0UNjd4WyLzBZcAEP0MIg+78ywr+NTfsop/DrO/dAM50cdo70jzrHPC6X2zk67JoYc00/gcWHgdiuoYETJIFeZLrborqCv+X/UKDDhm7Si58JhDJH5IGeFPcTAaIb7e368bn79yQnJ6ampyWlJiWnJSWlCBx1C3/u7RuA8YdiHBwDsA/GZ8NQW9g5Q29Pbh5IHcEoQSEP1h4Z3XCYmPYLpzjUkq78MuGBjkwaohMYcSY8Uzg6g+cpSBd292AImEgGbqBDSChE7XFhgr/+8ElTriwlJbVjy8FzyHYQFADlGHkRCl9FQt8YLE65winGjwmB2PB3wg1I+uuXL93hd/N1V13nv+Loa8NTUC4j3slLzx/bIcH7Oskdj74KnIqf+oZEASeSQY7kglD6FFy4gNiYXifBZfJCEkFSLBlATQgNbDARaI+5AMf4xhNSIAAkjl5ut9eNb8ljuWHywDs0BhdEhCSLYytpCqTYICbiBgdYEiYGi9FhKYMbNMLyA9fgAOeIiQ0WLPHrHSOfF6RKZgIBFQsO+Qd1ECRJApwgEcPwegnuIL94/4lUlt/V1/jtf+zDEbJ7OlYNJgy8QNSkQrHWoGbAOwb97yIUPv2FQr3eBGU3rV4+kAXhikOQJOoVEvV4cL0zdYrVdVmuOAC5YvtPzsgVg1WF9fTngzIElTpAD1FdxlAXdbhx00s8rpyCStI5HTjkh1KnS/cP3EmsQD9OnKBQ5nixkeuOmFAqxA1XPH4z/nckhTwRMKVaAEYGKlzXaINJhsEEbqNBwU9V4Y0gHhP48oIbn7LgBwXwssYGMh3z/0CoVGFCiX8MDhOArQRLC5KI+6yC4F3kpdGhIeeQC3tY59jE2Nj4yLBraNQzDLf4nvGhcUDP8eGBkf7BscHhiZGhyZEh7ygcA5OX+sYvnRvrPjd0rmvot69+/fTVj557/LUHjzyz/75n9647sGzNgSWLd7U1bqppv72pc2db5dqyug3zalbNs7Y6tA16XaOxbHm5qdNkXmi2LLUZF5lNCy0GgNGFJt0Co2aBUb1QX7BIl9+py2/TF7Qb1R3G/A59LiKp1tim17UDpFq1nQ5je7G10+ZYUFzSWVW6sK62rXqr3ficVPx5ZOSvTHYPM7wHt5MM7Q5lApX2Mjlf8OP2xMYr5syNZNBDWMCjISx+KJPLCGYzgzlsfzY7kMVlhIUHsTmMiPDwuPiEpOT0tEyJUCRIS1cIJYUqAJN8TV6eOleVLZNKhFlSgVAmlgAIyuUyRY5SqsrOVErSsyWp2ZJYmSBGlhWfLUrKkybly1LzctLz8jLy89Py81Pz85Pz8xPyVIkF+Yl5qvhcVVxOdnxOdpIqJ1Yq4ydmMtkxPv6sub4MX1+Gnw89yJ9BC2AwA0PCaGG8EG44i8sP48VFxiTFxiXGxScnJmVlZIqFIjik+N69DGAUDqBSQFI4UJMiyIxKzIiKF6dkKARiuUAsyMiKiY7n8PlxSbHK+KjG2MjD0QknIlJ+DYnAr+HTOL10bm8IH/jvApPzLTfyqYT4lSpBdUmeuig7t6wgr1yndKgNdQ5FmTa3xqJtLBE7CnXzSwVFBeKSQrFZpbZr5zdWFdv0dmN+kVrR6dCvKTYttRXcVme+R6t6MiX9OWHWK+KMz1JSvgnj97Ciz9I4Z0N550Mjz9F5F2icLoyX3RWCag+dBUg6iCTK6aFx+kPwG1T4LJ4OuMYZCOb0B/POcaK/5Ead4EZ9EZHwUXTiW+Exr/BjXouIfSk2pXWuj/Gmm6yz5uoCgkVBdO5cX6ZfUODsgCAfWnhEbHR8cnRCUoZYnCWTpMolGflKgSZXYdGrLEaN3VZgNOabAEMdVoPVarSaLXa90WK02PRWvcmhcziMYGq0GY12o8miN9t0FofeWmSw2HVGc6HRUGg1aK1m8KHT2LRqhy63SKcsNcgrTaJKo7DaIKjRpVepM2rVgkaNorag1pK9O0/+WlrqKW742VB2P5M9SA8bwE9GhXfR+F30qLOhsa/HJn5zYO/k2Bg0YM/Y2MiYc2wEv3XmxvcnqEWB0zAKwyS+1AKdJdWB/OfdCNVdkB7iT3LF6m/5vQyhVAl/uL1OJ35liwITYKaxz157KjU6IowRfNVVM67Cf1Svuuqam2f5ClVFH/3SBQGMIxO6cIjAfxg0ce4CxgN86ITcg709DhBgBr02mUCBQQOHVBw0MDL8MuGEC/AIa4g4Q4ABVAMN1hcZXeCgUGcChyUYdXCMco9NjuOOmICi+CUY94jXO/rKw5tnX38tpJIttPzsQXMk1/FRoEDwioHAYIHTuGRYo3ASv4LtJFGMT2Agv37x0u3+M6+bca3/ivvfvDTlHXUCp/bvXO64BsK9+tq8po0XceoUhzYYciApJJP4aRhkefxCDBnIPYB6mAAIdhqgMQPIx3BVk4RAhqEMYAjF1RDIyOAPvMGgjp9phJzhV3qowEAPteREL3hKxmIyoEIWXFThk/LCtJDWAgGNO8EvHMgrUPjgiJQp6DDVmF8X3kPg8wlcmwD+SHrAEB8WAgOADwiSeAQbrFskm8mRwf5vy82S66+5qrZl3fkRNwI6BokZxT88cIdE4gexioRx5YL7Vxcgpb9W/glJKRLFK42ovwsFlyD/HST9o1DmxAflBVSM679zgMv/iKQu1xilBw2o4IDEg4mB/FDqdOn+WfBypK4Pkmzq+iCG5IJCAWO8oLEQ4KpCU5JiRD5KjxGBP8wQPtbxutxwPUPzGRv34A6d2C8gkkILh7tSaJsESdEfviZJoqCEJOhy7ET94zFt8gcHV36wJWMyqHNIDbZNULH9eCY9Tq/LOekamRgdHL80OHGxz903OD4wNHGpf6xnyNU3NjHo9g6PeYdHJkaGJ/GN+N9Gzn/f//OJ30699/1HL3z22mP/eOaux+/e/eCd2+/dvGrn8pU7lyy7fVHrpsa2zU0tGxtrVleWLi0uX1FWsbrS3GHOrsypXFFbv6axdElF2bJKTaPW2Gk0LzLpO/WGhUbDArNhASCpGQ5E0gXGgk59Xrs+v1WvbjWqWw35LfrcVkBSvaHdZGyz6FrgsBvbbNYFpqLFtspFNZWL51csmNfYVLat2vakRPR5eOyZEHxfpJfGGaD2K6WxzofwTkUk7Y+Iywum83x8uaGhbHYYkxNG47CDuKw5HKYvhxvAjqDx+IyIiFB+JC8SP2afmZ6hUihzFYqMpOS4qCi5WKRV5ylEQqVEkC2RKES4d5RcKpbDv0KaKRMJVTJxYU6GWpFRqEwvVEosapGpQKBVi7QagbYwizp0miy9JkOvSdeo09T5KXmqtPw8oaYwKz8/XZoTnZQFzBkSFsVk8kJDeHxudExEXHxkQnJMUmp8clpCSlpCsjA9QywQCMlmTxSPigRCXFEgkSmlMlBlQrGc7AwlyhJIMrOyhSKVRJ4jVUiFkszU1My0VGFKWkZiSkxsHDssNJkfVpGStCdT8FlC2lkG+0IIpyeE0x3MGmCE9wfzLzDDf+CEfxwXe68gtUWfbS/WGyodhupiTZVN4tAU1BWra4pkBrW5oji9QGJocBR3lBbpZFuMmq15yp158q1JUY+lpn4Um/pZRNJHsYlf8WJOh0T+xOL/yo2AOuoO4fXjK0f4Vdg+OmeQhrvTw4GfPAUwDeH14mfi8dOd3QzeORq3K4R/gY6LRM8zQ8+xuN2h/POhMe/FxB/LTD4uFN2fKd2SlF7OCNXzOI6YWBM/Oh0K0dcn9IYb2TNns/0CmMHBLA6bz+XxeRFJgszMbLlQKc/VFOZpCxV6jdJqzLVbCottartFZ7aYzFZDcZGhrNhss1ssFnuRw15UbDAZ9GBZpLcVGaw2cFVotWhs1kKrVW21FZqK9QCmZpNOr9cZTCajEQ6j1mLWWg0aiyHfrs8BKi03Ssp14nKtqEqXWaMR1mqU87QFNZqKysI15uzjwozvOZE9NGTubvxMLn7taYAR0x0c9XNo5CcRkb/t3HXm7TdgzHXDPS30Jc5xuNvGGTUYyPFbddQgC0388v303/J/KGQQgD8yp4azai7kUZyKQ3Cb7Lvw6z8k0dxrgENnXBuTKlAXqNW5edpclTYvGwxv8Il9/dRvwHZuwCacgxyb9AxNeAZxpnCcfD57chxGJgAefFMDOmv48QCeoeMJGC8IpuKqYeRE8IHDCSSIdOGYCmAkkkoIH78BCCeIkmQxB47QhLAwTIKjMA7hR//A4+TId58+U1VszM/PX7/7yCDO/yG6QujgAfIFg4QHoAlnDXHQIEgKsQOPQYzk3XmPe2rq/Ocv3ekLSHrN3NVHX7k0NTXqHp2a7Hvr6T3Ggry8AvPdz/3jEn7/D0a3MTcZKHEswhlHSB2kDVkchm4YZvF5HA5hhKHHgScBiwHfMcs4YQNJRw6EdOBb8OMTTig57zgS4Rj4BW+IpBALtgKkWKggyDPkB6dRvR6IEbIPpQqAMO4mt3DoCG0xb1D6Y0jJWBtu/OQ20jxQJ6FQLFsoAkRfSC+u3QYbnIWCxEMCYEwfgzAQRqmJJQwOIsc9n8DXNydetlkL7NX1P5w9Dw5wU25wDLWBz1XJeIx5RurHMKC8IWgoEVRBSIH8CwvBwr9SppH08oFoT4qMUqmyQ5UULgpFltQpYaZpueIAhNKDCo4p91c0EMCfY5w+CCn+SUMdpLp/B9MrJPpHJKUiRYIjArkC9Y+GlB7bNQmNOiGpgrjQFrTEFdhixwHXJURMPfaGaw4uMpyFnHZILl5kd/cU9B/OIe/EoHdywOu9ODl5aXzi0sTkCGlQgKSkqeOVicplJIUTSqWO/0L+yQGUHaQFg4M2ChYIylgb0OqgGbg8CKPOUe/I4ATCaO94f5e7u3eyt3uy+/zEuYuTgyOTFwc83Wcu/nTqt5Mf//jR21+/89zHLzz01qMHnzu069G71t+7eenu1e3bF7duWdCxZcGCTZ3z1zY139rcdGtz5bJqa5u9eFFZ5YpqS3uRrtFsaLFq6vWdty+59+UHNh/dvu+Zux/98ImKVRW6Np1pobmwrVC/QKfrMGjaDbpOi36BVdth0bQbC9r1uW2ApAZ1s7Gw0aCery8ADcBom83YbDM3WCwNVmujzdphKl5grl5UXr2opqyzumRBdUtnzZZS46MyyUle9Hkabgh/iR7RR+d309jdDM4ZGvdEROJ9kfF6P/+I4MAwDjeQwwnghAZwmD5spj+XNyeEHcDlMqKimOF8JofH5YVHR0WLMrOUEokgNTWaHx4XFSHOSs+WifOUUpVUkoN7gopkBAlFYoFILlKoc3KMaqVZLTPli3Q5Ip1KZlHLjBqxXp2lKRDq1BKjVm42KCx6qREOrdSgE2vVksICOIS5uUJlboZYmZQhiktMj41NiY9LSU5Mz0jJFKYJJBlCaZZIkikUpWfKBEKZSIxztH84suUK4FGlDKlULpEqJFK5BJEUuFUqE2crs2VymVAgEKSlC1JSMhISE6Jj+JFRvJhoXgw/LipcFxu1Mzbm/fiEb/hRAIt9dG5/UPgALRJw8AKDdS4k5OPIiIflkuU6jaPIlu9wKMuLZRWOosaahXU1q9T6HXL1msyse4vNj88vv1cueDol9ZXk1FfjEv4RFf01N7qLHtUfHNETEoWfjAqESuEPBHH7g3kDDKgazgWc/ozsp3H7A+EWAmqNOxDE7qfjZG0/I7yHGflLSPg3nOgvIhI+j0z8OCrpnZj4V1NTHktPPpaS8ki6aJtY1KGSrLNaWpV5Cm50Ci8qKTktJU2YlJIVFZ/ICudww9gxXF5WYrIYKFQhz8/JVuerdUCONqvWYtFZrBoAR5NZ67DqS4s0NpPWZlLrNHqT3uSwah2mXINab9UXF9sMBo3RVGgp0lmKNUaHWmfJ1VvzbQ61xZJnteSbrfkGh9po15jNGq1Zq7YY9AazUW/TmSw6k0lrBCrVFdh1QKXKMkNOmT6nyqioNSprDdk1Osl8TU6zzl6lXqBT3iPJejM+/gdu+G+hYV1M1iCD3xPA7adH9gWHdzF5X0UnPJee/suDR6GP8Dq9E0MwUlJdD84NkP0XoRehusT/gfyxG6Q0f8u0UD0rljBOq5FO1YPQBp0q3Nd7+3csts6+5qprrvXNtTe89flXp0F++eVXPH7esO7WpkXrv++6NAFsh9t0oj/n6MVx9yWkHKiniQkYn0acrtEx19gY8BCOY2CFC1CRX8naMwRAHCEAgsDx2JjT5RyFw+MeIzOOhG3QKVY5ABzoyRUwMeZxjTpd4NzthNCHCL8RS5xwdLqdfed+OwOJ7Ru8hE/zCWZ6CFQBe4+63MSvGxJGAnBD7JA6TPQETpRCdqamej9/eZ/vzOsBSdcdfXl4aso57p6aGBwdPn8GiuD0mf4R5xiG7IRQAedGMTkQmssNyhhJlXMU8uOGUZSwGAqMV4i8OD8K2Rp2uodd7otO9yW3a8QNDmGUhCTg9lWAoTAuAyCOuTxQLC4P0iD4QpqHesFyJHAKGIsZGJ50j2CReJDywQp8jcFdHRQDJmnY5RyC8oQyANgkAyYGBuUECXK5x1yu4cuoCmMnDOUukDFIucftwnfY8OqAdgdRutzjY85hj2sYH5pC4Y32nD7989nzF3ChngcrEdEE8g4+IXnkrgab7/Q1No2kf2i8lMW/qFBc+BfKDMJhFKiBCkUKGqQ1UnCgIVVD6UgZU2RJ6a/0dJTTy9ppPaiXMfSKBryAitz5Xx+Um8sVCX6nqRSumSuHE9owmTG9EiPi5/Tc5+8JvqKCkEDwogc35BQCpxzjZ9+wBPBRA15j0FTJcEB1J+CF2q8FbjtHvZOAoQCgQ97JSxPu3nH3rx7XTxOeX73e7snJwYnJixMT0O9Q1x9JFUZBcgOnmDvKHEuYyuz/8iBuqEYBpwRs4ZhCHh0HFYp0CqdQXBMjbu+Ie3LU6R0dnBjon+zr8/b3eHt7vH3dkz2/jv/67cg3JwZOvPvLO69/+fJzHz310GsP3PXY3s2HNq3ev3bpnSs6bl/ctKW9bkPz/M1tjVs65m9pq1xZW768pnhBqaXFUdRZbm8v09SZypfVLdm9ZvneWxffuXbz/Tu3PXBn1fKGA88e2nl8f9XK+iNvHPt6+LvNx7YYAENbtYCk2nadpk1f2GrQEuLUtlq1QJ/N+twWXW6zVt2k0883GOZbdM02TbO9sNGha7Bb6mxFcDTYrC1WR7u5vNNWtbCsbEFl0cKa0iXzaheWr68wPCcQf8lPOMuK6qZHddGiu2BcZ4WfY7C7mOGn2bEHo2LkAT5sX9+QsFB/Dt2fwwwKYweEsWczQ3zYYUHh4f6ssKBQVnhEZAQ/IjKcn5mcLBcJJYKMpLiYrLTkvGx5tlSkkghVUrFSIpKLBWJRFm5fLxfK8uSKwmyFXiXV5YjVitQcodyYp7TqJAa1SFcAqtKkzTbrlMbCbJMuBw6jTqFTS/NVotzsDIU0S64QKHIyJfKUDGDgrPQ0QVZGliA9E0hUBsQrBBXANEsmEMhF4hy5AjFTJAYABU2OQqmUK5UyOagKuQK3hQIUFQlFwKUSQZZUkCXOkgoFSqFYmpoZFxXNDQ+PTogXKRUZEhErIoLHZqlCg29LjH46LuFURMJ5ZlQ/Iwo/yM7gdrM450MYZ1ihX/IiDqdlLdIaHRrz4hWrtu29Y+vC9sMG6+tpilPslK858V/zY77m8r/l8H/mRP8cGnWGEXmOGdEVEnUumNfFjDjPBKiKgDABT/sDwgeBd2kR3fSIXtAEgXnkeXr4OSbvHIN3nsk7HcL9hsH5JiT8q/CETxIy3pNmH08XHErOOCpR7M7OvVWnabYWVlsLa62GeZXF625bd/ueO+ub27KkOcnpskxJfoa0IEupEefmy3OVWo3aoC60FGqtGr3DYLYYzHZrsd3iMJrtGltRvtGWrzPpdeBErTZodVaj0WK0FVvtpbaKqtLGtob6hY3Lbl26fGWnxaax2nW2cr2xKM9YVGAqLTSWaUxFarM932rLN1tyDWaVwZJnsmt0RVq1XQswajI4jCarzmjWGw0Gi0Fn1auLDOoyU2GZsaDUmFdpUlUZJaX5GTUqwXx1To0mv0Jjq9Ju0ihfSkr4gsf5NQS32h0kL+P3BnMHoTqY4d9xIj7IEHy1dsPpp17CuashGP9wchSn4MgkKb5Rgi/VkP6NqH/L/75cGSsIN+GEHT4Axm7W4xn2un6tzAq/asaMwND0t85c6BkfdzpHxtzDgFrAHf39/V3dvUBc2KtTQxn26RAQ6bdxNpTq6/EAAVtClog3pCadEB7SFU7eAWzheEAEfcDJGM6ywCCEgxNBImoAAOIEeBvBweR3QRunBxkOB0zcjME1PbBPTblwEgQGPxg6YWAbB2ak0vNHgdiHJyZGUYvjocczPuXtO/HyXf433wBIeuuRl0YgHFzM6pyaAlpF8U5NTdOmZ4Sk6z+GOp1vcAQpQAUNEKfH3cMQI+aTGv8op4DqONoCj8LFjsMtKRKST5xZxelQnM2ecOP7t2AHGEhKGHxD0NBEcF4Z4BVJ4I+lg8HDOXA3zj0BKeJyADCHf4wIbSEgsMKbht89QkEOAwGADrNHRQW2GBe4w1A94064h3C6oGBxLgsbJuUdbifRI5zjzcZ0Rsj7zViHcFCaf2mhavkvFEBSAC88KA2pMEQ0UsR4nYL8UUM9uKf0UOTwQ1lRhv+ZgC0I5YOqGNwqE7/zi1UFmssm5JQYkmsDVYqY/wskpaIggeMlQKlUpH9UIeXQ6Ehov6cWfkmWQQvXG3RMcC05yebDY+MTcGUOT3qHJycBQAe8k/1eb5/X2zM1eWFq8pzXe97rveD1/jrh+co59rlz9IvJybPgwOXqI/yK7ZFKDuQAL21ydWNL/g9EPp3rqWkNdRB4RQYlnRL2S7jKBte54IGPdvABg8s9OebxDgOVjngvDnr7eye7vx389tMLn7x9+t0nP3vyvrfu2/3Cnk2Pblp7dO2qu1cs37tk4R2dTZub5t82v25DY+WamvJVVeZFDvMCh2mRw7TAYei06tvMlatrO+9YvPHo9s0P7Fy8a1VerXHNwW2vfP3eYx+8uPD2tQefe/DE+W9e+/IfS3euza8xLN+7/tOuU++cfv/2x3c17Wg2LTRp2rQUkmrbLbp2h67Nrmmx6ppMmiZ9XpvMvpEAAP/0SURBVIsur1mjbizUzzeaGu1GhNHiwvoSXX2xqb7YMt9habRbm+w2oNI2q2OhvWhJafGSKseSqtKVtfM7ytfa1AekWa8kxn/NierBzdJ5PQxOFxPfyB6gR5yMTLiHF3ErP04+24fFos8JoQUz2D7BTD8WmxYZ6c/hzKbRg0NZ/MiocC4/gsvjsVjR4TxA0hyZRJyVLspME2emyTLTs8VCYFM48Ik4ft8zM1OckSnPEqskssLsbJ1KlC/PNubJLWqJqUBmVsvNgKRqpbEg21CgKMyVFqgkeUpBtjRdJsqQCpOFmakicbpEkioQJaamp6SlZ2ZkCjKzhOmZMkRSAZKoUCATZoGqlEhVwKBSmYTMmIIGTrMV+JV+UOUyKWApHBKJCJIskQpF0izg5uwsYbZQohQrgE/TMgQCgViuyJEosuPTMqMTE/isEGUEtyaef1dU1LdRqb/S+d2McNxZiRHWTWP20sN6aOGfhcc/ny56KF36jMb0dnHpywrlW5EJP/ASu+hRfTT+ADO8JzgUtwJl8LqD8UH8IHkQ38PgXqBzuhm4OLWbyemj8fqDuBfpuDC0J5h7MRg36v81LPJEeMR7sbHvxCW+zI99T2v4oqPjKXvRNoF4bUbWbot1XUHBSnX+5oqSZWX2aofeUqwzVpkaV7ff89j93/z60w9d5+5+5GF7zTy9o8xcUmksriw0OQpNJoPZaLVaimwOKxAizoWaDUabVmfWqXH/pgJbUaG12Ggr1RvN+MqSTusosjfMr1u2auniFYs6FrQ0N9e1djZtu2PjgXvuXH3r0ooqu71Yb7YVWuyakkprUbnJaIcAtEVFWrtNbTDlGIwqq0NrLzWbHEadzai3WswWm9lss1jsVqvNbLGY7SajQ68r0erKjZpSU06JXlamU9QZJDWF0uJcRVVhdoOhqLRgjV55vyj9w+joLiZ3iMa5wGB109n9NF4vndcVwv+RE/kJL+btLEXXiy/iAOwcQUjAiTzoC6BHwbtR6FDIhsKoEjyg5L8aSKhh5krf+LeAUEu78JVr+IMulsxEYF+Nz7+c3ouniuJYM2bMCOaKT45OdeOkmtPjGR2H4cKD44ibTC/iYypEnfEL335UVV7etPjW788PQjF3nflqcUdzZWUFSEPTgq9+OAPlPoIcSl7uxllZ8qDfPQTxvffWC/OqKsvLy2pq68orKvYfeQT6/THv1AiMRlhlEDx09mOT4/iOEaTzoQcOVlSUV1VV19bUg/vX3z8JgQ/jCAG5cA6cP7Fh5cLyivK7Hn2pD1kWiOzSpPMiQeGx1YsXQJKqqqogbfOqq8rKK15+91OIbhSsyaweMPKUt/vUi3uCbr5+xjU+a4/gLCnkfcp76Zev3m6ZB7msf/7dk86JyTG3a3Ji9PAdqyAx5VXzqiuqqiurKkie4by0omXjwUewaN0uL4za5F7KC+w46Tnz9YfgpqaquqqyorKiqqxi3mMvvw2WwM84BCPGeXu++aC1srysvObuY89CIENQ4uTRPqRy3OXyTri+/fyVlobGsrL61z7/EsZBrwsXy0IEDx4+UFFeMa+qqrZ6HpQQlM/td98PAAvsPAbtCMMHKr3odV/YfefWsvLyp55/Fa+DyYHd2zeUV1RWz8MqePy1D8mENqAO3jCMXzy3bdWS8vKK1Vv2XIKyQraAkXgc7hmwyCfdY32ntq5eWFZWefD+J6EkYeyHOwqcysLqQ9fUp5/IsE6QBjWYzX9NoTqNv1AASSk2m2ZLULEUCeFRGkp/RUMhKYV0UK7ogRLKEfxTIfxBgwrRg5AqwVVRl+uGHGB72fDKQUjx94OiUgKUoMEJXeweUDMdOZQmdimkrklSMGZMBrEFFaGUrOOGy2lsbBQyAuejo8No6HU5nZc85GU6l3tgfGLA6x2YnOiZnOxG7gTWnPzFO/mzd/xbr+vLqclTntGPh3re6D//8pnvH/nx1D0fvLX1zVe3/fbrq1Pec25Xr8t5Cdo2RgudAtxM4qff8b4XCw8XieFdMs684lwsLq8hVi5cBkMZAmh6xjxg5YVQnGPj+LlO4NHhidFR79gYjFTesSHvMByXJi/1jJ7/8cLXn/70/hsnX3n2oycfe//4nqd3bzi2cdm9y9v2tDfe2VJ3R0P1tuqardV1m+sq11WWri4rxtfhS4pWlNmXldmWlNZvaSlfN695R+fCfctNHfa8ukKg1Sc/ffbUwPePf/zcpvt3bji8476Xjz/2wUt3P3/s4bee2f/U4cfffbbbM3Dn8f3ZFQXrj2x999ePth6/Y9Fdy9t3LzAvtua3aHKbCvMaNZpWi77DoWm1FTSadY1GXZO+sM2gbtWq5xcWNuh1DVbdfLuurlhTX6qpL9HOL9E1F+uaivSNdn2jTddk0bVZTQuLbItLLR0llkUVNjiarC0Vmr36nBcz077g8c+H4GcbYXTvBhjCB6D8n9gxn0ek7OXEJN14E8MvIJTF8wmkB4VxaBFRQXx+QBgnKJQVwgkL47LCeRwWgwFHbHSEQJAuEWdmpKdER0bEw2lqcrZMnCMTK2UiqUQgEKbjVz6lWQJpljxXllOYk6fLz9bkKI152RaEUXGhMl0pSpFmpksy08VZacIMwNsUQXqqID1dmJ6cmZ6SlYlHRkZqenpqelpGenpGelpWeirEKUpPF6WnARbLRVlKsUiOB6ImhaQKqTRXiR+3z1bKFXKpBFhZIcvJVkhFCLLZcgnQqVIsVmYIspLS5DKlUqECG9wlKlOcCjwaGx8VE8vmR7IjwvnRrEJG4H282E+ik38Mi+xnci8GhQ3Q8EWioaCIHkbE2RDuOVbEGSb/dEj4b2TD+fNMbhcDn7NP78REZ3fTWX0MQM+wQVoYLudl4oreQQb7ApN9OpTzSyjvNIv/MzvyW17MFxExJ/nRn0bEvhQX+4o6+2F93nZRxrrU9NsctkcPH3jg8MEVSxY2z6te0tq8b9uml5957KEH727vnGe0FxiLNdYaa+Pqtl337H7i6ccOHrm3Y+kiS7FdZzFrLWZHRbnF4dDpjcCkOp3BABhpdhTbSnVas9laXKAxFhYYjJaiQluxvqjMUlSht9kKDTqbzXbrrbfetf+u5vZma5G1tMRuNemtZn1pmb2ytrR6Xllpmc1uMzjsZqvVCHhrt5uKSoB5C4qLDRWlZru10GTIhSRUltmL7GaDw2goMdsdNlyFWlRWbC91WGxFNnMJGFYYDZAWuza/2JBTYVFVmVXl2tzSgoJqbX69IadWo60o6DBm36cQfRAT9zM7/DwLgJ7dS6M2wOLitv+hvJ9D+W+JRL+99vzEyODk0NCk04kjGvSOZGfSaXbA7gx+yH0uDuakH0Z4xceEpNvDCR3SE6JQGqonpPTYS/4tVPlhcZBpRlI8rnGgqPMVIi4g6XU3h60+/BxOBpLyg5EDBiJqLMK5sImxcQzA/dPrD8ycOTOAl/zxT333798nSE+aO2c2mIDMmj03NT1r36EnAUYu4jCAcU24gVwv9f16oqO+Ki6Gfws6vPmWW2bBD43JK7RWfPT9WaAifCQPQ+HE6MQ4jEf933zwnENfGMZioPOZt1Duo+MyixqX/+bEJZNe72DXd89I4jlgbl165zny4H7S3Tc5+O2ti1ry83J8584lflFuuWXmzTNnRsZmltQv6XaT9Z1wSSGSnv/qhZ3BuJbUd9WRV4emppzOsSlv76cv7gvAhPqsP/TakNc7BGjo6S4XRV4ObCbJxbTcPJMpLV8B5TvhAYIcgXFt0jt18fzPlZYCaWoCOLjlsvObZ97CjUrWmEpf+Mcn4H4Mn7B7Ry98mhKAVmJd/fkx79Dk+ChgJ3VZ454Avcd2tMyeNftmn5TnTnwPBet1Dz575EB+fj6bSSOBY+mQRM0MZEZm68rf+uonKB1ci+sZnRzv9o5+a9VlQ/Y3b9/76Wcn81Wy4EB/9EiKlBeVWdl66yUYj4GoIT0jp8slmGbfkNQPz168iBVPWiQUL75Qf/GL53cF+M69+ebgtbseGid7hsGIjkiKwIqXDYGZadohTRan5fHi+5cE02kw/OtkBiIbEdJlkbIjOkqlBPRXphUpuYKkxDl2mFDeeAL1SGkJVxIN1B3UHF45YIjPx4G0pnCqj3yPBOsJ5w7xFHtX4gr+SScASbg8p3i5RuFiwHjBCVy76BodEg9oADI9rYjXDEkXuEePuDzHeXG079LYgGfSOT7hcuHqkTG3G9h0aGLiome8d3ISjgtO5y84AwoYOv6Ld/zHCc9XHtdnntH3nIOvDJx+5OyXB77/cMfnr6x876m2955oeet47TuPVbz8UMkTRypefmrlz98+7XH/Ojl5ccIzCq3RNebEZu5yjwwP44KBSbd7YhSzPz465ro0PNI/Pj48MTk6PjnidA+OeQbHxi+6JocvjfUOjHQNOwfGAUDxy4POUa/r0uRw/8TgBXf36ZEzX/d/+/HZj144+eJD7zx06OV77nh02/oja5YfWNa5u611V/P8nfPn7agr31RZdFspdTg2lpnX2CyrbYalZuNyq3G5TbvQYl9Rnl2vqdvc/uL37+x+7r4192x+4evXn/j4WVOLraCucOORjY+8+9jtj+xZf+/We1988GT390dfO168sGrHsV23H9t126FN+5/av/iOxYoKZfHy0oV7l2g7jJZlxdYVZeoOc36bObfFmN9kLGyxaFqshU2WQkRSg77ZoGkFQ31Boy63XpvfYFA3WvPqrJqWMnVzaX5zibajIq+5OLfJntdsL2wp0reWWDsqihZWW9orLYtrTUtr1QtKbS1F7XW2W62aAyLBSX5EL411gRney4gcDArvp4V3M/m/hvI/jUjcw45R3eLLCAqkh4Yy2GH+HI4fj0fnRgSzWcFcGj2cxuIDnLJYdBaLw4pOjk7Kik/KSolKiEtIThCJMrOV0myFRCET5+YqJFKBTC4i3/UUyGTCHJU8Ly87WyVX5itz1Cp5bjZAYLqQkGhmWoYgMyMrMy0zPR2OLDBBAs1AAQxNz8qEIw2MgU6RVDOAWpOz0lLIkSrOyoRDJMgUCjMlQqFMKiavV4kl4qxclUImFcbHRScnJSQnxcfGRGWkpigVMoVMBjEIUtOUItwlQCoUSwUAtVI4MtMz4mJjoyKiomLjw2PjebExcWFh+bTgzdFxr8Wl/cyKvIgTmREDwRH4wJ3OGaCxiEl4D43bzeT1MDldjLCuEPxCUi+T3xPMA3LqprH6mJweZlgvPXQghH2BEdodGHoxkHs6LPLzmPj3UzJfT8l6Oj7t3izxMlH6vKSYeSnxtsSIYmmaJTtr6/KOxw7uWbdmcfPS1kOP3v/SO6/su3ffseMPnD77Y9/A+UP3769rLCutsVTVlRRX2YwlBr2l0OEw6QzqPLWqQJNnMBt0Rp1aozZZzHqNQZ2jNmrNVqPdpLXk56h1WpPRYDVZHCvXrN+5d/+OPfsb2hfk5GuyCwstxcXLV60+/vhjR48dq6iuzM7NLshX6bQFNouhqMhitul1+gJNYUFhodpkMpWUllRXV1eUl5stBoNZU1JirSq3F9l0ZkOezVRgNxfihgNFJmuxuajIWuJwlDkcpXZ7md1aYjMBmRaVmIx2ra5Iq6swayot6lJ9QbE2r7ywsFqnrdLmV2ryKgr1ZQV1RXmbCqVPZaT/FBbXg6uieQO44QCnm4kvP3WFcL4KZZ9UKN/TGi+98zH0a9BXYScxhmvoyJMSGCtxog76QfKMEDmUPJzFQdSFK8txMCX9HukViWB3TYQyBPX/y4L5J9tSUmxBgAHHHyAJz4TLOzn47L0b/a69esaMGwJCktfuPHq+uwc6bvTo8XhcuIaffBvJSZB08sdXj95y1VWBLHZxbSuDFnztdbMCg0OCmcygwICbr5pxzTXXBDNSjr+BuwV5YNh049KvwfMnm+3aObNmXn31Vb5BwcG04OBgerC//zUzrrr+xplKU/1PA8OQDhx4PRe93tEfPn1Bk5Fw0w3Xz5hxbQCNGQiOg+kBPnOvuvram2Yz7335I0Q5b1/Pd8/IEjhXXXWVY9Gu8whhUOkDg7+8IYoOu+666/z8g4LpzKAg8BsEMc689hrwfvMszrr9j4xSxOZ2AZKefHlnIEHSlfe/Njw15XY6p7zdJ1/aHXjz9Vdd47PmvtchQUMup3dypNOhogUFMYPpjGBmcCCNRmcG+/tdew2UW3B29a1QXBNw7U4A0g+d/+ofBWLhzBuvB9u5AZBhOi2IDpn295lz1VXXXH/jzXEZeS988jVOVgM1en5ZWaa66qqrAzlZxz/7CcprzIMf1ndPAKX3jQ2caDKIrpoxI0u36OcBSPjY5OhPK2odkMGbbpobzGBC7uhBEEWw7+xZM2Zcc+0NPuaq1eeGxqCIcGHteL935KRdI4VSUmTnQo9/3XXXzvLxC0afQTfPmHHVVdfOnMPecfhFiHdkbMw72f/Y9g7fG6+bcV3A6qMvDnpxJgmqnTSmUe/4udvm5eKEOl/1/Cc/QpahXeI1AQfhEyKXf/8dZBoM/zr5HyDpNIZetkUNFDs5wcUdUO7YPuHKwa4SdPgBBqwM0mvim41URwiYOP0AGrtQPEW3oCKZYkWjI1QxdKKQZg9a6oE+uckgr55iPPhHKSTh4BBM8TE3dtIEZ8ECumtMqNc15Oq75OqDRuLyjIw4AUOHx0b7RobOesbOTnqQQd3Ob8edX7lGTjgvfjJ07vXz3z32wyd3f/7mpo9eXPb+M+1vPlT9+tGSN486Xr3H8NYh46fHi99/wPju0cL3HjYBmD6wx/rY0fafv352bOiHSXfvpGfIPXwJbxMnJ8fGxkbHRkbcw2OTw86JUefkkHN8yD1+acw9MOLsG3MPDjm7Rz39Y95LTvxUUv+lif6B8d5uZ9e50Qvf9/xy4uw3L33+5osnX3/w7eN3Pr1v9/P7tjy2vXPfgvZ9nW27W+q2VldtKq/aWFmxsbx0Q6njVodtrcO6tsiwyqJZbtCtNBlWWwuX6AsWabRLTdolRu0Si2aBWdtpNSwsKllZt/f5o/PWd86/bdGp/p9fOPH6qrtuNTWbcitza1fVr77r1n1P3rPtgd33PPfgurs3KYpVNSvr5q2ZV760xNZusXaY9a06bZs2pz5XXKXQL7KrO2z57TbtomLd4hJtZ1FBsyVvvil/vlE936Bp1OlbjNoWg6bZUNCoz6nT5jToVI3G3GZbXqujoL0kr7Ukv71U2exQNtty24oAT82dVUUdtaUL6x0d8xxL55uX1WkWVuk6K+ytZcW19oVW7bGMxFMREb+FRPQF8y/RIgZo4T0MHNFPh0Z8xU/dz4vNuPlGTrBfMIsxJyzEj8Omh3FC+RxaJGMuxz+ITw8JCwMgpYWEhEaE8RP4sWmJiWmpWWKBIlsqk4vFEgHwHZCoWCpUKqTqAlU2arPkEqFSKpbJRIiAMiBAQRrwZ2amUIQiuCxgMs2hYJuakgUHsGMGgGuqAKg0MxUOQVaaSJguysoQAcemp2WmJCPBopfUDJxOTU5NSUxNTkhKjJWIwSaJyaCFMOlwBAcFctnslKRkkQB3icrKzFBlKyVCgTAzAxA2F4BZoYCkpCYlJSUkpqVlisSydKEoITkxhh8mozHaAhgfhUVeBBIK5vfhuk9+L4ODezDh10eBR8lTeAa3hx7WwwAA5fYx+H2B4V2smK/Y/M+5/BNRUZ/FxL8bFftWeuoHQuFHqaJH45KOSCWHCjU789XLs8SLzKaKulKlKW/h+hVr79y0fMfaNbs3vfLpW5/+eHL73Xcs2bB8x4E77jl274OPPvDMi08+8uSDm7evr5tfYXVorUVag1mtNxcYrdriUqveUFiozVcX5qoLC4xGvdliKtSo1YXqwrzCAsBQtQGoVFuoKy0qr66aZzRYqmvqDtxz+ND9Dzx4/LE9+w+WV89TqAuE2dmNbW2HH3zgkccf3XPXvraOVrvNotUUZCtlebnZOm2hyag3mYyVVTULlixbtGRZeUWVwWgwm41FJfbiEmtpsbWywlFeanFYNXCUFBnBpKjYWmw3l9jNZXZzud0CKiApmFiteki5odhgrrQYK82GUoOmSJtXrCko1+rKdYUlmtxitbyyMKdaYyvNXaGRP54h+Dwy6Vcm3FnxBujcbgYcnG46p4vO/o0Z/l1o1MfS/IFPPsEezjnhuTTmcQF74tsfE9i5IUThtBvuQYS9HXk8inNdZFLKjb6w3/y9Myf947+xUOkH9YpcMfyfCuUHVChH3OkVhhTAUSxOGCwmJscHRy6eW1hjuxFYY8a1fsH8mNi0fYePnzh5CkYy8OZ2IfTDoOYm+PH164d9Z8y47vrrb5ntF0QPWbNh1xdfnvry1Kkvvvi4wa66+VrAp5tF5vov+i/iUOeCQaHnyLalc2bedPNM/2SZ+s2PPvuSyMlP3qq25AN33nBzwMrdjwzi5Ipn3NXrGv0NetMbr71mxjU+aQrr51+e+oK4f+3F46rsLODmpTuOQLqmJvt6v31OmRgOiS5esvO8d2oMkjdx0T349fxye3xc/Ktv/+NL8Iue8X/9kua5N147Y8as0ITs39yT+EjaBUh67rNXAEmvn3G1z6r7XxlBJB0DTv3ilV1BYHjV3NWHXwEkdcIYPjF27vT3X37xxSlMyykS5ImlrVU3XHfNVdex9jz5ASRp3ON0ekY9zq4FRdnXXwtx3ZwmUz35+pvog+ThtZceTY+LBNC+5tobcytWnh7FRQEQ3cfP3A10eM11Pi13HhsDXPa4ESOQzvvefu6ugFk3z7hq1uJdz8I1P+kemhz/7eieLfHxCVtuP4ApgaBJJp89fjgi0OfGq26ZOZvzzEffQzjIi65+7/Bn5To5lNJNN/tfdfXVaWLF46+8Bu5PfXmisUg987proEgjhSXn8AUu56Snd+CHt6PpfpCcrOIFPVDr1GQaLmntHer6ODEYUnq1snjFeSc0TLgw/r2b2TQY/nUygzTt3ymTkiu9GCWUHpCUWKIeko4aqscjU9nwg/9wpeLLZmiK5Ai1A5bjLrg9oVo/YiIu6SBTmNSBPnGdMN7ew0FiQ6cYIOmACIWiCm6ouYBJss8ZLqekNjzDXSQIfBIAJiAKrZlKAfy5cQ9kt3t8xDlxyTU5NOLsvTR0Du+WJnsnx8+5R38c7f1sbODT7p9e+OLdu7/56L4PX9zy4TO3vvf40ncfaX/rWP1rR8pfP2x7/bD5nftN7z9g/uAB40cP6N67N//dg6ovjxvfP5r//oO6z56sePVo6UN7Sx6/r/Wbjx9y9X/pdXdNOgcm3MP4WqJzdBRf2BsZmhi85O4bGR8YGh8YnRwcBXViwD05BPqR8cHesa5fB376tvvrj89+9vJXrz/83lOHXntk77NH1963fcXBzWuObGvY0Vm9eX7DzpaKjTW12+srNteUrCuxr7Balputyy3WVTbLCiBCnX6xUbvYpF6kz1+gK1ik1y+36JaadYtNpmV2wxKrYYnFsNimaTcXrazOqzfp24rz6y07H7/ngmfoiQ9e2PfMPR3bO9W1al29sXpFfevGxeamUl2drbizSt9gtrcV5VflF9TkGhv16ro8QFJ9h1ExT6Vu1RV2mOUNmvxOu3ZJqXF5hX5JaV6zOadenzffoG4yFDbpCpt16iZ9YTPOkuY0aLPn65XzDaoWc26rNafZpmqxyxst0vlmQNK81iJ9Z7V1YU1RZ21JZ21Re03Rwjr74jrjgmrjgkrrgkpLU3FZtbE5P/2wMOl7TkxfEL8HRvRgVl8ICzfZwY8ARXzBT9jL5ir95rK4zCAOy59OCwll0ll0Pw7Nj0efyw4MYjNDeGwwpYeEsjisiEh+XGx0cnqyBLdckmYJMlPSktLSUjLS05QKWWFBnlIuFQuzFGKRUiqRSYAFkUGzsrIASbMyMwmRIpIKiYA5qoIsMiWKSCoAJE1PzcxIERAYRR4VZMikgLYiiSALbFMT4xPj4+Pj4mKiY6Ii+VwOK4TJCA1l0GnBXA6bFRoyZ9Zsfz+/AD9/Px8/n7m+QQH0+NjEbIUyR5kNMQkFAplUrJRLsvFNKNxkVZAJZJsCtKwAypaKk9MSEpNi4iIipX7BL/EiLzHYfTQ2PjJmhHfTAUDZ3YywnlB2NzOklxZ2KTi8lxZ+nhn5SzDndBD7bADvc17c8zLR49nyg5mZ29MFzXGJq0utq+tKWs2FtWpli904z25orCq+Y9Ot9x49uPmeO3c/fOTj09888Y+X7nr88P0vPXbs5cfX79nSsKhp0bolta3zKusq1m9au3rdckeJxWTR6fQFjiKTo8Ss0ecZLVq9UWM06/VGndVuMZmNufn5eoO+qbmps3PBxi1btu+4ffHipTXz5pWUlhktZlVenkKVo8zJcZQU79h1521bNi9duer4E08+9dzz6zZvzdUasiSy6vr6fXcfOP74YwfvvWfL1i3Lli2ura2qqCitr5/X2trc1tbauXjJkpWrWzoXWIuKdCaDo8ReVOYwmDQ6fX5Zma26urioyFhWaikrs5aW2ErgKAIkNQGJApgimxZZSoqtdofJaDcYHHp9idFYbjbjpKleY9cUFGsLSrT5Dk2eQ5NdppeVaxXFeeoiZYVDvjdb9GFUys+s6PNMfg8jsocRBTcA/fTwPjouRPkmLOLDvPzzTz/V/9kX0JV5nLigjuKmcTd5gkx6OarvxB10yNNXFNJxkiEGemXsUq8ImFDqFQ0x/ivlSkquaIjx/4sCEeDYRBUUciIMJfhytweGK5wZgQFrsOvcVyubi9KiwgA44KAxQvn8yJ33PfHGya8hBLcbR5xRfB/IdeLtg7cA4Fx9Y1xa/pMvvdHXf3EU94QZnZgY+O2nV4uVyTNmXHWDX/zjX/zoxLyNXvju9UICjjmmeZ/8+MulsbGh4eHR0eHR4e5zv56w5kvBfVia7scRuBOBW4uhD5/aEx0wCwwTCio/++lXD1Q6rjobc7v6fv7ph/razudf/BAqeWqyv/erZxTxPAjZumTnmSlE0onxMc+E67czv3777bfAkSOjIzg7Mjx6cbCnr+eXZov4mhlXzwyIeOvbHpwodeIs6Wc4SwqU6LP2yIuApE4XKL99Po2ks1cdeXEIOBVGVLgEcRscXA/nwunVkbef3h3FCrzqqmu081b/OuyEwvW4nDASf/OPhzPpcwHuE4XW73/8edDjhjShR0B79/D3336SH8++dsbVNwWlHHnpfaibce/FS+c/S6dBoV4ls3WcG0NgwLuA8eFx1zfbllZCBmcGpz70wbf41NUFtsOD/b2QwYHBSyM4+zME+bs01D8yfOGhHW0BN1wHiLn52Evd1LS2q9s78FGlWgyBzJjhL9NUfffjT0P42rPH4xw8f/ZUQUYEWrBFH/42Atzicl70eoaarEoAah+m8JUvzkMCSRWMeSd/ee/RLTdeNeOGuWEbH3rd7Z2CWgdQ+VN7+3eTaTD86+T3WVJKqGRRGsoE5IqedBp/7D6oMzSAJo7IiEgKFyu2eDRAKzjBqwlPoANAlSJFtECfxNHl2U9ySkwgWpztJJaUITlB2sVJWDjw6Qncq4E3nNTHuQLihiAp8YGPYkhQYDfhHnVeGp8ccY9fHB49Nz5xwT32w+nvX37vtbtef3Lza8fXvPXYqrcfWfHifU2vHGp+9d66Nw6Wv3VP0bv32t85ZP7Hffr3Dxf+41DeB4dzP7tf/cmR3M+P5n12JO/9A9IP75F/cCjnvUN57x/RfPZo6fvHK1+4p/TVYx1nTz7sHfnaO9njcfeOuQZHXSOXPCMXJwYGJnovTvaNeodGvBf7Pd3dI+d+G/zl+/Nff/bjx+988ebTbz91/7NH9j9+4LaHbu84sLJ138qWvSsb7lhRsr6lcnN7+aaW0g3zi9bXmFYWFyww6JdZLKsd1mVWw0IDHCb8IKdRv8BY0KbRLTBoF5m0C435bZrCTj0wqGaB0bDQYui0mBbajAsshgVmfae5sMlY0GDUNttNHWWbHrgTjtpb2ypW1jsWlpYsLHN0lFmai8sW1Ts6arTzbLbWiuIFlY3rW5fsXNayudXWbtM0aKwLbbo2g3GhzbqsTNWoy+2wFix0aJaU6ZZVaBeV5rVZcxr0qkZDQbOxAHi0RVfQpAFNfrMup0mrajGqWkyKRkN2s1HeaFQ0maQNRnmTRdXiKGgtMnRUmDsqrW2V9rYqS3OFva3avqDG2F6uby+zLa42tJfk1mj1JdltauFD6RmnopJ6cLv10D4Gq5ce1k/n9DHDfw2J+Jwfvzc6XuXvFwlgyghisOj+LNpcNi0gPHQOMyiAHcLkcdkcbkgoUCkzlM0KYYXyIsOBHIVSYVpGakx8TFR0ZHJKkkwmVuFW+mJAUgBTJYCkIBPOZDKZVCqlwJSaFgUBDQiYUJCKJhnpgsx0nAclc5+ZGalZWekZ6clpqcnAjBlpqUkJ8VH8cF5YaFgoi8VkhTBCmDRmkL+/31yfoMCA2TNnzbrpllk333LzDTcH+gb6+wT4zfGfO8tv9i0+gX60cG5kRlqGWCgGslVA2hSQKLFEIhCJMoUCiDwV0oLTuEkp8bFRcfGRKRkZwhDOc4CkuGU9vrHUywAw5eKrSzgnCvrQgeCwgWDez2HR70XF/yM35y2j/h2D+UG9dlOJbpEpz5qa0Gl3NFdVNi1sKWutbV7Z+ejzjz394lOPv/jkg88df/Yfr9z9+NGODcv3PHzfk++9vGbXxtpF8+uXNM9f2mKptOmLjdYKq63UWlxuN5q1eQXZBeocq0VvtRmKSqxaQ4EqX4mLQytLyirL6xrqFyxevHzl6rr5TSVlFfObWptaOvYeuPuZl168/9FjW3Zt27Bt46bbtyxYsUhv1Rfo1JJsWeeSBdtu35anVre0tx1/4vGnnn1h2517HWWVuRpNaXV1XWPjgsWL1t22ftOWzbdt2rB46eLW9pb2jrbORZ0NrS32qgpbZVl1U0NjW8u8lgaAZqPNAEmyFZlKymxWmw6gubQUkNVSWmwrK7aUOHByFMC0CNi0yFJWai8ptVlKzDqbttCmNZQaDcVmg91osBu0Dr3aoS106AqLjAXF5twig6JIIynPk9XkVTmyt6jER4UZr8Un/BIa0x8c2UPnwc1AN66g4J1jcr/l8T9MTHnLZB/68hvoa90jTpwCnZxwujz4aia5hx/Hd7TdzimXa9I1CcSKj5+ne2ns/S6vswLB3vCyXOm7/3KhUgLqFQ0x/k/lisv/baE8g0rYHbEdhwgsKzyHAcwzPuRx9/WcP/PeK4/Mq52XHhMJmHLVjGuDGayIzNyHnnx9DB1DqXqnvJ6v3zp6M1jfQFu196Exl/uS0+WeADZxuT39kxPnn9q/3u/Ga2dcNfeulz8fwoQ7T750j8/11954S+AjL7yPX1qHGKnqmfBMecefPrxj7rVXXTMr+oPfJkZhgJsaum9V9Q1XXzVjxk07nni7H1+hQCTFHebHR4CYzv3WNTw8BkA1NdnX99Uz2QRJHUvv/A3AEUMeH/FOwVUzMjo0Pg6UPC1wyQDOPX9o7UzI1U1Bx9758ZLXO+Z0T3kvnKCQ9CqftUcJkrpBOff5K3vI1Oktq46+DOdkkzL8lAzSogcKY3Tw/MdWadI1V81gRine/O78KIzDuBnrsNc7dNfa+f74ND/wyHOfu8epHVsnJt24f5ZrAs6GXz20dSYk+upZi7YeHvVOjU66xl0X9nSUXDNjRgAr7rG3PoZSG3F5YDjv+/Gt3HjOjBnX5BUt/r5/CIKAnODXnsbH8TsTo8NU5sglj+7Pn3wikxcEVbdo10PnoOgx3gtTFz+uKhBBhL4syfs/nR0Dp5AbvM27OD5xaUObDdI6ixb37IkzEK/LNQYF8+VL94bceM3V1/hUL90JGDTkwv2qvBM/LS0RQDichNxPz10cplAVLgy8uP5dZRoM/zr5HyApNUuKbeqKXDnDpg106MIXRQFAyZNzsMRGT+wIGRL32OaRG/ExCXYrxBH5zC9YUXpKA5hJvbwGZ1RAlDkVAvoj8Akhk6hw2pXc4hIPE2StADpGawgUBG6CJiedbk+f03Vm3P3j9189dmBn1R1rNDtX5Ny1UnX/hsLn7nS8fW/Nh0fmvXdPySeHbCeOmE4cNXx6pODk0YJTD6k/P6o8eX/2Z4fkHx4QfXyv7NND8o/vkX5yr+zLY+rP7i/44KDik0O5XzxsOnm89JHNqtePNnd9/eik6/vJiQuu8b7RieGhyeHeie5zY2dOX/rpi7Mn/3HqrWfeefLRVx868tShOw7tuO2uDat3rV66bWnHho76tU1Ft9Zbb5tXsrXVsLo2b2G5fuW8gkVlsiaDbllZ4WJbTkth2W3VeW2F6nbcnV7TrNW3G4ydZl2bUddu0LYbtR0GbYdJv8Cs6zSDalhgxf2YWuAw6tvMxg6Tod1oXmDTt5rNHQ5DmyO3Rle8pFY935ZfZylf2aCdbyqs1Vlaiq0tZcWd88yN5caGkpIF8xZsX3nn8b1HXnnwzkf3NG1otrTaja3WQkgV4GmbVdVozF/gyF9YnL+gOLfDkdvmyG+357aYVU2mglZLAe6Qr81rUue2aHKbtTnNOlWrMa/DLG/SSxq0ihajtEmnbLPktNmARwubizUtxfrmEkNTmaG1XNtYbG6pMLdWaBsdmuYiXUeJqtUqrNPkNJjs88wN2uyD6WnfRsadDeGeD2EP0NmDjLDzdNb5kPBf6PyTUakHmJxWLic9aC4rjO4TRvflhDIj+QGh+BFSOpvH4YUzw1hBLCaDwwnGl5/YEbGRsUlxCSkJSWlJcYlxaempIpEA5zJFArFIkK2QKfBFoyxAPyURoFKBQAAMSoEppafYlDIUAKziB9aTEhPi4uOi4+Ji4IiK4vM4YVw2K5wLCQoJ9PMP9PEL9MWP3QfODQj0CfSf7es32zfYP2jWjbNmXj9z1o233HzdzMC5gQFzA2ffNNdnTqDvnOCbrp9z8w1zaEHMtJQMnLclK1DFkqwsYZpQlCGRCkRiXFEgyBAK4lNTYhMSEqMFQqEmIv6F8Jh+JrubDgzKw0f2+IYNMD0PUP43GvdsaMR33IhX4mN3CZMW2XJr681NzWXVjUXmOpO53lJQojtw7L5HX3hy7+ED9x07/Mqbr3x68uNX33jplXdeufPwnpXb1zSvbC9rrKjomGdtKjPXOMrmVxhLTIZio9aiKTDkF1c4APIMpkK9QW23G4uKzHa7yWAstNrNGp26rqF2156dC5ctqZpXW1VX19jatmL1usXLVpVX1WkN1rwCXVF51ZL1a7bdvXP55jUdqxau27Fh39EDB47efeeBO4urijdsWf/I4w8ZTDpFtqy6tnr3XQdef+/De48+2LpgYWlNjaWoqFCng/jKa6pr6+oqqirLqsrmza9ram9uXtTRtKSzfcXSBWuWL123atWmtas2rVm4YlFDS11pZZGj1GovNtsdZkeRpchhLnUQHnVYyoqtAKOA1HabobjEUlRqsRZbjA4DHOZSs6HYonGYTTaTxW62FFmMxRatA4DVqrFa84us2eUmWZVeXlOYX6GqKM3dXCh7Ly7lbGjk2RDeBWZ4NyMCwLSPwe1ihF1g8b8LjXzfZOv/5isY7nAZqdc5NgEHQAF2mDAsu2HonHThOkhkIfLcCDpZ7CSnu27sAf8g2B9f7uFJD/7/UcEn9vCDwwmUFZlHwbEKisw9AezkGnU7L547d+7t5x5ft3aFIAFgaMZV194UwhI98trn4AeXUni937/80CywmMlbcfAxKFok0kn8xPyYB8DM+dFLR2PnAuRcu2DvU5fwXX/XCwfWImDOZVXVtq9asWrlyjXLV65cvmLlshUrV6xcWWMp9L3uqhnXcY68dRZoyDves75GD8HfPDfmrR/PX6LqDeEH7jwQyHBb0/EJFyCpt6//6ydUCfhiVtni3V2ApDgAAvTBbYob/HjHB7dsWLlixbKVcCxbumbFcodWcf2MGdfPCjj8zk8DMOC6nFPerpMvkwnRa+auvv+lSzhLOjo11X3y5b1kgektq468TpAUQdAJVxu+cDw6Nvzd+lbzLTdc7x8Ss+346xcn8P0euDo97h6v98yiEjXkfw5L8vGFMSxd+B9H7IfbgDFc9Ow889mT8X74+LuoZf1Zz8QIjtljP751lDP3uquvvb5u9e3dE1PD4xNTk54vnz085/prZ9wYvu3ws1DKY7iJrHPcO+p2jeBVPTF+/P59K1YsXblq1fLla1avXNVWYwvzw8pZuP3hC7ih1cQEIOmlT6rJLGmsqvH7USdgAVLkuHsc6mvSfWhrw40zZtwSHPHsiV+h+KGoAbg9A58VJDEghXFiy7eDY4MIQx7XhY/SmLdAzeiqlzsnJi9B00NMwavp31emwfCvk39G0v+lkEYw3a9R6aaK/oogFE4TIV6KYDuFTZswJAFQSkOaPSjIiejIix9+R8/kc5tggYtPQUMIFf5cZCU/CRwN0ejyk3kqJDJTOo63lmgJVzouj0bjaeTFHob0MtjXwDE6cnFiAo5zXWdfe+qhxbs2qO9an3PfrfK7l2UcWSF8+Q7tR/cUv7/P8vF+02f3aU8cUp84nP/5fcoTR7K/fDD7xFH5Vw/lfHlM9eHd4k8PKU7enws8+vlhgNScTw7KP7pL+Nl+wSd3id7fI3twefw9K8RvPLS4/+xrLuePpy98+el3H77/zXsvfvTc/S8d3nt89+3379hw4NYVty9buXPF4s2L2zd0dGxcuGDrks7Ni+evaalb11y1pbXl4MqFRzcaVtWI5hkca5vq71jqWDOv8Y5FjlWV87e3vPLTq1uObzXid4/MegDNVjN+AAn07RZ9h1XfYSlsNhg6rbbFpYYFdn271dRZZGoDgrTpW8z6ZqO+RW9sNZg7rLnVBfaFZYZGm7m9dMW+jXuePnz38w8u3LG8pLOiuL3S1lRRvqixfsWClXduXrdv++q9mxdvX7lo2/L561ob1jSbm2yGJqux1Z5Xp8ut1xe2F2U3mfI6i7PbbPIms6LFomp35LXb81ptBQCabcb8Vl1ukya7qRCPZo2qw5jdqle06CVNWkWbMW+xTbOsrGBRkbrVoZlvUzdYNQ02bWORprWkoNGhbynVNRVr6mwF9dbcRrNkvj5rvj6tRpdRWqCp0DWYcjdkpjwTH/9NeNQFBqePyT3HZHcx+f306LOhUSe5kW/GxG2NiBAxGSwuJ4DNCeVHsHkRtDAujcML5bCD2WHB4TwGh8fi8AOZDF96YGAoIzw2Kl2YkS7IEsukMrkMODMzM5288y7HbyxlCeTApHJUqIlSEIlEIhYDFuLW9Tg/CRSanAxqIqBoXGx0dCSPBwjKCglhMJn0oKAgX5+5fr6+wUFBAYCjc30Cff0DfIP85gT4zPb3meU7F45bfP3mBsy6ae7cW/x8ZvnPvH6275zAAJ/gWTf5zp4ZOOeW4Dmzgm652XfunEA/3+DoqLjM9AyRMAuQFHcJEGeIpZlZgrQsQZZcLJeni7OS0oSZ6dkyZVFy5otRsT0hbHzdGz8xD0jKAyTtprHPsiO+ShQ8nSq4UyZZpBA0mJVKS1Z6mURcWyCv1ysb4IanSN1g3v7g7kdfe2LpygVrb122YdPqzmVtdW01HUuaLXadwaaxl5psxUZzsVFjLjQ69DVNVUWVdnORAfcMtekB7MwmrcGgLiu1l5fazUaNQafW6wrMFmOhrnD1ujVvvvvOzj176hqbK2rrisoqq+c1zm/trKhp0BkB7opy1HqJOsdaX7Jy+7plm1eVNJQby8zz2urWbV67fuutDz/x8FPPPbloSWd+gapAnV81r2H1hs3rN29v6VxUUVtvKSouqqionDevpqFhfktzS2d7+5KFS9esXLcJIHfDqm3r1+zYtHHP9u137bzj4O59h/fvu++utZvWVtVVWBymohJrUYnd5rAU2U2ldlOJ3VjiMAGSFhdbLTY95AtyZ7IbzA4jzgHje09gbjVZrWYbUKyttLjI5rBpLUad2aIz2XJttpwSm6LcLKoyZtXqFPX64tKC23OkzyUnfRYZ+TMbqBRfeOrHXQ7C+hi8flrUyZCIU6Wlny1d7jp9GgbsEa8Lxk/8eCN+Z5xMA+Bze7cX2AMnx6BDhB4We2lQr/TeVzR/hNQrzkhf/hcLjEmU+ke5Yv7HpP7RnFL/+0JlFdTpmRGc0cDBC0uTGl0m8BHv5KTHM+FxjjndY6N9fT0fvvtCQ3HBtcAyM27Otc8/fck55oGxxvPjq0fngNktkSvvfQqC9Yw5ofxhKBp2j0JY33xwXMaaCShbv+7wCKZ09MHti8D51dfdNGeOj58v9AFw/C5zbpl5DRDr1extj30KaZsaO7PYngPufTiKD7r6B6mpPmqlBpQDmSP3EPybmurt/eYxJeHm8kV7eqamPDCwuscmJ4cmnL+tW7EI7qMC/adj8fWFqH1vufkmiOqGOX53v/vdABAbImnPFy8R+rx29qr7X7o4NTXmGpuaAsN9QTdfN+PquasO4ztPnnG3Z3KMXG1O78Tgqw9uo82dOePqWY1rdnePOMdcwH5wSbrGPV1e56lqnQySFBiv/2LIDcWCi09gQJ4Yn8KvJEEluLu/eS6H7wtuCisWfgs3W5DridGRC/+oVKeBYZTc+u65XpzzdPfsXlgCCeYkFL39bTdU1Cguph6dGO+bnBx+8uh9VZXlESwaZM3XD0sVynbu7Fuuv+Y6CGTxlgd7Aa/hcnf3TF36skKjAMPo/LpvxzBJhJJd46j13rOxFuj4lmD+M5/+BKc4e+4Z9U6e3r7Qfg2AdWDcwVc+GUbe8Lz30CbatVdfd3P4rsc/gMSMeQB5UCj131TgAv1rZXot6R+F6qRIZzUtcArXPdWLUekGE/A8XQFT2KoROiksBTt0QJAUdEicpBOBP2RTMCPkijdJEC4agYIhXKlJQp8QGFk3NT3jSsErKhgJXACgIw/ucUEQ2ekeA4BLChevYLQTuMUo3CZi1BAGdDXuCTfc9bp6Pc6ffzz1yPH76g/drnloV8FjO1SHV6Q8sCz14WWpr23N+XSf4bO7dJ/fp/nsvnzAzY/vkX10j+jTI5JPj0o/Oyr/7Gj2J4cUnx1WfXIk990D0td3Zr66I+2NbSlvb45/d1P027dFvbI2+tFlsfctzTi6yfzMsdWPPXrH3vs2b9m/afWuNQs2tS/Y2t6+uXXhtgWtG5qb1zU3rW2uWlxjbSrSzzPXr27ZcHDrsjtWN29cULOxZdGh9btfOXLb8T2mxVVbju9/4Zt/HP/4uZe+fuPOx/c23ta449iW249ts7dbNHV6baPJ0GI1tjnMHUWmjiJNk0nfbjN1FgOGFjaZC+YbdS02bZPF2llmaSspXVpVtqyyahV+GtTQrFeVq8oWV+rqTIYGx/Jd6/c/efT+lx/f+/CBDfs2r7z91mVbb115+6alWzcsuG11w/IFJS01KrtGYc3PLdaY6+y6anP5olpbW1nNmubqda3GhRXq9mJ8OamjOLezSNVZlNtepGqzq5pt2fMN+W2m/DZjbouezI/qctr06sUOYV2eqKFA1qrLqs8zrq3UrChRdVo1bYCkVnWDRdNg1TYVadpLClqL1C2QryJA0vw6k2q+SdKgT60pSJunl4N5R5myUqfSZq/KkT+bmvElK/ICM/wck9sdzBukRXXTuedY7Auh3E8iE9bHJIloIXExCeFRscH0UDqbF8qPDOHw6OHhYXFx9DAOix0RwuH6MoJ8GcE0dmhEbFRccpJIJhVJJTFxsREREelpadkKpRg3qhdLJaCgAIlegVEg0YSEhOjo6JiYGFA5HA6TyQxlscJQWKAPCg4OCPAPCPD18fGZM3v23LlzSe/pj78+AX5zg3zmBMy5xW/WTN85swIAQH3nBs2dFTBndsCcWYE33zh37uxAnzm0W27ym3Vz0JzZjDmzaDff5HvLTDh8Zs/xgXiSkhLFEoFInCEUpYukmUJRBq5szRAqs6RKgVSRJZZniM1RSc/HJEGZ4PwoI6wLH9zzehnh3UzOjxz+20mZd8sUS23G8jKjrcEqrcoW1MgVjYXKRn1Ok1FRo840Cw0NpvrF84rLDGUVFoMxr8CYo7HlO4oNNoO61Kp3mLVWi8ZhN1SU2MvLbGWVNpvDYLXrbXajzWqwmHUmQ6HNosPDrDfrNPrCfLNRazDqcgpUlfOqtu/cuWvvnu0779y07fbN23fu2Ln3jj37d9y5b80GONu7+rZNjnkVBUU6XZm5c+3iTXu2tixrs1U5ympLy+eVtS5sXbthdWt7s9VmzlFlN7Z0NLYtKiqvrmtqK6uua+5YvHr9bavXb1y98bY1t21Ys+m2TTt33LF/784De4FB7zi0d+ehfbffs3vj7i3LNqxcun5F5/LOec3zSqtLHKX2ohIHHCaLwWbWldtNFfjg3mSzGW12k73YjLTtMBpteqBSR4m9tKIY+BU3h7LaHQ5HcZG92GazWcxGi8loxn1UAUlzS4tU5Q5ZqVlQrEuv0MoqNMX2/LVq2cPilA9jo06zOL101gCd3cMM76HzLwZG9jH4v7DYJ7gRn5SUuX/9eZy8Oon7eeBOcvgu/iR++hDxBB+mQrf6Zwy9oof+kFKxYyTd4xUNdqr/GgKJuZLIPwrkYlr3f5ZmyhuoMH7AaIR7nHtHcUEETl2QcQkjgtEDPzoEJQyF53GPezzO8z++4lDFAl/O5sQefu8E0ox39NvX9uNE3C1RK+55FoL14GcnvcAnTkRSzxfvHE2j4Qs8Tevud+KIf+n+7QvB+bXX33DtdTddj3LdDddff9P1oNxA/q695pobrp4V+fAHv0L4U6Nnl9nxne45YYr3u/oHvN4RKBkcEyEWMjZS06Vu99RET8+3T8oIkpYuvhMIDKp8cvzS4OkPFs+z+fv63HzTTddcM/OGGyCqGyA+iPsWfJ4+44a5fgfe/xYQliBp7xcv7Z+eEP0dSbu/fOku2s2QC981h1/B1/DHyeNQfMdr9MK370vCQ4AU03MqvjjfC1F68BJ0TY6PTni7vcOf2XPx6XZQgv7LIQ+UAH7HiRQypN+Jo/549zfP5/Dmgpvi9tvOwFUMFu6hSc+v921sg2Cvm8nc/+rnUHIjfSfFkYRcK9cOuCaGPZ5RvEicE6M/3rdjJS+UOXPmzKuvuhoyB8f118/ETF57zdXX4E3Eoi0PQIHgLKmnb2ro2xKNEgwjCyq/cbpdAA9Q29BMXID13kNb6hFJg/jPffYLRAoXAj779Xb9/MUL7NlXXX3NTeXL9oyCu6nRDrMASiQwQv7loHNsAp/+X7mu/n2FYOFfKTMgEaSBYzH+kwqCfRjpGkifht0BWP1JprBBwzHhnYI7TveUdwxQEQ1xChP8kW/hQZuBWzq8I8X7UcRDXP4BvSbcjMIV7MZzRE9sX+gIb1Hx0/AefF8dLnxEUqhwtwfu+bxwrbucw7+cdf541vntL2O/nMVmCWnzAKFC4B7oYqBrobaQw7YBBm4ygwBx4PqbgQnP/4+9twCM41gTdcNktiwY5hkxazSj0YxGw8zMIGZmtEwys2VmZort2IkDTuIwx04cTkySzCDJkuxXNWPn5Ozuffe+u3v33LNvf5Vqqqqru6u7q7u+or9++fGb3bvW5Wxdot3Xozy0WLytI21vJ3NHXcKRdsbb3fxPVig+Xa/8cKPsww2i99ZmvbuGBc3azHdWsU4vz3hrBfutFVknF7OOzks9ND3hSFf8ia7Yk51Rp9oop1opr7XFHZvK3NTE3jTDvGdd04L51aV13vK2ktKOspqZlTNXd5Z2FtgrLMZCg7HQaC932EudEocyNjspRZJRMrVm+uq5VbObHY0+RbGhtLtu25sHutbMa1o8fe87xzYd37F639q6WbVCM09m5Rtz1UITN8vA5Zj5Yq9SVWjUldsURUZ7g09f45IU6BQlZlOd1whIsdgk8Gs05S5duathWcf8XUtmb59TOK3AXKFX5cv9TX5rqc1c6MhvKK2d3lo/q622q6G0qdxXUeApzbcX5KjsVpFew1VKGKKsND4rQ5LF10mEeom3InfDwW3zNy9vXNjVtnpO58aFubPrlTUeSZWTX2YGbCqvccmq7JIyKzdHxc2R8QsVskqDrMokLtdxCuTKRjuvTC2sMkjqzIw8EbA5JQpuiVpaZpQWG+SFekWhQVViUZTbZGUWWalZBji1wCAtMIgKDVmFmowCBbtYLa11SCrtWTlGvsvicNo2lFe8z5VcwEReRlD6IwBywRVHr2CJ/Sjir2jqJ1FJ04m01FAEjRKFp8bgyZG0qDg8iTY5HIEmkQhR0RhyNJJIDifgQnHYUCwaSSTgqFRydHRCckpyGj0yKiYqKiYtLT0bqqvnZ3GygAASDTaRZgQkLS0tMjIyPDw8LCwMgUCEhUEHVLiCQIZFhIWETgEAOjFk0iRgJk2eMGHyxImTJk4MGT8hZNw4EBI6aWLYhAmh48ZOGTtmyrhxwB0xaRJi4oSIsWPCgHnl5SljXwmbOAE5dkz4uLHARox5OeyllyCSTpocPmbshImTQlBoVFRMZEpaIoBRvpCbzedkZXPZGQBJWWJmlpiRLWHwdKTEPRT6RWJSLxJ/A42B85lQ5GvIqKso6q9Y8jeU6FNx8dtF/A6vIacxR1/rEJVoQHVCUKwUl2g4LsGUBERsRrTGpjS59Y4cm9YoN1k1FpvOblL7rcZcq9ljNtqh5k6t3W5wOox2m85q1QBCtZh1FpPWBmyjBoCdSa8CDqtBZ9ZrjHq1RqcUSAVihUhr0jm8rvyS4qKy8pyCIo8/r7Sqtqq+Kb+0fM7Cpa++/say9auchd4sGc+e55y9dO60BTNzy3LtXrtcJ1fqVC6/S2PQCcWinNy8ZSvWlFY1WJz+jhmzFyxf2bNhc/PU6Z2zZs9dvmz+8uXLNqxdtmHNotU9c1cs7lows7m7vaK1Oq+q0Jrj0Dn0Zo/F5LQYbEaby2J32kwmk0qtslktgLNteiVAUr/X5vU6XG5rsH3UDHvtDRanyeG0uNx2u93iMJtdFqvLZgNus9Vkhl33BgvU82+Q2c0Sl1XisggcxmyHjusw8NwGkUtjdqtK9dlrmUlfUWhXMMQbcP4Z7Soy8joysi8CtphexlC/JcZ8LpJ/UFk11Ht5dPDevYH7oFyH301Qbg7A9dwGBgKq3OHHFWJo8DMOvt5BN/hm//kZBwVA0PF/j/yZQljwBBL8VwkWQ0DAhx3YICS41/+2wLILHiTY/wvLj5HHW0CZBBdnGXgI18EM9v2NDN4dHfx+VbsH0MzTUwhzjrwNiHb04f1v31j5MgiaGN229TWw4/0BQJIjoLwafHDr4cNbJ3YtnACh6JWp614fhB33/XsWwFbSMRGxizbseP+99959760Pzr7zwftnoXz43tmz7505896bZz+9eHfoLpwvcWN+vh7Ef/ZF8lsXrl4fHr4FG8XBvYApB0mESQDF3uDwo9HrvecPcxNhx721YdFFwHCw2e/ewZ7mSeNeeea5CZOQtJXbD5/94IP33/vg3ffefv/dk3PqPGMAHI8LXXP2u34AmgEk/fzESthx/8z4js2w4/5+YCzp568tQUIknTBt40kAZHB6E7wjQw/u/Vjplr/wzNN4Gufw++fBfQQAD0t1+AdiXX44/EOpGbbyPj856fOrcAzm4AhUrRSYBQJVMQKa/vWj/fgXnwVRcpsX9YIbCB48OOnDu5+/sT16CuDDZ/O7eoZH7nz9+qaXnnvq2VfCZm04AC77xoOhe/DZPbjy+cHE8JDnnnl53ITQkqap738ALvHsu++89957b+7YMJ2KmwLOXjV3K+y4B9nqwfVHt7+1qWAraZTMcz6ApMH2M3gPHz3c2J0PKhgASV/97NfHSAob0e8ND1ws0zDBXpRk7RcXLgz0fZqACwNpK5619hrgbHDJ/97M+H+FBLnwHyiwlRSkA9jAE0xTUGB+D3wCgp+GwHcg8BL89cYH3cCGAAjfW1B1gmulwdwKwDI45QgyaGC8PRyUD2qPEF9hVwOEUeAeHBkcAvUq6AbnAlUNkGVhjRSOjLo/NDgMJxY+AHkYHAacCODu0OCFDdsOCpVnVdazUt1Jhe76x5+CbSP37gKmhRj6EFazQDUO5OvhB4Bf4cK39+4N3QuuezvUPzr827nPd6xZbN+4UH1wlf7IUsWOTubxeaIDHRkHW+iHm1LfWSB4t0fyzmrh26v4p5Yxjy9KfW1xyqml9OMLUw7NTjjUnXSoO2X/jOQ90+J3tUXvb4853Bb1anvUibaoEy1Rx1qTjk7jbm0TrWzT71zTsnnjzAU9XR3zm2esnLZg09yNR1bXzao05un4Bh5TxmDIMjIUHLlDq/Gb7WX+qctmL9+9YfrK+fXzWq0VbqlLW9pR660qVDgMpjynwqHlawU8dVaWIoMrZ/LVbIE2i63mpCtYGVqu3Kc1ljud9Xm6Mrs0zyApMKrKHKa6HH21V15s5Xo16nK3o7mkdc2s1lXTOlZ3Tl3dMX1NZ0lnfn5DjjnXKDcrFUaV2qaX6IFDqTSpdTaDyWW3eLxGp1uuN/AVCoFCKlLLFQa1SCXhSnhqq2HXkX2nPj6z6cju9a/u3vD6vhXHts89uK5oYZu80ikttwNbUmqVFltU5Q5pkQmApqrKKq+wcPMU/BKtqMIgqjRI66yqZoeo2iCo1AGTVaziFmvh8NNiiKTKIpOi2CQrNkkLDbIio7wIXJdeWAAnRXGKVZwiSXaRnF+oy/YZRDlOXWVxdWPNZ3PnvcnM+g4fcwVNuRKB6UUTr2LIV6BKI1I/lvpeZHxnZBwPR6IQaWEILJ5EJVNpCBQmAoMLxxDC8CQkmRJOwEODx03BoENQyFAUihYTy8hkp9EZiUkpTCZLIpFlZWVnZrL/RFIGg0Gn01ksFvAmJyfjcLjQ0FAAplOmwCbRkClhk0NCJ0yaNB7w5+TJwDFx0qQJkyaPmzAJmPETJ48dHzJ23KTxk8MmTo4YPxExdnwEMOMmhI8Zj3hlHGDN8JdeCX3plbCXXob22HGIMWMR48ehXhkT/srLYS+/EjJufFhoKDpkSvj4CZNeGTdu8pTJRDI+JS2Jw2XzBNysbKgfQMBk8VMzhHSOkiUwJTAbETGvUtLPRSb+iidcxuD6oc58ah+C2oumXMVRfsCTP4yK2ifjzXBrvH61odRkrrFrqszaaku2R4xIxuKj8XEpMQKVyJHj8HhtZqPGYTF4rCavxeQH0GYzW+162ImvkwGQs1t0LsCmdqPdYrBb9E4bcOgBmMJZQVaD3WywGnUmg8Zo0ZlsBpVeKZKLgG1xWnML84vKyvz5+S5/jjs315tX0DF9xvot26Z1T7e67SKlRKZVuHM9WkC1Fp3OYpCoZBqD1mi1iGRSYGbNmbtp+y6jzZNbWLFy/ZZdh47OWbJcrNZVtbQuWLm6Z+PGnYcPzV62qKS+ylWYY3Sb9S6D0qrWWLUmD4BYp9PnAGexOWwmi9FiNrmcTpvF6vd4/G67y6xzmLVOmx7wqMtn08Dl75VWj8XusQLjdFs9HofLYQE7eGw2YIDbYjdZLQaX2WAz6Y0mncphkLlNwEhcBpFdJwGJt5kELiPfqxXZJJVi1lZ66hvx8V9QI3/HRF8Jj+xFU3uRxD4UsQ9BvhpBuYyJfp8c9X5d7eDF30EZC8kAqj2GXUmA4gbBRzPQYgO+1cAb+EJDwgt+uv/uA/5/h/yZsKD86Q6m+U8B4X+WREEkhSVTIE7Q/tPx5zH/5wKiBXrkAs0kAfR8+PBm/9Ufz30ZTMStwcHbcLH6gaGBew8f3Hk4cqnCENAfhEhYeupj2As3cu+7t9fC2TljEIXdq4dGHoHS7t4AKGsGhh5ce/jw17YS89Ng63PINSe/BGXTw4fXz2yf+cqzTz0zlrT68HvgFAMP7g8O3YFLE8LKBOAxUHJBAr778OFduIDQ4LYZBRNhX37Isu1vAcbsGxq6PTQ0MDAwAld+Gb145crvl6+Cm/Ho4c2+80d4iYHpTYEZ9zdh+du3rNwMQibj0w5++NUfd+7dH3gwdB/Aav/o6OD2eSWA+J4bh1gT6LgfGrwPpzcdXwqR9LnJnZsgkt6DSPr7ZycXRAAkfWbCtA2Bhe9BBhsGCbyzrKt80ngA5JPaF26+dW/gzp378DIAlQ8OgVs6MHQFxOmudY955qmnnwnvXnUEPJX7I4O34QKtg/fv3wmMtRvYMrP6Oagilbpw+2sPAIrCFRkBbd67d/XbUhUc9BmVrrje+1N3tRu44zM13/fevDM6Anh9ED7le+f3L4Jtpy+ETVu14+LVvmtwhf2BgXu3Ab98//GmSCxsf61ZvPMPgNcggzzoe3T7K4cKPsRomR8gKWwahVnpIcAO4Nw8K2c8eJjhkYc/+RV44dAN+DTAie68tqoNgvOLiH0H954+3PPKiy8/O5by2ld/3AawOzwC8xLMUdD655UgF/4D5W8d9yA1j10Bge/6k/f/T8fjbcFb/2QH8D6D+sXoEKxlwqZ8EHcUgOUAqLiNQp0IkFZhzOEh8CqATQBA4ScAfEZHATcOgFcR5J8HQwOjoLZ/f3D43n0YO1B9DTTuB2RkpP+zr38/dPLKqTf+WLnus0j6eULceRz1Rwr1EyLhDE947f33II+CtwEqoQqwLUTae5BGwbt79/49YI8O3B+6PTDY9/DhpR/OH9qyqnjbMue+FZaDizS7pme/vkT96kz+kamZh9sZR6eyjs1hH1+QcXw+48ic5EPd8Udmxx+dm3hodvz+GXF7uuL3dCXsm558cEbavs6kg51xhwCVdsQd7Yg/3Ja4r4W+s4O3pUuzoEEzrdGydevsU2f2bti3Ytqy9vpZVat3L+/ZsbRjQWvV1Cp3qbupu61z0cylm1ev3r15yZZ189f3zFixMKe21BxQ65jMzZBZdHydKksh07vseo/V4DXb80DJr8+Ws7myDJlBJNAKmZLMdDFLZJH7G4u6Vs0p7Ko2V+fICiwCv06cb1JVelQVrprl0xtWzi6Z1zpn96o5u5a29rSXTi/KbfKJjFyeii3WCtQmlc6iB2ggVcpUGqXBpFeqlXKVWq0xSKRKgUgmFisAYhhMRpPFrNVpgMnM4rj8vukL55357KM3v/hwye4Na4/vPvbt+3P2rrE1F6kq3JIiK8+nleZbZPkWqPjGqwbpEeYbOB65uNQkq7RoGzyaJre6ya1r9YorjfwyLb9Ml1WqFVQYFOVmdalZXWTUFBpUhQZFoV5ZDKhULyrQCAu1/GJdZoGM4eeycriCXCUPThMxCIscyiJXaXXRXIf5RFr61wTaZSztKpp0GYW/DBciIl1HkX7FkD6OSppOiWWjCNgwNAqLQ6ABmqJwpOgpEdhQNAZFBlRKRJCIEQQ8QNJQNAqJx2GJJEpUVFJSCmxy5Al4PEF6OjM5OSUtLS09PT3YSgqn2TMYAEkBp4LA2NhYIpEIwHQSBNCQcRMBcYZMmhI6afKUCRMnATN+0uSxEyeNmTBp7ITJY8aHvDJ+8piJoeMmI8dOQr08AfFKwLw0DvH8mLDnXgp57uVQYJ5/JfSFMWEvjAl9eRxAVcTLAEnHho0ZHzZ+YvjkKcjJoYjxk0NfHj/h5ZdfmTh5EoFEjI2LS0lLYWTQs9ksXkZmRjKdncYUszJVzAxVfLqfmrQugX6aEvULJRLgzo1w0g0U+UoY4TqSchVF/hFLOE+LeiMxoVvOLi802rxqhUdpKLdw7UJiOgkXg0NgIygx5GwhV6eQec0Wj9lsMWgNerXFrHc4LC6H2eMEIKe1GDV2AHAWAyBRR2BWkMtucloNVrAJUJ3d5LCbQDSdVqk3aSx2vdmm15s1OovW5rbkFObMnNc9d9H84vKygpLiytrakorKwrJSmx0Ar9Fss2qNeqPVJFMplVqVxqhTajVWp8NstwtlMqPdtnXX3p61G3li5bTuBbsPvLr/1VONndPZIsmMhYtWbtqybMP6fSeOtcyaZvA59C6zxqY1uvRGl8lgNxidJovTYrKarHaL3W7RarUGncHlAJdlNev1Fr0GwLfbZgKobbMZbE6jxWG0uM2uXECxdpvTZHeYvF6HD1Cpy+px2nx2K2xYdZhsAMrtRmBbbAat06D06OVeg8ylE1tUMiMwGqlFL7TqJC6twazM1UobFbyVmYxPopN+x0RdBEiKJvei8KDycBNF7Q+nXMRHfYAnfldd89vrpx5c670/dPf20J37cAU4uKBd4Mv5ZxNg8Dv9L7/w/yzyr5MdKJrgFQYd/0KCcf4nEmA+8A9bOgJqBQdgk8nDwSEIjaf2rFGmx2zdtPPNdz4AZV4wLjjZ8J3eI+uXUCZC/qSl6T7tvXsLNrgMfvf6OohEzzwXikmaOmflr3/0PknE8Mk9CxIwEwBOYpNkb//eB/jr4cNbl88f5Cdgnnr6BZm5Ysfpj+DIgeApAgIQ7Y3XDn95HurRvD889PDRtR9O96QgAFe9TI5T7jkFteIHYz8c7nvn9DGNwTBz6RpwXKgE6txBQWB6k61+EeCpmyALDF2a7laBkDERsdtOfxpo2AEy8mDw53dPHzLwE5556qkXxyPXn7lwA3bc33v08NevIH0+/9TTEzu3nLoJkHTgHlQC9fpi2Jv/9ISuzSevPXoESP3hw97PTq6ioMKefXGsu2zalWs34XGD9z9gDT8cGnxwF5TGn57amhDyytNPv4AgsHe/+t4d2BcK44HI9+/8dmTbsriI0KeeepqYZv3s5z4YODz4YPTe0BCoANzbt7Rp8vPPPv/S5Ff37kqOpj317KTcxnkAKO4Pwo4AQBHgfr6zYQZshn4utGzGqvuPHoH7E5DBrz99r6veBadDPfVUxYJtUCsWOOfg5UfXP/MoskBgtDjn+4EHcNQfbLsCxBBEUg94mmPCow598sfDRw8BfINNsM4yeufyFwdSMSHgSXu8brVG9NRT4+P5eb2DkFnBcQF/gIjBjAnP/88pj8HwHyePkRS+KX//5oN7HJQgkv7p+DPmnw7wuEaH4Vx7uDnQ1AmbP+FCFaAqC/gQfiZhcygMgONxAJkOwyru4ANQ74Qb4CHAgaB7EPbm959657c1Wy9v3nV5046Lm7f/vnnLxd27PrC434pnvMvM/CIh7TKSdgNJBR/oy0jU7zjcOQL5fYGo770PwEEAgMK+DtifMTA4fHcIVEAH7t+7d+/24J07D2713bl8/e4foJ555dLZ7evre7ptWxfZ9yww7JwhfWOZ4fgcyeEuDqDSgx30ozPSj3SnHulOOdKddKQ7/iig0u64Q7MAksbvm5qwpyPhwLTUo92sw9PpR6anHZqWtH9q4p725F0d6VvbuevaRGu6jPNbzbXF8o6O3A3bF+w7uWXZloV10yt3vLrl+Huvbty3fvWONRv2bFq5dd2cFYunLV5Q2dFqyvEZc7xSs0lqgRN1tU6LQKPKq6jMr6qWGY22nJzc8pLC6tLS+jKj25ieTedKOXw5lyfn8xQClojNlnIthc7aWS3zt/V0rZ2fO7XaWJOjKncpK+CSSD2ndu/6+I2COc2G2pzGnq41r65rWtggtglwccgEZhQrmy5XSzV6tUKpUsjlGrVSr9cqFUqlUq3XmgGgqhQ6q8nucvrMBrNaqZKIxDKxVCySZLKzuHzBqg3r1u/ellNXXtPdMWPj0sKZDc7mkpyp1YUz6stnt7Qun9O1emHJjCZVoUPoBWTpMFT55aU2UZFJXm4Xl1tkVTZFjUNQqs8u1vJK9fxKo7jGoqqxa6ts2lKzttCgKdBrC42qIoO0UCct0klLDcISfVaBItMvFBXKtKVGeYGO41dmeBSCQlOWR6dQ8pcadYfY7HdJ1J9wVACjV1DEfgzpejjuRgTxMjrqvcjU+YToQnxkZgQKgwx7JWQSlhKFJtGQJBKCCHgU2hEEAsBTHJWGJpKQWDwaT6BFxaakptMZGUwWJykpNTo6Ji4ujk6nB6Y5ZQcn1wfxFEiwuRSJRE6cNGnc+ImvjJswYUpoaAQyJDR8AqTSEECo4yZPGTtpytiJU14ZP+Xl8SEvTQh9YXzECxMQz49HvjAe+fw4xHNjI54dE/7MK2HPjgV26HNjw4B5+pWQ58dHvDIRNW4SYkIIEpjxkyJeHjv5hZfHA66dGBIxbkLIy2MnhISEozF4KjUyKSEhk5HOzWCxQfKYTB4zXZCRDkeXJqW7qXFteOqh+OTvqXH9EWS42HoE6XoE8RqCeBVN6EXgfydEnkpJ3qyU9uT5WisK8uoLsk2iMFoENpZAjCaHYxEEMjE1Kcms1nstdpPeYDSazBaL2QrI0O5zu1yBRkabWW8yqC0mrd0KwRRgKLCtZp3ZrLNa4HBMI5zzBJWSWh06p8fkcJusLpPdbZaqxE6vM68oz2AxWexWnVGv1KpNNqtcoVKrtHqdUQl+dHorAD2LWa3TKTQarRFUrQwCmbyovHLjth1V9S1CmWbFmk37j7y2cMVamy9PY3Os2LR51dZts5Yu7tmysaKlQeuy6N1mAKNml8EE+dJktOoNcJCoyekEed7hsjvcTpfb7vABy2gyqlU2ozbP766pKm1oqCoqzauqK69rrS2pKnL7Yac+uBan0+J2Wd1uq9tlcdtNLgfgVDgf3+E02l1Gq9sI8Ffr0qjdWpVLJ7epZFalwCiVWrVim55v1gqternTZLCp8mRZiznM11JTvyRG/oYm9KPwNwGSRpCuRZD7kZQ/UKTvYhJPJqd8NWv66PUrdwf7bz24OQDVYYLPKwDTv2tBeOz6v1L+TN6/SCcsYJ6EgFIFFix/HxlIMPyvEtz6vyhgfwBIg4HOPdieMjT06OHDV9e0U158CoPBUSiJy1etWrGyZ2UP+F3VXFlCQCNffuaZp58Nb12088boyK0HgPGGvjm1FiIplBemhCNNFl/PqlVrelYsmz8znYwY8/xLTz0zoWzW6isPRqDqqAf3hof+2LigftyzT40ZF4KlpnXNX7Zy1eqV8Cw9a1atnjmtnUwimAvrr8HuPlCc9j248X29Q/rSU08//0IIjkxftHLtslU9YI+ZU+spZOJLL4dUzlgJbsWjh/1Xzx/MjieAdNjqFgICuw1B6ta27qLxLzz9/PMTEliiJatWr1q+as2qVVNbS2PIhHGwL/6plyYgt5z5AYBmYMb9b1+cmIN45TmQ5rbNJwGSwgVFH139FCqBeh4Etm862Q+R9N6jgQu5sqRnn376xXHo2o55y1auXrVqJTA9K1av7NmwfuuB2w9H74F7+2Bw8O7vXbm6ZwE0Pj8RR4xt7poDbmbPcnCTVtWUeglY5EvgysagZqw/cgt2jgJoGIGrQTwAMHDnty8O8GKITz39NJ+V+cLzL48JS9/x1jk4Ui+olh5qehr4/sxO7OQxzz43Zgomrnnm3FWrYUpWLJ4tYiSFTZkIrxAgaffGi+BaQD56cPXhjU99ASSNEfkv3B8aAUgKF+MfAugAkHTrbP8E2HEfffRziKT3hwYAaQKWeTh8e/jehXmVbnAhEydOHDP2laeeQtYuPB5oKQdRBsBBHueqf2Z5DIb/OIFjSf9NAe/2nzAKJJhc4AhuBW5oBxqpYTgcYh34BoLtwB4YGh0aDCggA1WMYBc6qAo+2RPs+3jvkZ93HftmxtKvFy7/ZvHSb+bPPz9v9o+LF50Tai7gE3+gJP5AS7hAiz8fFXcuMu5HAu03LPUnAvl3PKU3gngdgb+KwPdj8L1o/GUM8Tyedpav7D/7EUzMvdsPHwC2Hbg7cvfBCADT+1BN/YP7N4du3hjsvzHc++Dhtd6+L/ft6l48w71sqmlLt2lLl/yNFZYj3eKDXZwDncxDU+mvzmQem51+fA79WHfKq7MTjs9JOD436diclCOzkg90Je1pTdjblnRoGvPA1PQ97am7OtK2tadtastY38HtaRPNa5B0N2i6Wx31laacHGVplXPjrhVze7qr2ir2nti94+jOmvbakvpyq99l9rq0drvKahPpdDKT2VlUbMvNj89gmb3emYsWOgsK9Q6Pu6DMkVdky8k3OJ05ZcWFVaUKo5oj4Yq1EoGMJ1YIVTo5X5KdwcvIEGZyFPzcxrJ5m1fsOPPqnF2r3e0V2TkGUbFNX5+/+PD2JUe2uVvLrPW++dsX7n1rr6/KRU0mxKbSElNiWWwGn8fT6wwatVYllytkUoVEplZoTTqLQWMR8WRSgVyr1MuEMjYjk5PBEXIFgmyBVCRj0jPc3pyKhjpnUW5Ra23NnI7yWc0Vs1ual8+cunp+y+Luhnlde986ceDd061L5ipz7BKvxViWqyh08H16nl+vqfZqajw8wJrlFl2jV1RuEpYZJVVmZY1VU23Vllm0JUZ9oV5XBJDUCNcmLTNJy02SUqO03CgrMWjLTI5qt7bIyPMruLlKfp7W01xaO62lsrK4pyjnNYPyk+S0n7DRl1Dk3nDcrQjC7VDyTWTMJWTUd/iYt6KSpxIikyKQaCwOgyeiKFQEiRw0SCIJRabgqFF4ShSGQMYQSCRaNCU6jkCOpNFi0+gZKan0hITEtNS0jIwMDocDGBQ4gk2kwUlOQSqNi48jEAkRCICPkyeETAkJj5gSHhESDlAyDJjxIWHjQsLGTg4fMzni5YlhL00Ie3Z8+PMTUC9Nxr4Ugn1xEub5iejnJ0Lvy1NwL05GvzAJ9dzEiKfGTnl2fNiLE8JemRA2bnLEhCnIcZNDn3t53NMvvvLiKxPGTwwdPyls7ITJEyeFhoWh8KBUJVLjY2IYaWlwZXwOOzuDmZ2RnsUA+YUtZ7BNKell8Yl74pJ/piT+gY68jCT3o4nXAP0gcdcQgErJF3FRn1OT3hBrjtY3HN62UWeUE2hYSmIUgoYPw6Op0VHUyMjoqFiFSO6yuNwuv93h1ZttWp1JpzE6LA6HHSCqzgTbRHU2qwEYCKlWg9EAp56brXpg9Ba46JHOpNCb5Gab2ubUWxwACtVag1Krh2rzjWaD0+3QwCVE9UazSaFQmY02u8UFiFSr1esNJq3OaDBbApPZDWa70+rytU+fuXDZityi8sKymu17Du3af6SxY4Zcb/aXlAMk3bBnz7pdO9bt2l5SXy01acx+u91vNzsNBosWjh+w6O12i9/vdQG0BG+l1WYzmU06fb4/J8/tsei0Bo2iINfd0dE0Z+6M1o7GGbO7ps/pqqgpdfvsFpvBZjc6HCanw+RyGV0ug92hs9l1Vofe4YAja21ug9VrsLp0RptKZ1fqXFqFSy1zaYROlcCm5JpVPLNRaDWLrEaRQSbVCbxO6WKH8nRm+ldkyh8Y/HUE4TaSBOsMEeQ+TNQlNBWOsoiM+q69eXToxvDoYEAbzgBcfhSOlXr8fQ58eYOf3r8L+aeQYGr/WgwBAWUTwEdgA/dfw4H8ucv/goB4gwD8hh7BIWewmQw2rDz48YvjqgREgGSeQSBRoGKJRMLfyRNhF/DTT71QP339b/237o1CKAK7n3tr03gY9yWJXJ8aG/3KmHFIJArshggPfeHpZ59+6jmGsezzXy/BEnEE9g8CmOq7+HlbqeZFeIpnQ8PBwYNnAb+o0FA49jHLVnEZ0C6ArsE7oBj9/rMTKjoWnOPpZ16KQKIQIDoKGTolSMIhG098DgvmRzeu/vBqdjLl6aef9jYt6X308MEQONWNP358U06nPf3U08+98BK8DPiPmhIy8emnnuLzhRMmTnh+zJQdb5+7+fDhfYikl794bQli7ItPPze+Y+OrdyGSAui68dnJteHjX376uQltG47fBKAGUPPqB5I44jPPPPPsi+PARzR4DYHLABYajWF+1TtwGw7JBRhw7bdz7+ea5E8//Qy4fyFTwmCswA6TJsCJYS+9jF6yZucfN+/chrcUDuKDyiTh4mTXhwd+LTZLQFInvPji00+/jGfafrgNO1rBk4NrZ4GYw0MDt37uqnCCC3z2mRdAnR/cQ5iMiLAXn3sGfJoYiSnghrQt2N778HHH/cObX/pUPBCYIPL+dH8QICk8ysPBgWHYir1lTtGEp58eHxF97NNfgBfU8QLTUkAUUG258+7+tZgXnxnz7LPPPPvsOBzj5Hd98M4/gOsswFwXyH3g/59XHoPhP07+5fSmPx3gPQ8iadD9ZziwgwLcgScA590Pw8rmk0fxYOThneGHNwce3r/z8M6th3fuPrx+A2TMn1Zv/K667UJT54Wm9u+agKPtx/apn2TJPqIkn41NeTcm4ZOE5A+iYz6LjvkFR+tH0uAUYCSpH0m6giBeQhL6UcRrKFIvitiHJN5B0QKD/Ym9SNJ1JPlaBOkqmvY9Ke6MSN773nsPRwaGHty6/3Dw7ujA4MMHAw8H7z8cuvtwtO/BzWvD13+6duHrnz9+5+zBlStapzfaOsokS5oU69tlry2zHJ4tOTIz+9D0jMPT0o/NYr42h3GiO+3ojMQjM2KPzU48OY/+5pLMk/MzDs1g7GpN3tGcuKM5ZWtD8ub6tA31jLX1mSua+ItbZHOb1TMaDZ311sYqa6FfY7cpTBal1qjyFebIDPLc8hy1TcNTCguqSmUGHUsotPrzimsadA4PX6mz5xZ5iyskWlO2TAXKTosnT2F0qkxuT0Gl3V/E5ovtPn95fS0o6pUGNV8q4Im4cqkQ0KJEzBdIstkCNkfKTRVmlk6t33Xm1TUn97g7Krg5emm5m+M3OFqrpm/tWf/6vuoFLZ5G//xN8/zV7th0WmJ6THxSdGJiLCM9XS6RWw0WvUotE4gEWXyZQKYSayTZ8uwMgYAjEmYJxdliHisbbJIDHGZl8zMFFCzF4/IdPXHixNun561Z1jB7au2cjuKOOl9Diaeu2FqWK3cadX7n6t273j3/zaJtG30NNfntjYXTmmZvW7Vg74Y1r+/p2LhQkG8QFBpk5VZBgU5WDLjTIK8wKctNqjKjptSkLzXpSk2aMrOqwqKosEgrzKpKq77WZajzacod5jKnKkcn9irVJVZZvrlzzYJXP32nbm5nS0vF7DxbE424Pzr+AiW+H0G5hST2h4NsQ+4HxTma9hM+6p2Y5FY8lTU5Ao3AhWLICAINRaaiSBQUkQxsNImKJlLwZBqgUjSehCNRsUQKGkekUKMTk1IzWRwJXO1eAAAUCCDRYCspIFHGE1X56fT01LTU6Jg4BAYXEo4MQ6LCUVgklgDcE0MBTYaPnxI+NiRibAhiTAji5cnIl0KxryDIEzBRE7DRE9BR41C0sUjaOCRlDJIyFkl6GYF/MRTz7CTE0xNCnx4z8dlXxr8wbtJYwLVTwl8cN+nl8ZPHTgx5ZezkMeOnjJsQNnFi2OTJqLAwDAKBxuNwsbFx6XQGh8UWcLJ57ExBBlOUyeKzWEImU5WWWp6QsoQQ/UFkwk9Y8mUs5RJ4s1Bk8OpdQ5Cuoyi/Y2ifkuLeYPPO1tTmMtMwE8bQokmEmEhKNC06OpqMJ0ZSacCZyWQbdGan022x2s0Wi9ViM5sgylksepvNaLebbDaD1aq3BtoRTRad2Qa76Y2ARy1qjVmp1kuMFiVcVtSqNtt1OoNSbwSVNSOgUp1O4/N77Q4boFIdqDbpTXabx2p2qFU6jyfH68212V0FxSWVdfU1DY0tHVNrm1pbOqd1z19cVt3Q0jmza9b86XMWdcyc3zpj9oqNm1Zt3bZ25861O7fP7VnmLSlQ2Q0GOJPJZHUarHaD1WF0uqxOl81msxh0er/H197cUldZBbAXUKnLarWbDA4LeAVBDdFcWV06o3vqzLnT6pprvHlus91gsemdLpPTaQI24FGHU2N2aM02jcMGB9Q67AYbgFSv2ebS6axKtU2pdmoBjwpsKpFdJzQqRVaN2G2R2I0Gtz2/LLeiobi+s3Bus3eDTbI/M/m9qMifcaS+CFBbgINKe1G0S+DTh6FcxFK/ocVeKK/4ZvWK0dGB0YEbD4YHhmGfcpDkQIH6GNrg9zkwZQB++/+3Sp/gvvAQ/24JHuZvxwweFTqAK2g/lmDigxKE0YGBgZs3bw7C7uO/FVv/XyQYH+w2CMjtyREGR+Gwh+Ghwdsfnt6xpmdeVnpCgPmC8iz4b+yctmbD1ot9twBfgtIR7PXo0dC505tgX/7L4Z1LN7zzxut6jRiqHQrIpFDKrPlr3v7mh0H4GOCwisCoNrDj/Ys/vbdtw3I5N/1xVChw0OnYyYjW6TNPvvdZcBrTg2FA3g+GH9z65MyeVYtnTXgexgkIdOSWNves3Xbp9gA45sOHd/747rWUSAwI91ZOA+AISuXhB/dGhm+//+aB7qn1cEnSJ5JIz+pZufLUkQMTxr789DPPbTv5EVwt/j5A0jsfHtv4yjMQ8Gav3Tvw6NE9eJPvfnB8w7hnnwGB09ftv/8INt/ev/QNk4SGx3r6zyT9Kc+OnRh97vrQTTiH6d7oyM3R4Zu/nP9y7YrlSiHUUf8Xea6sqn3b9oM3bt29Ozx8P9CfCjtO4ei7B4EVRO8d2bFiypiXAud4qWHhzjsPR2Fn6yhsTAXRQIYYHb3x2w/vr1w8K5EGx9EGZcwU3PT5S14/ccwglwNv81w4CQkkZXTk9sPbFwxiDgiMzTL9MgDnNAH0B7WRB8PwlVkzowLcpufHok98+gPME1BZKex3AE8B1BF6L3ygS4t6EaTm6ac0JVN/BA8H7AOzwpMsFbD/eQW8if9YeayXNPBC/t2b/zg8EBj4hQJyPahSwBcZfO9AGMgQd++N3Lw5fOPG6PXrIzdvDV+/NnLn7rk5Kz7ylH5QVv5+WenHxaUf5xd9UVr6ZSr7J1T0b7iYnzCUX4nRP+KpP+NAvZ98EUW6iCb/hiJcxFN+RRN+RxMuo6EG78toSi+Keh1Bvoai9mJpvQginISBIN9EUq+HAlSlXMXQeiMoNxDUmwgQjXIRRfmGGHVGKLn2wTujD/qv3+29dP/677evfnvph7MXPjvx2bubTuxde3Tzkh1L5q6eNXNBU+fUkhntOY1FkvaCrOVN4sMLzW8sN+ztYh3oAjya8Vo368QsxqGuxP2tMfs7og5PSzw+m7GvK3lHW+L2lpQtTelbmhlbmjM2NrBWVbF7avgrGxWLWvSdVarKPHGhT+ayidw2pcOqMRs1uXl5VodHolDrbKackjyhQizWKuraW+s7OjJFYqneWN3SqbW56Vyh1VfgzCu1ePPkeovW4rJ6CsyuAqM9z+zKLyivk6p0fIm8oq4ur6RQb9ELpMAnVEiFUkG2TMQHVCqR8UUKYUoWna0W2Ctz3E0leV3V1qZCY0NBfneTtaFEmm9bsGvNgbPHyqZW5tTmmHz6NE5yXEp0Fo8NgCopKZnN4nDZXKVYlsXMFHKFGplWyBVnswQyvkIuVIq4YnoSPYuZJeaJM+lsLitbJ9WV5JY6rK6NmzffHrj7wTefLtzQ0zx3GihZ04RZKodJbNRoHRaWSCAzG6cvW7r/zdNrD+zrWrFs2urlb5z7dPd7pw5+/vax82fLFrTbWooU5Q55iUVfYQMAqio3yUsNsmIdVGJVatRXWLSVVmWFWV5m1lQ7rY059qZ8Q02urspnqnDrCy0qn0Hs1oq9BmtN3pJ9Gw6+f2LtwS2eYpcqM6kyIfpYbOoP+JirKFIfEncZg7+KIvciYIf+TwTaB9FJbShSejiOjI9Bk+JI0fEkWjSWEomlRpJj4ymxcXgKBU0gB3kUgSFEYAkYIpVKi0lOTs3KyuLz+QBA4+PjExISgi2mgE3pdLi4PeDRlORk4GUwWdFxCZHRsZFRccBExyURqVGAcRF4YhgWH4LCT8EQQ7DkSRjyJCwthBgbSk4KIydPISVNJiZMIsaHkICJC6XGT6HETiZGTcDTXkbgXpwU9uLEkJcmhYwLQ4wPR748IWTspNDxk8Mgko6dMnZs6MTxEVMmYyaOD58wcXLIlFBA0lRqdFJCCicjK4vJyk5P49KTuRn0rAx6NoshYTAMtNgZKNyZ6IRzlPhfCbEX0aBOSL2GJF1FEq5iSBdRhHN4ygcp9PWpyR4iNj58MjI8DJBuYmxcPCUyPjI6LiaagCPE0CKFXK7Tava6HS5XYGqQRW+2Gmx2k8NltTvNZqveaNYYTWozyOAOqL7U7AAYazBYdSabxmhRm21qq0NntGhBNDNgWbsJUKnBoLNYzYARTQAHnQ6vz19YWFZUVF5UVFZT09jU0l7f3Frb2Dx9zpz2rmltXdNmL1jUOrVr+uz5AEtnzVvUPX/JjDkLVm7ctnzdxhkLFnXNn1/e2OQuKrD4vVKjWuey6t0WjUnt9Fjyi/y+XDcc7mk1upwOnU5rs1g729oXL1jY0tjktDs0apXLZvE6bFYz7J03mrQev6O4vCCv0Gd3W0zgKiwam10PVQ04DU6X3ubUGB0as1XjturcNoPNprM7jS6v1eYx6R0arV2rdRuULr3YDufga+xmqVElcmqLmyprGirzcux11bktjb7mKlNngXKFU3pMJ3kvLfkbLKEfQ70B14AFVXTKVQTlRuAz+DOW9kZi0pdrlg7f7h++fQeQD5z0PfxgcHBgCM54CoBQoMSH3/eHsH0v8NH/Xy1E4U7/Z+TvDxxMFzCwqAlK8NQw2QDRHsCJQHfv3r127VoQSf+M8P9FgvHBxQ/BMwKsAHcG6rR+AH0jgIbu3r7V+8VHbxzYD+TgvgPg9/C+/Qcv9vXfBkXeCEDAB+AOwsWVHo2eeyOApONxTev2AFw+982Hhw5sP3Bg7+79B468/s61G7eHwL2HvboAee+PQK31ALrA3/17d2+e+/Stg3t37AfH33fwwIGDew4cPPDa61f6rw0ElCaAxD2AU9YeDMKZGPdu37x64vCWAwd2HNi399DeQ/v2H7hw8eqtO3eHRwAigmsBx/vh9MlD4GAffnXuPrwtcNQc7FEevHOt75dXj+wDl3Fg/4HdBw6c/viLW7dv37tx8cihXbv3779w9RqID8fZDQ/1//HT4QP7wCWf//kPcH/BpT4cvXPt0rdHD+wFKfzml4sgEGDgyN3bbx07Ag944OBBaO/dfwCkaP9+aB08/Orp/uGHdyGSgku+Ozp6D+S4O7dunfvqzP792w8GLnf3wQM7Dxz5/XLvvXv3wRUGx5oEnjy4O1CJ1oORuyOjA7dv/Hby2C6Q6n2Hjvx49WZAAQJA0kGIIJBIwGXeHR3uu33zytm3T4GEHAR3/sD+3Sff7L8BKi13PzjzNrjkzy78BPEW5qB7o0P9H777OrgXx979qA/cu8DlgAsKtrn/8u1HB/fs2HvkxK837oL7PxzIIbCBDtYoBkYGri6otAf4eNzqQ+/eABwP6zEgwX9mqX9ueQyG/zh56s+mUJCaf2EHBQ6mDn7IRkCWHb4Pn9vI6L2bty/8NPD7jW/rW79Wqc+brN+aLF+bzd8YjBeM9q/jMr7Bx38cGf1JdPQXZNpX5JhvydG/AMSMIN+MIPWHYfshExB6I/D9SOJ1JOkGkgqXNMRQLyGJgBv60RTgvYTC96KI10PxoFzsxVGvIIg30LQb6MjrSLgGNPgW92EjAa3eQJCuIQjgOH1I6iVM1Nf4qDMSwc2DWz794OiuM/vWHNo8d/uKqZvmd21bNGvPivqVU4tmVlbPrGrurm6bWTF9esnMDk9jIa/Rm7SslnNisX7/dM6BTvrhqWmHu9IAmB7qSjvUlbqvPXlfJ31PJ3NnO2tDY/raxsy1TbyV9fx5xcwZ+RmzSiTTCmW1bl6FR1TglnqdMpdD7XQb/XmewpKSypq61o7p1bWtUoVeYzSXVFb5Cwq5IrFcq/cUFHuLSujcbKXF5sovlOrMYq2xoKbeX1rlLyr3F5Q5c4rsvkJXbonSYCuurjM63czsbG9hnq8wR2lQ8KTZMpVYqRBLxXypKFsm5svE2XK5kCtgZ/AZGZJMsU3Z2dO9bO/a6Wvnz9/Rs/WNgyVddSq/ad7axev3bp7bM9+Z58jksSLjo9ncrNRUOoUalZbG5GULBdkiXpYAYKSILxULpAKeVKXQJYNqNVtgMtg6O2ZUVzbQUzPSUljg2/LFh196XH5fnnfd9nXnfv/up75fthzcUdlSb3Y6FRqtwWxWqjRimYwvE1ly3PNWLtt38sT2E8fnbVy//Y3XmpbMbV4+7+zl71//6dNFhzfZ20sUZVZjld1cZTNWWQ1VFk2FUVGs05abDTUOY61TX+My1npNtTmWOr8RwGhVrr7Mo8qzaPIt1jKvrsAudKizLXJbhX/J9tVvn/t4y7HdrjynITuzIZF+PIl1AUG4DjIVGhtA0sheFO0iivgbgXwmLqkFS06bgqLFpsTFp6Qm09PSOcTIuAgikRQVSaJSMCQSnhKJwVIRWEoEgYahROOINAKJHBMTw8qAABoTG0skEGNjYgGGctgcbhaXw8oEKJrBYGTCRe8zU9PSUlJSU1LSkpPSklMYiSnp0YmppNgkFC06jBQ1hRQJWDOUHIOkxKPJSWhaCjYqDRNNR0WnoWNS0XFpKGDi09AJdHR8GjIuFRmdHEqKnIjBvRIa8VJI2NgpyLGTI14aB9tHx08ImzwJETIJMWFs6LhXQiZPiJgSEjElNCI0DBk6BYFG4kgEckpSEouexqKnZDJTWRlp7EwGh8Xkp6QYqDEttPj98emfUZN/wwKCp/WiqBeR+Ktowg0U4QqK8D2J8imNdjQ+tj45OQWNpWHxsdSoGBKVhifG0igkLJaAiIgjETPTkuQSAZzMBNtJDXCekMtm9zgsDqPerAHGaFKYgLErjU610aU3OYxGixEAqMmiNZkB1emMZq3ZYjBBTfN6m81ssZiMRr3VagYmPz+3obm5a9bMls6u+pb21qnTG1qnds7obmjrnDF//twlS+YsWbR4Vc+M+XPnLl0yf+lSsKlr1uzSqtqiyurqxhYT4ESHw5WXJ9FqQD0rv7Isr6KsuKayrLq8rKJ42oyO6TOnFZcWujxOf443vyAvNy+nqLiwe/asVatWNjY2ADj2+zw5Po/ZZPB53XodYGsdhGaTxuWxOd1Wq0VvsWjMZg3spncZbYC5beBadFYzMHCkK+DdnFx3fnFOboHX6gbXqTGA2+K269wOnd2iMKk0Dm1eqa+s1Gs3ie1Grt/Bry/RtJZq6mxZc+yCbXbp0YyU77Hkm2Gkm4EFt/oiKLfCyHciqH1oytdY8gcs9rsa3S8btoIv9sDw8ABcSnxkZHB44C4gOYCoAe4Cn/BASQu+7ZDKwNc9YIYhjUEHKACCJWywCACOoDvo+A+TwPHguUDhEgiAnbVQJSBI2tBjjYEwcTDSg1G4wB9IA5yNEGglvXfvHsDT4H7/+xIg80ejj4KXG0wKcAZUkcIJK38RAPZwPXWwaTS4kDVstAFF+PD5NzbANe7HkpvW7Q+k8P7gYGDiOdwhwDmQWMC1APIFCQal7aPAvYQNsqPDA4NQtfxjAbsAGIVlLtwrcOkwMnxiAHtAeoag5hh48CFY0RiEy8SA4jvYQgSnad0D9waED4Hkw8sLPFZowxlcwU1A4A9stQV7AVdgejwo6OG5YKLA1cFDg2oMiANuBbwjQwCghwL7QXB8EjMY7Yk8PvhjGYLL3gfGjsDnCGzgDEAfiPb4egMu8KCD9xKcJXDr4bOAdyygnAfcCXA2ODEaRofrlsE7GIgKGRzWWeCFg4Pfh6ttPU44vPP3Qc6H9wxkFxgE6gEg78PsAohmBLwWgYgPYGc8vBx4q+ANh+cdBhd6H9yswcAzA8mA+s1h2/YAeCDX/vjSzUsCSJrMd397+QY4IMBc2MwOK3zgMMEn+08sj8HwHycQSYMSBNPAbYVdKAEnyLRQmwh4tuC5gbwEgmBGHx75bu3qQ3zZR2r3d1HJV5DYKyji78BgiX+gKRcjqP2IqF4E5RKG8DsKdxUHQkh9KGofgngdBTXt9UfgAXEC7zUUuT8cICnlGuBUFKTMq9AmXUNTr6Mo/RjKdTT5HpJ2ExPZi4/8Don7DIH5BI39BEf4lEj8hEQG5jxcQ5Lai4aKJ/vDqf2oyItY2jcEyrvZ7B2Vns7Ooso5td4ZFe5pZRUrO3Z+daJ165y8meXty6fOXD29aU71kpWdK5bWtVep6jxpLe6YXTNku9uz9ncwj87IPDSVsa8j/eA01t7OjJ1tjG2tGT0VSWsb2BvaJIsquXPLedMKeCX6hEJNcr1PUeVRWaUZWhHD79I3N1bP6p7WNXtmTnGpTGc2O3O8ueUeX5nHXyJXaDVak83t15ttCq2ByeVbvT6lySzVGZSgHHY4+SqNyZfjLixx5RflFZd7C4pNLq/WYtdabCV1dbllpXK9Nqe0sKCiOK8k11/sk2ukEplAAahUxFNI+GoxXyURKhVChVrMFmQkZCTkVOc3z21rmdfeOq9z+Y5VU5fO0Lg0riLPig0rTr39WtvUVrlSiicTo+Pj4pNT45PTWJxsRgabyeAIeOJMFjc5OU2nNc2du2jatFmZHB6VFuf15587/8PynjXRMYlhYZg3T7wzcHuwo6NTohYbPLqlmxb9fO3HX6//tmH75tz8gqKi0tqa+kXzFm7auHHt5rUrN6+au2LhzKULVuzYdvT99059+dm8bRuals058Nmbez99o23DPFdHqa7GZa6xm2ssxkoLoFJFkVZZojcAQq11GWqcpnqvuc5nqPSpi+3GSp+tJt9U7tMXu2yVOYYip9StY+tFYoda4tSofObZ65a+9tE7+04fr29tylXpP+yYfTZL8k0E5jqGEBglSb0SQQGVn14U9jwW/05cUi2WzELg4giUyMhYSlQcMSoWQaYSI6PIFAqORMLgKRgUDYWLRFFjMWQaGocPj4hAoVDR0dEpKSmAOlmsDB43m5/N43Ky+FlcYTYvm81hpTMyGUwWXGEULoHPoDOY9Ix0ekYqnZVIZ1GT6Oio+FBaTBgtNjw6AR2fSoyjk6LppBg6OZFJTeVEp2dHMbk0RhYlnUOmZ5LT2VRmViQrOzIzm5SSjqBFj41APzd+8osTQ8eFRLwyIXTchPApIajwKZjwEFToRMTksaGTxoVOmRQRFooMD0OFh0O1/VgsPj4hLj09DS5/D1fbT8vIoLMzGBxmOjctXRWfUkyMXoQhfxCb9jM+qi+CdAWB68MQr4Xj+hCEy3jSJTT+JyL1cFJaZ2KKnUijh2PioqIoFBqFSIqhUGNIhCgCPjGGBq5cJuEDUANUarNZ4Gwmi8FgNRqtANEAdCoMJqnBLDU71WbAdWY1QE8LpFIjoE+z2QgMcOj1WmCAGxwB2IBHnU67AfBbjqe2taFj5oxpc+fNXbJs5vwly1ZvmL1wydI1a1asX9cxa1pZXWXj1NaSmgpvfq7GZLK63WaHQ67VevMAYBbavJ6y2priqkqL2zVn8eJZCxY4cnw1DbWzZs9obW+ZNXtmz6oVrR2teQW59Y11za1NJaXFNXXV7Z1tOXl+rV7j8/lsFotCLi0tKQJ87PU4vV4HnM/ktrkDSGowKM1mdQBJ4Sx7i1VnAjBqBpwKgFtrs5ty8zxFRbk5OW6L1aAzqE2AxV12g9uutRqMcBaUwWCW2W0yh1lgUDHkgugCN6/MLyxycWfWW2aW6TYXmV7nc7+MSfoORe7Dx1xDkm9EEK/DgUyES1jKL/io70kxZxPov23fBT7l8IsNNeiNDg3BYZIQTyDswcI6iKTggw5gIIihQSSFBn78YUHw5BfKf3xZGzggPGygNIc8ANALqg4EhQ6AzSBSBBIH/EE+ABJgvGCZFUzc35L4vyP/Yt/HXnDMPw8eLBeBDc4HEwRgKeADmAJCHj168N0bm+CIyFfIbWv3g10AOAX5KvD/56GCBgYEbCCPw4EFXQH5+13+EvWvgYFYgT/oh1YgPCDBCH96AzsGQgLR/nT8JVogRsAVkMebHm8NbAxKcL/HgYGAgPU3ebxXUAIxHkd5bB6HQyvgfLwDjBGw/17gtsc7QhOIGIgHPVCe/EL58+BPfv/mfuwIRHqyz78Z+FiCm2CWBM5gQ9zQ6ECgJnIXgO+7hzcgX3nxqaeeLZu7/e5IoIIEswIAWxD3yRH/meUxGP7jBCIpqHTCCgMcmxH4NgQEvH1w3huoMAV1G8DVlEcvnTlz6eSbF1eu/ygy/mtS/Hlc3BUs9VoE5gbsUqdeRYKaeuyViOhrKFCYkQOKyklXsFFXkZE3EcAQbqJwUE8kGgAoGSBpH4oEIvTiaFcJtMsE2lUcDbh7CbQ/wjE/TQz/eTLqp4moXydifpiI/ioE/a1U+Llb+5Fd+ZZJfNIo3KvJ2iXLeI/L/pQU/RuOApD0egQVMO4lFOEymnKeFH2CnrrWY5ixtM09tdhU53V0FM49tHrxsQ2zdy2Zs3XRkj3LFm9fMG9pW/eM4lkttqnlonp3wupGwbZW3t6O7F2trM31aVuaGbu7uIdmSw/NVe2Zqdg7W79xqnpeBa/WllyoifdIY73ylCIjr9ZvbK3Iz7MbROx0qTg7Ly9v5uw5y9aur22bZvYUeAoqvXlVvryqto659Q2tDpdbIJE7PN6K2jqhQpHO5Tpychy5OUqzKae8TGOzqazWgqpKrdUiVavtPm9ucbHZ5TTYbXnlZaActfs83vwcf2FecUVJYVmhTCUTSwQSiUAmEshFAqWALxcK+FlsHo8tlGTH0xPSuQy1Q9sxt3P3sT27j+/YfXzrwpXdxVU5TW3VS5fNPX780K5dW/MKc5VqVWZWdiaXHxOfnMnJbmpsXbFspd3hjI6OE/DF77//0eEjxxUq3YsvvsTkcO8ODG7ZsSsCiX322efLiyr7rl4/fPSwyWN0lzhNufr5a+dcuHLhu9++X7thfVt7+7Jly3/64ce+/t6Pvv7wnS/O7H/9UOXURldF0ebjhw9+8NbmU4eblndXLWwvmtNgrPNZGnOMdW5Tlc0GqLTKZqlxWGqdzma/sdqur7RpKmywlbTGa6j225uKAJLKcsxil0Fb4DQUueUeg8ihzTbLZW69Ns/GUosEZnXdrK6Tn55dtnl9Tm7hO/tevf7+p+/xZL8hSbdxkaDK1I+g9EYQ+lC4yxjiD4SodyKTZqFJ7FAkhRJJi4vGRkYiSFQEnoQlUAh4EgZFwKIjMbhIyKNQVRQWh8VMCZ2CQqMjo6PSGQyhSOhwONQqNT01LSUhkcfmCLnZLAYjk5kBkDQzk5XJYmUyMjIBowIkTWXGJaVR4pOwsQnohCR8ahqJkUFhZsYw2dGpmTF0ThwzO5EjShPKk3jiRJ4wWShJ5IvieIJ4vjBBIIrhZsew2JSUNCSFNjYc8eKkKWMmh04ICZ84OWLSpLCJ4yGGIsOw6HAsBoHHQI3/ZCoFwHNCfHxiTExsSkoyPQ222wIwZTLTM5h0JoPOymCwGPSstDRpUrorJqE7MfHdmDhQLexHEq+gSH1oKhxdiiZdR8CejZ/x1I+oMYcikwoiCDFYDAZLiImMS4qOS4yOJRGJVCo5MSEmMpbMFWaa9GqHCSKmxqAxmPUWm8HjsZpdeoNdbbYqnU6ty2uwWNUWs9pqNQAMBdwJ7IAxB5EUhDgcAAJhQ6nNZrVYTTqTxpPn7Zg1ff7SpbPmLVqwdGX3/MUFZRUlVVWFFWXuHK/D79YCoLUaC8pKHD5PTlFBdWODvzC/uLK8c9aMyvq6+tbm7gXzmjs7ps+Z3TlzemV9bWNr48xZ06fN6KqqqSwqKayoLAM2YNDc/BzApi6P02I1+3K8TrejsLDQ5XKZzeb29rbp07saGmqnTmtrbW3w+V12uxFApx4iqdbh1FttBrNFBwfOBmAUeO1w6r0JOCyAXI1wOpbJrNPqVQarweSwaIwaixPUSYFHYjaJ/W6F08pTShJsRpZekTi1xXP8yPIVy2qXzCvft7TrVE35O5nZ74aj/8AQ+uBkfFDLwvViiJeg1jPyrzjq+8npv6zfdPG9dx8+GBgZvH9/ZOD28F3YNgoNxM5BUJ4CKg0waBBJgR1EUuh4wqlBd4DGYHNdgM1gmf3vNuBAwA4iMGx0HH4E+7YBkILiJrhKP2wsBGcLECD4g2mAbXiwVSSQkgAA/J8XWCjCBADyCDbbgASBtIDUAc4HNPLgm9e3THruuecmkKet3w+KdNiSGNjpv+WfV4IPGmQx8DY8GIWKUh8+vP/w/s/t+cYXnn8+hJCy64NzoDoyPHg/0MQLXhOYJ/4LyGMw/MfJv42kIGGwXR4O6gVv3WO9XJdPvfG2UPY+nf1lTOpFPAUUVJcRsHnyBpIAFceEk64hab3IyCtISh/seScGOJV0BQUKM8pNJO0mEn8DhevDkK7jKDfR1NuYyH581FdozHto5Hso1Ido7AcIzIcYwulwxDmL/qfa0p/KCn8oLfq5ouSniqLPfNYfNs775sDSD7fOOrGyZc+CmnXd5T3TCvc0Fh/RqT+Kif8VTepFA7zAXwrHXkdHXcZEfk2gnWBlnFk47fChjWXddfoan7bK3blp3rrXdy7au3LNq5v2vbN/yZqZjXWerlprS4GwUEudV8lb3yJZVcXe3ibcMVW8c7psb7d631zdpi75skbB/BpBtSPZJSHp2FheYrgkjZSrE9hlWW6tor60eGZri8dmYzIzBGJZQVlV87TZxbUtVl+JxVNsdOR7civbu+YtX7F6zvx5oHwWy2S5Bfm+gnyeTCzTaTU2k8Fpr2iqE2lUIo2yvLHWX5QrVcskKmlBaWFVQ41Cq5ZqlXavR6XXKbRaqVKhUKv5QmE2H1gCkVAg5vNF2XwJly/OFoh5Ak4GSyQSsnmcJHpiSkZqQ1vdB5+9e/zNfXsPr1u7bt7UqVXd3c3N9aUb1i776Ydz3577avXqVRq9jsHOojM5OAJlxYqVX3/5dXFJaQQCTp98/+zZDz/+RCyVjxk3lhYbd+aDs1+f/04kU6Cw+Gyu4NiJEz9f+qVtTquvyuMoter8mubZLZ98//nPl39dv3X9kuWLP/zkwyv9l9785M3dr+85/N7xrhVz9IVue2X+plMHTn//Sde6Ba7mQk97kbXRb6xxasstxgqbs87lb8nztuY5Gr3mWpe5xmmocSpLzZICPdetFOUZ1OUubblbW+Rx1ZYUT200FvuyTQpgK7xmvkUtdZkkTiPfrFF6rfnNtd1repZv3nz6rTO3b974bMGiV6MTP8CSf8JTepEkkEV7kfirKMIlFPlnDO1jWtK0EJybEJOIxZFo1FAMDhMZiSZSMFgSHk/F46MwOFoEEhcRGkojYEkkPBKHxhJwKCwag8fHJ8SLxCI+X8BkMJLjE4DJoDOyMtlZrEw2i8nOyGAzmGwmiwOcdFZaKiMhJT0yOZWSmkbNYMZwsxJF/Hi+IJHLi2Nzk7n8FL6ILpaylKoUoShFLGKp1WythqFU0OXSFIk4lstN5HJTuNmJLDYpPiEMR5gUgZoSgQ4PR4dHoJEIHB5LJuIoFDwtPjopKZGeDBGUSadn0P9Up8pIT6OnpjPosPmWkZ5OT8tgMNhMJotO52ayxYx0Jz1tTlraXnLUV+S4X9HUq2jApuS+CPBSk/sRcLDNFTT5Ai5mf2RiEz1NQiRHhUQk0aJSk5NjEmLJsNWUHBlNjkuJYrHSFFKxyai12Iw2p9XqMPt8Tldgervdofe5TT6Pwe3S2+yaAKg9QVKr0WYzG006s8XgdNmtsKnVbIUrKIG9LHa31eIyW1x2T16ev6BYb7ar9Sa5Rg+8vnxQWyttbG+2exxGu2nGnO7FPctnzpvd1N5aVF5SWV9T3VTf1NFa39o0bfbMZat7ps6aDsILSovLayqqaqtyC3IdbofdZQcM6svzubwuh8fh8rlMNpM3x9vc2lRdX901rWv6jBkVlZWVVZX+HK/FZlq8dOGKlUtLygq9fofbawMXEhgIC68oaACVAmOzG50uC0BSvUGlBe+xTgGQFIRrdHKjWWtzWvRGjcmi8frMHpfO5VR5nAqHTeRwCP1euUKeMn1aybvv7tlzcPmSddMWbph9fM+Gnzau/6ww/2wm4ysM9joGfIeJVyNwvaB+jiT2RxB/wVM+jkt4jce7fOzIw9F7t+5f7R+8cffh4MDDIVCAjowEFPHBhlLAhJD8YNvfEwAFDlgYP3EEDCifof24sP4PkOBxIN7BQj/QygR+ACXDZlw4hu+xCdJgYKpPkAgfk2iwtPrPlACSglMHUwr5GQ4LfTj62cmdzz399NPPvtS2dBNIG+wlfrzHf8s/vQQz6MDwyKNHD75+aw86ZAJ41HJ7+R93QM0DjjMBORdki2C17b+APAbDf5w8nt4E5HGKHr/w4B/eZ1ABGABvHqxOP/zMnf9DOO4SjnoJQ7yCJVxBoK4DCozA9YfjAZLeRFH6wvGAUK+i8X9g8X/gyXDFEQz1Dyz5dyzxdxzpewTmHAL7DQL9bRjquynocyHYDycjzxX4z82fen5ayw/T2r+b1vn99K7PO1tvfnJq4NL5gT8+G/jjq4GLn9+4ePabT3Zt3TVt/vqG7g2NrT2V1QtLyxaUFc8rLZldMbXau4PN+jwy+jcctjcCcx1Fvo6mXY0gX0JTvyFGfiIUvN3d0Ti9zlztc7eUuFuK65dO7Tmyqefg+p7dq46c3rt9x5IjOxfuWFbfmstb1Khd02HoqZfNK2RN8yV3ehMr9DS/mKDNCBcmTchOHMdLDRGlY7KSMZkJRAE9Xs/P0gv5JoWiOCd/VueMhrpmncGSmS1ki6QKk91TXFnbPrO0vtWVX+orqqyoba6oqq6uqfbn+CWANjXqnMK83KL8kqoKi8cuUcsrm+osXlemiKcwqEuri8FObB5TKOPZvRahXMjgMEUyCZPNzuILMrO4AqGYxc7icHkCgVAkFIp5QilfLMkW89k8nVyblZGVncWTyRRcLjcpJbGoKH/zpjUVlW6/X9nWnN/RXNTeVFxZ5Koo8r726sHr13u//OrzotLixFQ6JSouJBQxd978n3/9uai4eBxchX3C0uXLL/VdrW9uzuByklmMlmmdV25eW7FujUKv44uEtc31X1z4cvvRbflNua4qu6XUbC2xlbZVvPXJ21f7e4+/efzjLz9656N3Nh7atHxvz4p9q5fvXbtg28rpaxasPrz96KenO1bNstf5DeU2a53b25ZrqXbYa9yuGren1mepchor7ZoSkxau0W/RVNgcLUWFs+vLFrTUr5hRNLupdu7UJTs2rjm4q23pXEtprsrvUPpsco9F4gRIahI5jABJ2Vq5yutcuGHd259//N7XZ9cvmb2lpPiTwvwPM+gX4BBJUi+KcBmB60ORryBJFzGRP2DiT0azXEhifDgKj8OiSYQIPD4CSyBSojEEGgJDQiLxBKgXCofBorFkPDmSjMJhwlFoEoSwqJSUFHDPMzNYUbTI2Og48CD4WdnZHDY3M5ObkZkFDHiEjEwWYL8MdnImOymbmyTgpUiEdJU0WSpKlQhThYJ0qZghlzCVMrZOlSYVMZRSnlkvtBg5OhUIZCpkdKmIJRVnyWQciTQ9mxebmk6OguujksDzi0tKS81gAOpNZiTFp6Qkp6ekpKekMgAPZ3K4HA6XwcxIBxjKYqYDFGWkB5CUASw2i8VOZ3AzwOakrIw0kL0UzExnYupSYsyXMfSfiFGA2vvgMq2gwkntQ0ReQ0T1oaK+wVHfZdBXpdM1IVNiJk+mUUkJKYm0qGgcCkelEHAkJIGGT2OmKOQiq9Vgd5qtTrPTbfN4nU6Xzemxu5wmn8OQn2e3u+Hs+78gKURPwKB2h9ntsTucFsCmwO1wmIHt9Nr0Vp1CpzDbbd7cArCnSKa0ub3zFy+ZPX9uUUVRUXlhblGuw2tv62pbuW7VwmWLGlobmztalvQszS8p8BfklFYBPi1t6Wytqq9WaJUGq9HitKoNGpPd7PK7PblejVGbW5RX01gLGLSpvbmmqa60sjSvON/hdba2tS5btmzu/HlNLc12p7WkrGjRkoXTpncWlxbkF/lzC702pymAmCaX2+oIaMj/E0yDttGkBRfocJotVsDcOqNJY7FobXYQR28xq20Wldup9bi1RqPYYpE43PLCYovFLvHl6/ceXHv6zMFDr+/ednzrim0r1q5bcfbgrgtrlr6dnPoLktSHpV1BEK9ioJaSmxGg5kC4giX+gCG9nc3+4ej24ZEbA4O37g3fv/NwBBITQCnYL/4QKoIOfOsDJUAQ9YLf/4AdkCeO4A/cM2D/xxhQlAfA+Mk5wT9MEPQAC7aMwuI+0LgbGGgA0wFbSKD86Q0k7P+gBE8QSBq0A9gMxxcGKGTk8oXP21uaGtq7Tpz9FESDgzsDkf5b/ukFPl+QA6FSdZADv/vkVHNDfVNT26E3zgS4aBhsCESAdSaQN+AeAfufVx6D4T9O/m71JiBBR+AfuCCSDo6ODgRGkX9hsl+cGHIHQ7iJxl9GwE55uMAdnMVMuoagXkOQr4QBPMX2Yoif4fDvUCjvE6PfI8e8QSG/HUk7hsVfaGy7snHrpZ6Vl1euvLpy1eWe1b8sWXLv648Grv0yeOX7wd4LQfv+1Quj9y+MPLgwPPrtg+GvhgY/u3Tt9NH3lsxdV9q2LLe+J6+yp6B4RZF7Xq6hyyVvs9vK9PPs6v3Jib/iydeQ+H40oTeCBArOXhTpDyzxSyJ5D489q8iZW+rO6aiw1+TltJbN3rxk0baeBWsXrtnR8+obu672fnn1l/cWd/pLjWm50shKQ1KemOhgIxSJY/gxL4lTQs2SmBKPcO70/NXLW1vrcjLpUUnR5Cx6ekZcsowjFHCys1gcuVRRVV1X39yqMpm5MllSJtvk9bXMnFXWUG/zeUyg7HXYeXwun5elUskFwmyRhK836xxeR3Nnc1FlCVvAsfrs3gI/R8wVKAQqg1RtEEsUXJ6YzROxuQJ2Fo/NF/EZmRl8oZDD5fJ4gqwsPpcrEIukYqFYLlLIBFIRVyzMEqrEqmyWQMARirLFKQlJeDRaJZV2tTUqJQwWnZjrUrTU+quK7BX5jspCT0154erVy672Xnr9zdNWtxtNJo8NmVLTUDcwONCzZmVSajKTw9JZjR999dkb77/tyPNI9Mq8iqJ9xw8dPf1aYXWpwWnKqyhYunHZ0q1L1h9eN2PtdG+921fvk9ik3grfqXffuHznyuWblw6c2r9gy8LOlV0tS9rnbV2yYu/6eVtWNC6YWj2n2VXnd9fl2iud1lJrTpM/tznXUenS5RrUfp25zFE0raJj1YympZ2V85uql7TN3La05/jWhQfX1q6YnjOtxt9c6a2raFrQven4wdUHdllKCzR5Hm2BT+G1q3Pd6jy32GmSemwMlVjm1ndvWLTjrYN7Tu9ftGTmsqnVi3XC12KjfsGTr6JJvUhiL5oCqLQfFuTkC/jYV2PpxQhiSjgKg0ROQkZgyWQSNQbg1RQUAYmnxMfRE+NS8SRyOA4ZgUMBE4ZGofFYBAaAKSUhMZGVkZHFyRKAeoJIKgc1CYFQwOUKQU2CweIy2XwOl5nOTGMy0jiZDJEgXSaiy0QMjTxFLkyTCxhyEVMpZqnEGWpxpkbGVIqyDCqRXS+26bkGZZZWnm1U8U0agVqZDZBULAbPGVRAUhkZialpqamAM1np6Rn0NGYGI5PBCIxbTWMkp6TT01nMDA4zk0PPYKVnZDAyMphMVgYrk5mRyWQCT0ZGBovFpGdnMtjMtMx0OjsdXASHzWTbYtK6YukrcJTPYlOuoKJuIeGb3hsB7Jj+cOpVDO17Iunj6JitVFpTBjMeg8PiiJGx8QQsNpJGio6PpERTiJGEmMRITnaGVicHcGmzGR0Oqw+uEO/SmXQuh7moyOfwmi2AM62AOC02uxmgG0BPyKBOCzAer8MK9go4SksLLDaDyaZv62xuaW/NLyyeM29ha3tnTn7B/EWLlixfUlNf5c/3WRzGzuntM+ZMLyovbmpvKqsua2xrmDpzamFZodaks7qsvnwf4E6b2+bN8xpthpzCHACgFbWVDS0NAFUBlZZWlfnz/XaPY/6S+QBqvXk+4AbAWlxW0trRAZB03sIFbp8HmOr6Gn+ez+Gxu/1OB8Bli9btc+QW+vy5Lo/HFuypB+gZmAhlMJrUsGffonO6TA4nHGkKx5taNGaj0unQO2w6g0FmNikcdo3OIPb6TWa7QmuSWJxqtVlcUpO3YeeaI6cPbzy0ZebK+RXtdcUVRW/u2HZ136FX6eyPiLSf8JSLKAKcPIoiQ7XNSFI/hvYlnva+WPxpdW3f22dGRobujMKpHhA8AVgFzEhAh0qwAIAlwePWUegNznkPbgq6gQUc0P73m794QGqCJfqfpw46nwhIIGwiCWgNAGkf+U9GUiCBc4wOw6RCxU+QSmHLLjz78NDd3qtXr/T23bk/8AAEBuDkPyNN/y3/Z+Vx7oIPegQ82MGBe7euXrly9WrvnXtwmf5g9wLkJJgvh2HX8j//U38Mhv84eayXNPiGPwhMZgy+6vAjBW84HN9zbwi8gQ8/Ntt+nhJ2E427Fo6Fy2EjQaWc0o+iXEZRfsFFfU+K+5IW/01U4odY2q8zpl3Zv/vKjt1Xdu2+uHfr5T1bf9u57f5PPz24fWf45vXhm33DNy8O37z84MaVh4NXHg5ffjRy8eHIb8AMD34/PPDtwJ3PBgc/u3H7zd9/3X3+szVvvdG9eVfl0jW+qfOMrYus9Ysd+d1mS7tO26TRNBkq55Z2NuVvturfpcb+igWEgbuGhAMGrqLwVzCEX/GU1yNpBy3qeVW5rjJnYVuFv7nEXVc4Z92SrYd3Ns9uaZ7dcOyd3Tv3LG6tMrcXaaotnFafeGG9Y3aFcVqptrvWtn/DjM/f371xzdSNG7t37VnVNb1eJGQnJ8YzU5hxlJiMFFZ6ajoOj8ficBqDvra5Ka+sVKRVpnCYaVkZApVEopWKVUKRnC9VCPn8LG5WJi+bA0w2j5MtyJKqpKBcVOqVHEEWR8jhCLMyBexsMVemEkjk3IzMJL4oMzOLzhOy6YwUpVqRzc9mZ3Fg06hQzM3iSSVyNoujkqt0KgOfzWczspJiUqKIcWKOlJWaScVTZQJxAi0qlkwtzfPnOtXsNJJaRDcpOW01hbPaame01dZXl7Z3Nr362pGf/vjlnU8+cBbkJDDpeqvx9JnTX57/urKpWmHSiLWKuT0LX//wrWmLZ8ltWkues3PBjEUbVizfvKppRquv3O+t9LUvajv28bFDZw/mtuQ4q126fB1Xx82vL9h+dPvrH5xcvH5h3ey6gvai/BZgSnz1RTkNJa6qPEe5z1xkd1a4nWUOU65e51cbcjQat1pilrHVXKVb3TCvZddb++dtW1KzoKV0Tn3hjJrcaVXO1iJjXY6locBSkSe0GmVuW9PC2RuOHlh1cLe/qUbkNAMw1RX6AYyqIJh6xB6TwKW01flK5jTWLJlqb8rleOR6m3AuL/31+JgfCbSraOplBJxgBxuWUPjLWNLPuOjXo+k5CCxt3Dg8DoNAoSLQOAItFkWMDMeRybTEmLg0UlR0BBEdjkeF41DhGDSGiAdIGoFCojDomJgYPo+vVekkYimHlcXJyBRl8zQiWTbgxYRkXiYH4GEKPS05Iz2dz00TZqWIuRlaKUMtZqqEHK2UZ1AKTMCohCa12KqV2fQyu15i1nA10kyFMFMpzJQLWIJsOoedkgFnJ6UymLAPnsFMT4eGToc2IM50BhNAJ4PJTk1jpqWzUhlBw0yBraMskLE4XB4LQCo9PTEpJTY2LiUlIZNFz6RnMJLSGQmpzHRWSnoGnLsVnaRA4mZhKF9Fpf2Oi7kKpyrSgOlHQtVsV6HWNsJ3ZNr+THZZfAozFEecHM5ISUpNS8LgcfGJ8ZHRkUQKgUzBpyTHqhRis0HrsFtcLpfaYpQbtVYHgE64LrwtMBHK6bIC9LRYDYBBYYOoy2o0aYGjtKywpbWhsqpkxszOGbM6yquLKmvKfDk+X07ugoWLFy5a3NTS3NreWldfXd9U09zWUFlT2jmttbax2uIwW10Wu8fmznG5/M78kjxgg5DiiuLqhqqm9saK2gqnz17dULOkZ+nUmV3t0zo6pnfOXjBn+uwZJrvZ5rYvW7V8xZqesupyAKwllaVOj8vh9RSXl5VUlKv1eqVOY4ELpBp0Zq3ZYXJ47f5C37RZnS2djeWVRcUleV6fA0BnYIypClyLyaw2mlR6gwI4rDbAqRoAplab1myU2yxqq1VtMMr1eonBoNCbFDanQW9Wq/RyrVWts2rEGrGzyFM/rbmlu3PR2qV7T+zfsX/3mdOnb/32x6creg5KRW/GxP5EoF1Ck65gyL1Y8mXY9k+9hI76DRf/FTHpfYHmxskTQzevPujrHbn0x8i13gc3bw7fujPSd33kav/IjVsjN2+N9N8Y6e0fBfb126M37o7cvAPM6E3gCLqD9u3/IBM41K2AuQ1skIDbMBnAAPetm8AeBSHX747cuDM68AA26wYQALZKPZFg+QXL0v9zEjg8PAkoKGETMWAPUCAOwvIxSPMAkQOT3B8AA+kkSNf//Hjy/3d5/ODhQBK4FhAEI/iUoU5auEYkyIYj4AfkCthIGmgnhXv8cz/3x2D4jxPYShqsdAIeHRgYCCJp4M2H9Vbw8oM37/4DuPbSh4VlX4Rg+jCUGxFwevu1iMhrYVE3wqm/IogfMdj3Tp6+cfz4rdNvXX/tjaFfL4zcvTpyC5iLI9d+GOn/fvjmzw+H+u4P9I0MX3o08vvD0V9Hh38ZHfplZOj7B0Pnhu9+OXTjo2uXTv/x3f5fv9117vNNH7yz9K1TM04eajq2verg5pKdm/I3bsrtWetbvtLfvdBZNcOYM1Vvb9NbmgzVCypK2vJmVPl3mHRvRcdeROCuo/B9KByc1I8Cn2PqBQL547TkjWZ5ZZ4xv8rnrS80V/qd9YVtS2duPr6rZlp1RUt+c3t+Z6t/fmfBkqlF3Q2exR1F85sKOstdXdW+d09uv3Prwq49y8tqvA3t5QUVfp4kOyk1OSkxNSkuNSk+jZXBYmQwktOSOHyuxWWz+x22HKfOYRAohQJFtlTNlyq5YhlHKuVIRDwBL5vH5Qr42TzgEPDYXHZmFjtbxOOJBZnZnPRMBoMN+3oBg4okWUJxlkYny+ZlCsXZIqlAKBFweVkCIV8mk8rlikwW2DUrJjIqLTklOSElPY0FEsNIy8zOFGbSOTRCVBwtbkZ718ae1WaVZtemDWdeP6IUMlNicRpxZkdd2YEd67dt6NmyZc3iZfNLa0uXrl/xzW8Xvvrl+4YZ7WKNtGVay9kvP5zbs8Bd5DPn2P1VBXNWL1x/YOucNYsKm8otRa6C5vLdpw6s2b2xbkaDt9rnqnA2L2yev3XhvE3z5m6a1zCvIac+p3JqxZyemat3rKjprLSXWDU5Wlup013pd1fm5TeUGXJtWrdB69ZrnCq1Q64wiyV6vkDJFmoEfJUwjUdP5qYIDVJ3dY6/qdDdkGevyzFVenQVLmWpzdqYpy13m8tzPbXl2jyPOsdV0tmyYt/2jccPFnU2SdwWfZFfmesUeyxSn03g0mc7VXy/TphvEuWbsnzqFJsgyyWxGIXT+JlvxiX/iI++CNAKRbiKwV5B43sxsO3/V2z0u+QEd0gYdtxYCo5IINFCJodNnBSGxdNQKBKRFEWgURFkbAQJF0HARuAxaBIBTcCjAcDicXgCPikpiZvFZbEyWRnslITE5Nh4SRZPLZTyMjJ5AAYB+jHSkpnJKVmMeA49hpOWJMrkGORCixqSqEHJ18m4anGWWszTyvhaWbZSnCUTZAi5qdkZadyMFE56MoOeRKcnpaYkp6akpafT09NTUqGeqfR0RkZAmIBT09KAhwESQM9ISmMAHmWyuRlZPCYnm5mZxWBx0pis+ORUWmQsmRKJxRIjI6PTUumgipUUnZBIi02MSaBFxxBoMWRqTCSKkPnK5E5c9LF4+lfk+N+xUZcRxF4s4Hjc9XDsdSTpIpb6JSX2RHTCxjh6dUJ6EjkSAw5IiwFniYmOB4CbHB0bQ6NERZLpyQlardLpchjtZrggmFnvdNlcTqvVYrTbrV6vy+mym8w6QKU2uwkgqd6g1mgVRcV5s7q7liydP31Gx+y501raaisqi10up9fnq69v6Oyc2tXVVVNTVViUk1/oLyzO8fhsbp/N5baZAS46zG6fw+W1210Wk9VgtOjdPmdjS/2SZQsXLZnf3tlSVllcVF5U39pYVF7c0NrY0tk6b/F8gKSeXG9hWRHwFleU2D2OgtJCo92k0KqNNqvFbgeJtnucNo9DbzHqLfoAj9o8ua7y6pLlq5cuWDavsbm2uaWuo7O5qro0SKWBtlKNxaoBPGq2qC1WqBbKaFYBDDWaZGaLCrCpza4Hm4wmtcGshvqwbHoT2NdhNrusWqteatLKTJqc4pyedcuPnXltx/6ds7tnzuqe2dXaWKyXz2CmnklI/JFIvRpYgqsXDT6DhOtQcWnUZVTs19ior4X8rxzG82bzd3rLObP9W6vjnM123hQwFvs5i+O8yXXOZD9ncn5rcZ+zuL+1ur61AtsbMEHvf6ixOL+xOb4NmPMWxwWT4zuz/ZzV/oXN9qUdOBw/WL3nrDnva6y/bdw+PDAY7Cr/zy70A6cLFIigPHwEqBQg6ShEUhD2KNB0E2hHgy04gdayx+n7T07lf8t/sDzpFgDPEc7tfvycAZXCZwwn+8EhxcMPYPs95FIQA1RFAvv8M8tjMPzHyb9E0uA8J+AF4eDlA9z/AM5/HBkZGrp97sdPdc4vw8mXkJQbaOqNcMqNMOqNCPIvKMJZOnPgm68fDg48uH1jeGjgwYObg0O9IyN9IyNXHgz+Mvrgl0ejvw4P/zw0/MPIyNeD9z66eePt/ssnL/905Odzuy98seW7j9Z/8dbi94/PfPNA6+m9TW/ub3p9X8PxnRXHtpe8trXk5NbiE1uK9m/N37U1f9+m0t1bq9ZsrpixoqCsy2IuE9urNN5GV9fC5p09c04X5p6Niv8RB8ez9qJoUAMAknwNgf8dRzqWEt9jlFb7DPZCs7epQFVk1Ze6Onu6Z62a3dxdu3XP0hU9nXZzdm2ZpabEUuE3NBa4avMcORbl9I7Kjz8+dbn/hyVr5xbV5Zv8Jo40Oz4NlLBxLBY3OSk9ISEplZ6WJciWqRUKnVKikuSW5uaV5jq8Fq1RrlDx5fIsqYQtFbGF2VA3EIfF4WTCvneBUJTN5/GFYqFEwgbhPB5PJBJKZcCblcUSirhsDlMs4fMFWVncTJVGkUpPYTDTMzOZ0dFRqampjPT09DR6enKqRCCMpsXExsTTKLF5eSWHDr5aVFBGJtKmTAwpKyy++vsfMzs71/Ysu3fn+uZ1K8Q8ZmZafHVp/uEDOw8f2vPa66+u27ausKbIUeTpXrXgy9/Pf33p+xlLu11Fns750xauWdKzbXX7gi5bsdtfW7h0+6pdbxxqmNOu9Bpd1Xk1s1pqpjeUtJbn1ec7Su2mQmPD3MYFG+fPXju7a3lX++KOpVuXbDuyZeuhje1zmv0VHq1Ho3KotS6D1KQU62VSg0IGjE4m04nEap5QzgFGAu6VSiTTyAQKAVvMZvBZLFmWxK7U5VscVX5zhUdX6tCWOUzVHntdnrHEZyr22ysK1bkuld/hbShfsG3dttePdKxYoMixS70WdaGL79Dx7FqhzyjwG3k5BoFPJ/TqxHkGXo6G59dZ9NIFmazX41MuEGmXMABGocKjywhsHwJ3G0W+gqAcj001h4ZHvzQ2EoGJIlKwWDwWR8LhyGRyFJpEBEgaikeH4TEoMgEiKRFPpFJIVAoKi8HisJFRkXHx8RkZmbFR0ZFkCofBVINHy+XyQTUkk5GalpSYlpDMTk1kp8axU+Kz6VydRGhQZKklHJmAKcpK47FSs5ipXGZaFpPOyUhlpadm0FMz0pMYqQlgX6jkFABkWlo6nc5IZzAY9IAAGGWz2ZkglzCYKWmp6UxAosyEZHpMQnJMYgoA07QMDp3FSUnPiIlPJlGj4cJUGCISjQ8JRaKQ+Oio+LjYJBq4BjSBiCag0NgwJCYMhUVEYAlTkOkhEbrxk+ahiV9GpVzG0f5Aoq+hsTcQuD4E+TI68hI68mc89Twtbn9sSgk1TkSKisNSkxPp8XEpSZQEGoaUGBcXGUklE3EZLLpSJTWZtAYTnPbk8zqcVmMASW0+n8fjcZktBqMJ4JoOUCkwao0cEGpjU82ixXM7pzbPnNUxbUYrQL3ikgKXy+X3+30+X1FRYW6u1+2xOV1mh8NkMCp0BoXFZnC6bU6PzeWxOQDdGjVGs85k1VvsxrwCf1NL3azZ0xYvW9DZ1Qa76Qty7G47oNL8koL84vzymgqb264z6402EzAOr1Nj1AJvQUlRZW1NXlFBRW1VY1uzxWnVmnWF5QUNrfXt09sq6sryS3KrGyq7ujtbOxrrG6sASTc111qseofTbHeYTOZgs6ge8CgwWr3cZAmsDmBVmmxqK+BRq1ZnUBrMWqvdZLGZLA6r2W6zOh12t8vp95jcDpVZC7Y6vTZ7vlvt0ANOlRg1WXq5yKHPNasWZrIOJCV/HBv3K57YjwS1BfyNCOLNCGo/knYRQ/4Fh/8Zj7uIJl5BUi6hKBfRJJDtL6HhPP1Lgdn6F1EgnPQHmvw7hvIHGi5l8gdwYGh/YKgBA7xBAwL/nQacggxOAWcaYAmBJJH6AuodfseSfsYSfiVQfkcRLiJIF3ExPxBj3o5NvvLWGYAHoKwK4OF/ogTOFkTS4SCSjsKxpCMgDG6CdsAFEganZv03kv5XkcAThG3esPkTUOhDWN8YGXz4aCj45KHCMrjCAGy7g7Fh2D/7Uw9y4T9Q/g5JofJYqGcWgikIhOPOwWaoKwTUAYdGBobunP/xU7P3PDH6ChZ/LQJ3Ey5qR/gDR7yAIXxpMl+/cB5qph24PTp6e3Dw4tCDiyOjFx8M/jB484s7l9+98suxvt7jf/y2+5uvVn780aJPP1j04Vuzz57o+uhE19mjbW/vq319d+WpXWVv7ip/d3flmZ1lb+wsen17wVs7i97ZUfjGRt/JjR7gPbG1ePf6gqVLXa1TNfllXL0z1ZDDNhUrSqYV1c2qWTG9ca/Pczom4Tc87XcsVIR+E0m8HYa7EUH6mRB5KjFhtV3bWZ+bU+u0Vti1BSaZV20sshS05B99e/f6LfOS6PjMrNjSAluxy1jqtjWVFVYW5nhchu55HV9c+OTX/p8XbFgktShTuOmAFeLSQLHOSkllRMbExSUlZ3Cy2Nn8DC5HKJPoTHqDWa83qGUyAY+byc9iCLOZUgFXyOXx2NlZGVx2BgdgSXa2gMPJzuaJuNkCJiebw+PzRFIOXygUSRVyhUatYjLTAYMCOzU1JT4+NjY2ms1mZYHzcLPAlihaZHJCok6pefXA4Wkd02hRUa+MGS8QyX6/cmX3nv0pqenPP/98UmLCmbffWrZksctlP3rs0PXrvQcP7OVmsfJy3R98eObbC9+8fubU9sO7th3dVd/dKrTIa7qbP/71qw+//2R2z5y8mvzWeR0nzp7adHibu8Kn9RvzmktLp9b4GwpLu2rKp9XlNhXXz2pqn985f82C+WvmFTUWFTQUlLWV5tfn+6r9nkpveXtZ7dTqoroCd5FDZ1OKVNlCBUBPIU/CFykkIrlYopQEWn+zhRKuUMoVirNEIi5AcJGIJxDzBVK+QC7kKwUCnVhsVuhzTbZyj73aZ670qArNblA9KPFI3XpTsddanmco8ko9Bn2xe+a6JasPbe9YMc9amZemyFbn2bRFbmWBQ1nklOWZpH6d3KfXlbhEfmOWWyuxqx0a6Sw263Rs/I/kqMsY0mUk7ioaMBb2BiinUcTzxJhTUcklE0O5E0JoYQhQGQiJmILA4HAEagSBgCDj/kRSFBGPwGGwRAKgUjQej0ChcAQ8nPCUmpbBzBALhHqVRiOVS3k8mYAv5nM5bCadkZzETEpipSRz6QmclFQBky5gpWQxklhpCRmpCczUZEZKCjMtOT0llZmWCiCWkcbIYKYB+AQmsIopExyaxYJAyoCNowH1qCwAo7DRNC0tISkxPikxOj6eEhNLpEXjyDQ8JZJIjQYGT4lC4shhCNyUcExYBC4chZs8BR0ahsXhqAQ8BR2BQYWiUOHY8Aj0lAg0QFIkuB4UChkREYVEp4wZvzAc/0tM+h94wDTYy1jiJST5CirqEibmFyTpEo78I4H6HiVmTXqmMSYxHkciYkjMZGYUOZoKZ1/F0WjUuJjIhNhIYRbTbtZ4fIC1LE6L0WELtDy6HE6nHc5wshiNRr3dbvZ4HVBtvlnn9Tny8r2FRb7qmpKS0tz8Qp/VZtTrtTabVafTwcgOE8A+t8fq9do8XovTbXS4LS6vzeY0w3WVrDqb0+QBVZccl9VhtNgNbp+9srq0o6u1qqbcl+vNKcwzO60uvxtQZmCYqV2lVxusxsKyorLq8prGWoCt3jxfU3vr4p4Vs+bN7pjR2T59agmo3pXmVzVWtU5r7ZjZXlZTYvVYdFZNbqmvqBT22hcW5fhzXEaTxumygOQFFEJpAGEDSIWr/Fu0JrikqkpjUuqtGoNFa7BoADqDS7baLVa71WSFC17pjSZg1FqdVK2QaWViqSA1IzWWkSy2GbS5Xr5Fl2lQZjuMUptBJ5MWSQTzsjPeiY6+igaQRwEGatRHEq5g8BcD3NmLpFxDkK4h4Xp4gAL7kcRrcOlmaAdNP6RDaP8rQ35iKP9O04ckwzVRkSTYO4HCg5TcDKfcDKNeD6f2IalXIZsSrqEJfUh8H5rch6OdnYK8fOhVUGSCEgY2R/5DBBSUo48AmQSWxH8Am0MBicDhBCBw9OHwg4Aaq8eKawJtav8t/9QSeIKPlY89gg2jcLL3g8HgoI3RR4FlHe4/hOtIjcDGUpAfYPg/93N/DIb/OIEz7gGMBltGg9qgAJLev38/EARRdXgUVP7gerOwejoycuO9j49iSb+TqNdQ+F4k/hIS04sl9qFJ3+Cp71uct7//bnTkzujg1dHRvoGBn6/1fXr5pzd++WL3N28te//k9I/em/Humy2nT9WeOlZ96mjl60cq3txf9uaekjd3F7++M//UztyTO/yntnvf3Oo7vdl7cqv71DbPm9s8b212n15vO7nCeGSRbscc1eI2fnV+gtdOyfEmFJVyiuqktmKRp9Fqb/Q4Sh3t1UUrxOITMUkXSJH9aML1MOwd8PENhSMFzxNox9MZ2/y22mKDKU+lLzKaKx0yj1LqlS3btvDND46U1HqJ0UipMKOuMG/xjGlrly5duWzxgoXdU+d0NM5sfuOzd9759mzHkll0MRsVRYhJS06gpyVDTGBxskVZPHFcYirAU4FYxs3m83kCAU/A53K5GaxsBlOYyZJkgUgCLiubx+bzOAJellAokAWaTcU8PtzI5YuzeMLMLH4anZUQl5yYkJycDLteY2JitToth5OVlJQcGxsjl8n37N4zf+68+Nj4CWPGJ0cn/vrdz9988Q07K/ulseMASJw8887rZ95h83ghoVMikBFVtdW1jXVCmdjqdW7ft+v3q5d61q0sry3//pfvbw3def2DN1duX7P9tX2Ld6w0FNk8dXmHzh6/PHD1858+X7VjZVN387y1CzoWdZW0lRc2l1RMq8lvLrGUuCqm1dZ2NxW3lc9ft3jVzjXLt/Ss3LqqeWazu9hjybUafEaVSy23yORWmdwkE6h5Eg1fLMsSiTmAOLMAowv5Gq1GIpOKJUKpVAwAlM/nCIRcmUyolEtkYqEY0DqPJ5GKJHKRQMrjiLM48myhXmLINTkr/b76fEeVX51rMpW63bX5+kK7rsDpqMq3lHvNZR5Vrs3fVLrx+L7l+zbqipzA2Gry9RVeQ61fXeGUF1kkuUZloUPksQicepFHJ3QqnSreTA5rGz3trbj4H/GUPgT+OlyvAWAW6SKS9Cs+9j1ywuaYVNXEEPz4cdQoKpJERuBJSDI5goQHBkEiIEkQSdFEPBKPBVSKJxNxJAKWgMPiAbziImOiM9lsuVQm4vNZ6XRGSnImnNqUnsmmp2YkJTESU9kpSZlJwCSwUuKYyfHpyYkgEmBQFp2RycgAkJmRngGsDDgjiZ3JygTwCbWdMgF9MtIZqSmgzpIaYNR0kGmio6KpNBotOopCpWIJeDSBgCYS0QQyikCOwOBDkdiQCMzkgAlDEKZE4EIBkiIJYRH4kDBcSBh2ShhqSkgEIhyNQuLCEdgpaFwIGh+BQIcjUWFYzBQUBh2KEL04cQaStB1N+TIqGa7KhgKIQ72CpFyBuIPvR+GB45O4lBXxKZUJdA6WnJaYkJSUFEmOiouMiY+Ji6FRIkm41DgqqKqptTKb1eCxWZx2K4DLoJ58m93icFgNBp3VagiOLrXZTYBK1RqZ3qDw+e12p87tsTkcUHl+bm6O0+lwOGwutx0Een02p8uUk2t3eowOp8nttTvdFrNVb3eZ/Xlur98BvL4cl8dvh26P1eWx2V0mUIc02cxGq7G4vLi8qjyvKK+orAgAaGNr45z5c9q72oFZvGxxW1d7Y1tzV/fMmfO6W7vaG9qb5i6ZW99W78n3OHOcDpAwn83iNtm8ZpvX5PRaAYbq9ErAoy639c++e0CieoMKGOAGkKo3qpQ6md6mNztNZjjy1ebyuW0Om8FkNBhNKpVWrgDVMiEvWyASSlkcZkJKXBqopWYwErNYXJOO77YKPQ5pjjPLYWSaNVy7UWLT2dWSRZns0zGpX5HifsVGAv67DtgOibuCJoB6F1yOBEkAH/B+JGA+wJfg8wgM8RoIRxGBGziA3Rewn2yFEfpR5P8oA2cTwhYN0lU0XLGvF0ntR0T2R0T3IqL6kLReFHj7QNpw19GEqxHY2xjqt5PRfYeP/YORFJ4Y9tGCAhHQRwBJ4dyWYMctDITarAId+P8t/xUk8BwDSBpoKgWPGLAorIrA/uNREDLyaBhUQgahct0Aj/4XkCAX/gMFtpIGiBQiKbABlQIevXv3LgTTocEBgKnDD4YHB0aHoBIugKaDfdfeL634MAJ3CR95FY66A981PKjUXsREncNGf2iz3/zx84ej/UO3f/j953c+enfLh6eWfXRs9sdHO989Wvfm0ZK3Xi06dSTvtUO5J/b5ju1wvbrV/toWx6nNjlNbbK/vdL++y3lym/X1bTZgjmw0Hlqr2bdEtnMOf8u0zPUNqSvL4ntq6csaMpY0Zs9rEcydply+zLNyfWlho8pWodQUawQ+lbnIWZXvnisRvhMVfQVPuR5Buo6g9qFoV2AKyT/gY19LTl1klRbnKTW5clOlzV7tzNSy3OXWE+8e3HZgfbaERSagHDrdq3v3f/rBB9u3bzlwdP+qrWvUbqO1zPvmN2fP9/6S11wxEY+IIOPjGGl0NieNkZnB5kvkWqFYxWLx0hlsdmY2nycW8SSSbCk/g5dNzxIysgXpPC4jK5sl4LEF2cBwROxMAK3S1LSM5BRGSiozKSU9KQkACzsjM1vIl2ZnCWNjk+JikxnprD179u/cuVskkkyaNJlKoZ1974Nz35zjcngTxkyKmBC2btmas2c+5AvEEyMiXpw8qaq1ce32LdTEuPFhISGoCHdBzsKVy/Uuu9JuseT6dh8/fPF6/7G3T339y3ff/Hr+8DvH1h7YvGLvuhX71s3dvGjG2jmbT+w49OahzQc2rtu9Zu7quY3djcWtpV3Lpq3Y2bPx8OYlW1cUNpfq8yzuSr/Ga/CU51S2VeeU5zpyHQanQW6QS7VSiUEm1ItFOrFQIxDrRHKdRKWVatQSlVyolAqF2RwuJwuQp0KmUCkVBj2gU4VCLgZGo5ZrVQqtTC7nieRCkVIGoFUkEGbzRVyejMdXCyUmqc5ntBQ6XBV+e7nXXZfrqPap80z2Sn9uS5mrNt9RmeNvLDWVeDwNxVtO7XvtyzM5LWVSv0FeYhGXGLkFWpZfxXQrWA51tkMvcxvlfiM/VyXzw1XI8xSCmVzWmZjEP9Agt1CgLn1QGCOIcAUjNPU8Of4ANVE/MYQ0ZQqWSEKQSRgaFUEioWkUbCSAVCKaRMRTyRgSARgClYSnEiKwyAhUeAQ6AoFFE6nkpNSULA6bxUxPiI6MoRJTk2I57HQGKzmNmZjBpTOz0+lZqakcegrgVNhHn57CSE1lwpnzbDaLxWJkZsJVoBhp6SwGk0lPp6empSanJMQnxMXERkVGAQMckZGRRCIRg8Oi0GgMFoPGYcOQiFAkMgKLjcATIwikcBwxDEsMw5BDMcRQNDEcRQ4FVBqOD42A9qQQ3LiJ6IkhqClhGAQKj0QDQwAxp2DIUxC4MCSAV9TkCCSo6JAj8DHjQpUTUZsSMs9HM/9AUa8jCNcRuJsYiBFXEbh+JOV3NOkLctRbmeLujOxMApqMRWYkpjLiU2NIcKX/hKjIxGhKVCQxJS1eKhYC/nI5nABJDQaDyWS02y1WK9RCajRBhgvOvg/MeTIAkrM7DEazwuO1uVxWu93qcjldLofb7bTaoN4lgKR2h86fa/P4YItpTq7b53c6nWZAhwBYARcCGwRCooUaqSx5Bb6KiqLcfL/b4/Ll+jq6OmZ2z2huaeyeM6uzqwOYaTO6auqqm1ubOqa2r1y3qnvBbFeOt6CsqK6loaK+orqpOqc4x+Q0GewGd54LGLvfbPWajA6ty2sDp7YAGnaY/Dmu4Lx74AYhwMCJ9la92aK1OUx2l9WV67J67GY4U8pkttuUWrVEBl4CKZ8v5HC4mZlsqEIBTl9LY7GYGZksBpuTmJXFNqg5di3PZZb4bDyLhmeQS8wysU6ulssqhdJlzKyT0ann8TGA8G5G4G9E4HrRuCsYXD8Kdw2J70XBFZtBJocNonCeftAA7nzs7gvYAF6DXoiwUMUKAMr/dzYN8uu/CPyXBhynD7bdwtVSrkIApV5GRV5GRwH7CpIKePQqGjL0NYCkKNJ1QuzZMWEX9x8BSDr6n99x/0TAWQMnDmApsGAnIqDRALIEwgNe+At9/y3/9BJ8qrAlHD5TSKLgwQcfMezBh5kgGAzNf4n59v+XdNz/FUkHBwcBj966devu3Tt379+5O3Dv/sDQ8P2hh0PD4NWD64sODdz55ZfPCiveR4AKbiSc6oQg9GEiL4WTe7HUL0mUD4zq+z99NvjHhx++uXbv1rZXtzWd2dXy/raqNzfnvLXT+/Ye72s7bQe3GA+s1x3dYHh1q+XUNvvbG6yn15tPrNUfXa05tlrz6lrN3h7ZzqWi7Yuy9ywS7Vsq2Tove2c399X5suOLtSd7bK9vzDu1pfjU9opje2o3bS7zlmbr8/nOequkSCsrs1prPSW5huVKwcm4+CvI2OsI2mUs+MYR+0B1HEk+R4o+mpa6xCAuy9cZchSWcovGq1A5Jfn1/jU7Vy5cMR+U/UK+4L23z/Rd6Tv74Yefnfty+9E92XppJCc5p6l062v7Nhzdpc91YqJpuOjIJGZGRhZfKFErNWapXMfnydPTOVkcYTbsgpZKspRiloSbms1J5PDp/Oz0bA4ji0Vnpyamx0QmAIRJSqRHRcXT0zNVagOPL4mKSiBRohlMzr69R44eOpnJyp44PhSPIx8/durWrdtOhwdQxgsvvNBQ1/Txh58AZg0ZPwU1EWGU69ev3gQS8UrI5KdfedFTVrTl0J5UXiY2kjwZg2ieNf3b33/JqanU+t2GAp+rsnjvqWMXen/75tIPO1/bP3P1gtkblnStml03r6V5cUfNnMbSrqqqjkp3iaO6o6K5u6GirSy3Nreqs3LhhoXz1y+on9mUV1+ocKilNqXcpkwXZHDlPLlOwRVlCxUioUwoU0tlOrlQK5YaZHKDTKIRS9VijUauApv4XD0IkIol2QKlRCETSzVKtdGgNxo0SqVELhOp1FKjTmNSqLVCuYonkfKEUoFQJhXB2V1ygUQr4Ug5WUqu2qlxl/uqp9fltxTpi8y2So+nPs9VmwOMsdjpqslz1uTK/fqC9oqtp/b27N/gaSzUlTkURWZJsUlcaJYUWnh+oyjHrPSbNPlWcZFBmGeQeowSvcoiEiziZp9OZPyCje0LJ4O6Vj8oFJG460jiVQzlHCH2cFSyftxE0sSJxJhoXHQUPjoKS6OiKWQ0hYQmEbBkIhKPReAwODIeTcSEIsPQBDSBSsQCQqVRImOiU1JTAJNm0lOS46IymSkyaXY2LyODlcJkJdNZyQx2SjoXgCkjPYtJZwMkTUmlJzMBlTLpULF9SlJKYkJSXFxibExSfFxcVHQUFS7jScThCFgcPmCwGAwaGCwGiUZFoABS4hAYdDgGE47DhmJwoRh8GI6AJFAxpGgsNRZJiIxAU0IRRGDCkCSApBMnoCeMRYZOwKIRFDSWhkSSkEgiAksMQeNDIcjikSgcAoFBoqBG1oljQsnj0UUMQScl/gCKcpkUdxWJ7UOiwVsG13mKoF5Dki5jSOfJca/H07vjEo1USjwWFx8Zm5KYFkeLiySQE+NjI6OoVColmhajkqh9Hq/dYTcajSazyW63ATDVaFR6vcYS0EgKjMkcVKKksdn1BpMcIJ3dCRd2sttsHo/L6bSbLfoAbjpdbqPNoXW6DU4X3BGu9umBdJiX7wUwWlKaX1FZXFiU4/U5KqtKelYube+Aq4a2trfWN9YB7oQq8WurAIwCKl24aH5lVYXZaiqrKG1sbmib2lZeW2G0m20BhVB2v8OZ4wA06fA7bF6bv9jjynXY/RaLx2jzmSxOyNCAQYEBqXU4TACLPV4HSEluntfnB5AKrlatVEllKplcoxQrZDyxMJOblcXjZ3I4jAzYJs7KZKfD8TssVkZmOqi/pjJ5mfy0lPS45OQUHjvTIJPlWYVeI18vtkoFRXJRqYzbkcVZSedsS2Eejkv+mBL3IybyCooCHsdNBOyj70UCygySKPEagngdLkYKHARQ+wracMHnCEJ/BOHaE/uJwf/F/e83+GvhcHHpfgS2PwLTh8D1waIE1AAJwN0bjgY1nGvh+CtI8g+EuHdQlA+d/js//QI1ZQc4ABIAYIC/6qMKFKaPXYGggCfohRL0Btx/7vYk+O+8f3MF4wdAA65cFWwMhRIYRgqcMGz0QUC1f9AbXIk/sC/UCfSvTgSdgaP+6QA/0AtdASsQFvAA9xMPdAXsv/j+DABxAn9Pdg9sCEQI+ANOuBmax7EC/38xMF4wejDkya7A/M37OOCx44kzIMEYf2ee7Am3Bv6fhAe2gD+4DfqCUYJ2wAQdj+VJeMAO7ALt4O+TMOh7LI8jPt4c9P7F/yR60At///TCzY+Dgr9/SjDDwec9Eli/LNBc+mDkEcyL4GnD5w0N2As8cniYwP7BAz4+VjAk4AwKjBj4e3w2+Aud8A964I5/8QfDnsQPugPOwKGCG/50BLcGNvwZ+NgX8D6x/20JHPcfKU/9OXg06AACkPTOnTsDAEYH7925e/vevcGBO/eH79+HiyTDt3J45P7gnZ9//byg8otQUi86qj+CchUJNen0ofB9GOL3GPz7Tv39N7edfXXB/p0thzZWHV1R8PbK/HfWuN/f6Dq9zvTqSvXB1Zrj6w0nN5gAlR5bZ3hjhe61RYqDi6WHFkoOL5QcXCrbs0yyb4XkyGr5yQ26N7ZZXt9he3ub4+w29/ub3O9s9J7ZWfT+7oq3NhXvX+Gd1iyy+xgGP9dRpTZU6VX1VlmVUV9uyikwLFSKP6Sl/YqL+QNLASXlNRT2KgIL8PQCIfrVpJSNHuPUWo+7zJRT4bAXmrl6Xn5t4aYdmxraWkrrqj/78svBB8P9t29/+eP5dXu32Mr8fJtK5Na56kvmbVx55tsvpi5cgImOnoBAxaTSGRxeJlfI4YvpdE4mi89li7IzxayULHo8S5AhzaYL44nJ9GhGLCk+JQ7O04+mJRh0Vo87NzIyLiwczebwV6xcd/jICYVKj8YQJ06csnzZmts3B1yOnCmTkePGTc7LK37r7XfcLj8SiZs4YUoWW7BwwfJsrnjiuCnjXpgk5IiPHT6pVOtDUOhnx7xc2d70Q9+luumtpMQYpoRvL85947MPl+3YbK3It1Xm2ysK85urlmxb8+GPX6zevzmnocRTl1/T3eRrKLCUOX0N+e5qX06l11Vg8ZU6nQUWa55R59JY/CZbnk1mlon1UoVFJdKJs+TZQrWII+HyFQK5WiZVSFValUQuUWrkCq1cpgWAKZKoxVKVWKoQAdyUiXhqkUArFWtlUq1MoVOqDTq9Qa/TaBQqpRQiqUIMjFol08uUUEsBTyLnQySVS8UiMU8k4fMk2VxpFkfCEWvFSqsqv64wpy7HVunwNeR6G/Ic1V5bldfTUOCszfU0FtirfAq/3l2XN3Pd/B2n909b1e2qyzVWuI3lHmOFV13mUpQ4tEVOTYFdlGMQ+fRyr0nmcjoKioqd9g4m80ws42ds1BWQn5HYXhSuD0W4isBfQpO+J0QfB89u8pSQ8ePwBGJUUjKSQgnF4fFR0RgSGUMiogl4DAFPpJHRBFwoMgJLwgGDJOFwVBIRgCkRFxlJZjFSRXyOQiZUK4WZmampaXHpjEQ6I5HFoWdkMxjZTBaPyeQy0jPS0hmpGZl0enpqUmI8DovGY9Gx0ZFkEoFMIBDxRCIOT0DjcEgMDoXGotBIBBK2jGIxwBeBhEiKIeIjsJgIHDaCQAzF4iGSYgkoIgVHicGQYyJw1AgMORxFggZJmDIFM2k8atLLSPQkYjQxKSoyDY+PDQvDRyDhSgETIlATI1AIDAGFxJIwxPDJ6OeeGaeUmD48c3ZeS0dBOP4YOf4bWswvePJlFKUfRbsWTr6OJPejiJcj8L8Qos9QEnZzBc1iCR1PiKXQ4qjRSTEJVAotMSE1PiqJiImMoSazmFk6vd7lcgPEBGK2GHV6td4AABSOvzSatIG1juCgUqNJpdPJQKDDaXW7neYAwtpsloDuUrPHCzvuNTqJ22POyXUB7tTqFHqDqrgkr7yiqKy8sLWtoam5dkXP4qrqUoCqK1ctnTd/lj/HU1xauHjpolmzZzrcdm+Ot7axtqGlAZjCkgKzzez2OgFNenwuu8dhcVrtXqfeplcalDavFfCoxW1y+CwAQ+05Fovb4MqxWlx6s0XndJoBgLq9DofL6vE5HU6YSJvdZDBpVWqZUMhlsejZ2aCawkym09lZnOS01PiEpNS09LS09IA+r4zYmAQ2m5uZwWHQmax0poSRLU3NZkcnZSbEZ6TG6GTcMo8pzyIvlmfN5rDWsdmb2IzTsYk/Y2P/wNJ+w5EvoqmXULRLgfVgoXY8JJzY9BMu+ltS3Ke0uE8jYz6jxXwaGf1JVAww0BsV+3l07BfRcV9Exn5Ji/2KFvM1Le5rWvzXlLhvyMCO/4YS/zX1iQHh1LivqQkBL3AEbFosNMABYwYD/00T2ESL+4YW9S2FBm1q9DlK9DfUqK9pUdALTk1J+JCY8JHK/se+ozc++3z0AZxnC4vNAP4FHNB6bP+d/BtBQP4SGiDHxwIcf/X+nYDQAJHA5rGRgOZ+6AfRIZcEVUAFFpwKNJQGeOXJkaANd3zi/6v8z0L+zvevI/+PJBjz34gPgv5VaDBhwP4X8q8D/+r9Nw7+NwmMYghUGv4mwAcCH7sf7x/cDux/caIn2/9t+cvWgBOOmBiGlQQY+peN/wMBm8HpgPlrvL/t9j/ZOyCBfPcYScH5HyPp4xQEN//dFf3Pjvl38f8WGbrgOf66e8AdSDx0gf/AmWHgn/LY9+cR/7I1GB/ODXoc8D+Wx2D4j5On7t27FyRRIPfv3wdeIIBK7967e+v+vRu3b96+dfP+rVv37968/2AAXBO4tNFBQKUD93757fPiio9DSf2I2CtIWi828kpgBdGrOMoZAu7m2rmf7Z9zcEfTGzubji7LO77Q9W6P+8O1zrd6jK8tVR9frj292nJ6re34GvPx1aY3lutPLVUf69G8tkr3xmr96fXmN7fY3tlpf3eX/b1d9nd3O8/sdL611fb+Tu/p9dbDS7S75iu3zpKtaMicUZhY4aTZbQlGJ8OSk2UokuhrjLp6u7zSIq+ylRRblslEpxNTf8dFA6ToA0iKJFyF00iJ3+OpZ5NTN7l09ZV2b97/Q91fwEd5vI2/MFDqhSKFJOvuSTayG93Iursnm427QHB3d3f30hYp7k4LhUJpS6FC8QghQeL2XnMv/T3P8/8/z3nPed/z+fzOGYY7s3PPPXLN7F7fmXvEkVaQpvM7FHZD+aghs1ctXLFn4+2/7tc2v/2t+vHR785uP/zltPULRy6ZVjhjlGNI3rDZU395/vT87dvlkydHKRV4Ho8VFRWRkCiIEiUkyyQSWUx0oig8LoIrZhC4PFZkbFRybHSqSma26BwxkQk0ElsUmbB+7ZZz5y4bTNbeH306YFDInAWLXzc2jRo3sW+/gR990lehMF25fCs3pzQER+7bb0BkdPS0mTOtTnf/L0L69A9KTFEdPHymsGT4Z31DgoMZvrSCZ89eLlq6JjQ6lhUulBn0e48e+vrEt47cjGSTUmJSzNu0/Kfnf8zatEiXY9dmWvXZtvLpIzYc2HruzuWZa+amlfuLx5fmjMhzFbod+U5rptWZYXKlG21undGm0luVKr1Ua1YpdbJEabxUlarWq1TYFE85civ1Zo0OuFOrVGvkKrVcq1WotHK1Tq7SydV6hcGsMZg0Go1co5IatEqDTmnUq20Wo8OORr/sDgBYeFauN6jAarVyg15t1Gp0SpUOolEq1GDVSqVKBkgqU0oV6lRIVwExG1VmtymtyJ0zKrtwfFHWqFxA0ozRBWmj893DczPGFudMKHdV+I15jpwxhcCjh68d23JsR/rwbEuR212RZSvLsJb7neU55sIMfb6vdPr4Jbu2LN21a8eJE6v37MhzWqfERJ8MiwClXoujPidQnuOpNQR6bQitKoT+gCY4xA3X9elD+PizgSFkHJNLYIdSOUIinUOis0hUGpXGoHG4JBoD0JBMp5EZVARxbBqDTSOQQkLwg/gCdkJiDOCIWi2Nj48WhHPCIrhR0GISomKSosVJ0THJUTHJohiJWJwoikuOSUiOj0+KI1KJOCKOzqASiHgSiUQkUUlEOj2YRsORyUCfgKR4IhrBRG/tyYMgGQI+hEYeTCYNJJEGUWiDyNQviOQgMjWESicw2Dg6K5hKR/NEcYRBIcRgHOmLASED+oT0AyQdzIwMSxRHSTlc8YDBNEBVAp42cDDhCxwliMQIDiHxGaGUwcy+HwXn5gx5UvVy8bLVyfzQXB5/Q5ToikD0iCh4iWO/CKbWo/Na0TBYDZH+F4n1Cy/inDhxijDSFhUVTqOFc/g8ZlgkLzaCKQ5lRosikjm8SG6oUClT5fiz8/PzLA6jwaE3ewyONDMwqNNpcngsDofZhzYrRWAH1udPz8j0+TMz/Jk+cKRneF3onbg9PcOdl5/lTXeCY+SoyhGjhjpcVoVKmleQXVCUm5ufmVeQtXvv9jnzZ9hd5rKKwumzJleOqCgqKViwaM6kqRMsTrMnw5NTnOcvzErL9Xlz0twZbjf2wt1hR6fSQ0JZhdnubLc9zezJdrqzHd4Ma3qmzZVl9eY403z2NJ8jI8Odm+XLz8rIzPK70t0Gq9FoMak1aqk0RSpPiZHExCQCeYZHRfISYiNEouioKOjOJseJYhKx87XiYtCWs1KJLFYsgZ8UabIiMU6SKIpxxib5+NE5rLCysHAfJXhueOiReMmBqMijURFXBGE/AFlyuH9S2PUhzFchlPoQckMI+0UI/xmOXY3e0ZNe4Gh/UXknQsVrElKm6bUTbbpJdvWMTOPCUteCIuf8POu20YVXV81+dmRP3bnDL88drz/6bf3p0/WnzjYcPf3qyNlXxzF7+nzDqfP1R0/XHzvbAO7TFxtOXWg4c77hzIWG02cbzp5B9sw5dAuuyP9/tK/OgoUIz7w6e+bVGXBAeHCffXUOXRtOX6g7dbH+xp2OxpbO5mY0WRPpVABB0K/o9BbkgTnbW9taW5vhAhobjWUi7YvmfcIfNCKEKeJ/dHI3tjE/OiIgsIUT5g2xwRUL+Y/WDtxA65iARAN/AyEDyIX+QzzoAXRCPwYnATqBf+1d3ZCNwPal8BQ2KvVPvBCoA0WCPQpXNPKGEKf7P8AN8S32D1tijLxRqHf3OjEShrL9kw8UDyQGhIQGa1F4uIEhDTLY89jO/uDR0dba0tqMFol0dLVAoVC5MINuBlzggw4CQJ/gQUyY6FFUBDQC3A4ig7so2sAz4NfZhfbmwh4JGDTbEs20RfMw33mB4DqxM1jR+nQM6yG3na3wHKpILD14CO249K8n0Jgk9glSAjGg47vQrE0knHassv4xrd1oLmdnW/s/z2KRoQvkGv5g5UBVDI+jGAIhsOK0oGixsHAbPoOBmAIMDY6Wtta2Nsg4FhkWE7qLpApFePcX3YA6QRfwBFmhBAIJoxf9WJzoJuZG0kMWeaMqhGSxVOGC8gEWWg3gblcLtDq0ZArz7OjshuzBDZQoyii0rxYkT/BDGcCi6kRZbWlra4IMo32pUIngDtbEIUfN6Ix+lFwga/+jeQeG/z6DkPQ/k+gbzLx+/frV69cvXr16+bLudV1tY8OLxjcv37Y2IalBkTqgqUHlNr599NfPRUNvBLMeEhg1BEZdCLsuhFVNYNwn0W6kxP40q+z8hlGXvpxwbH3x/nnOEwttl1d6Lqx2n1vtPLvGfWF9+sVN/nNb/Ge3ZFzenH55s/fCVs/F7d7L27yXt6df3eW/vNt3eVfamS32Y+vNh1YZvlqk/HKBYtvMlPWTElaPi181Jn7l6ITlI+PXTdWumpsxe2ba5GlpZWPtacMt9mEuzRBHaqXLVOkpyDEtVSVdFAj/IrPq8DRsNj29Co/eTz3Cs07Fxy5zqIdlWJ3plvTyPE+h35Zh91fmLtmz9sLdm7/WPjrz8/fL92xYv3/bxNUzJ29asODrjYu+3jxi4cys0cMzhlduOnbky0vn/SOGCZITwpISIxISuGHCqKjY6IjYUHaEzeDO8RWLIiVUCo9M5qxaufX4kXMOSxqVxCESmKNGTah/1TR6wpRP+vbv8V5vncV276+/R42fNDAY/8GnfWPiFUuXbzFZPEQq8/1PPwmLilixbnX5yJHBZPpAHEVrdd998HTz7gOc8LioeOA/+zcHT1z4/mbx0BEmlydJpZqAXtb/sW7PliSTXObU5Iwsunz/2uYjO0YuGD9j/bxlu1au27959d51X5/dN3XZNHuO3eI3W/1Wm9+qdqi1dqXJrjRbFAaT3GgGh0ZvUKKdqTDi1Onho1arVWk0KpVKqtbKjUYNMKVSlapQpipVKTq9ElmDUm9Umcxaq81gseoBNyGMTqfU69HbefAMWIB08FeppXAFq9bI4AqR67RqvRYtf1KpFGAVCplckQJIAXnQ6pVqoF6NXKGR6l2qtBJ3weiCvLEF/pFAooWOYVmO4TlZE8rzpgzNnVCWMSLPWZpmK3SNXzbp0A9HVn691lrsthR5nWWZKr9Nl+1R+13O0qKVX+258Nsve8+d2Xfl0uFb10bPnpTr0i+WJl8SRD+kCmpDGC8IzCq0vyO9PpheE8T8kx56kBtWRGIwP/qcGEwOi0pkh8VQWOFkJpfK4JCpTBqTQ6WxqBQ6k8Whs4FGKQwWlcmmkakEID64UumkyOiI5JSE2HgRP5QTKuRFioSRYmFkXLgwNiw8JjRMFBoaLQgThfGjBdHxolSllMln48jogKhgHI5EoRJJdBKBSQthUfFUMoFIxJPxBAogKUByCIE0CECTiAumApJS+pFI/Yjk/kTyIDINGy6lBtPoOAbzCxL5s8HBnw4a3PeL4H6DQ74YhPuiH6HfZxBdaHyMMjlBw2JF4YmcoGA6HsegkrkkMhdPZkNLpuLYlBDuoAH0RIlm1MQZmUVls5av+HLf157wiGkExi16VBWBV4N6p2RA0gb4ugWTXhCoVcHUanr4URb/iD+rMiVVhCezcIwwRoSQLRZyYkQREl5oJI3FCuOHq+Qqs9XqTHM6vBazS2d36d1pFn+OJ7sos7i8YPSY4WPGj6ocXpFfmJuVk5GZ7csryAFG9KS5s3P9QyrLx00YPWbcqJGjhhUU5VVUlo6fNGbewtlTp0+yOc0ArGUVxf7sNKNFO2/hLEDSdL87LcOVleuDqDKy0iEGb7rL4jA50xwun8uR4bSn2+0+h9sPSIq29E/P8GRn+XJyMqxui8lp8Phs6dnuzMKMnPyM3Nz0tGy3x+9AC5hcFovV4LCYPQ6b3mJIVsviUhKjxKJYdH5rTLQoSiiKiIyLiI6NjI2JSEIQGh+fkBIjTogTx8mTpQmxCWA1iVKtSOJIkJmFYmdYVLYwOpfJGc8JWxcVtyc89quwyD2hvO84/MdEziMC4xGJ9pRIrSLSnxFoz9FLebT5Hcj/ZRDnRTC/Gs+tJlDqCPgXQaS7dMGGxMRSo8bgd8jz4afSrRnpUY9xmSf53dNySpePGr9h6rqjmy7/8V1VS21TS2NTG+iHpvbm1s7mts6Wlo7mxs5WtD9oy9uWptctHS2gI9vR+zOgEnCAOmxrQQd/t7UBp3S9u/4fWwiD9O8/gf+Xj+0YboAaRQCAdClS76DdMTREyxtA4SIIQ57AEEi7IzdSUpgqRuHfqW3kA/8wNQ6PgdpGy+cxvf8POgXIAUsPggdAoRUlgNEUShRIAG5jHImiR3+QL3osgIrgi2ED0pSIorC0Aulj8YJBSIoKhTzQUm6EMh3dUFSIBJ7EVk5h4AaFR4UMPIXlL5Ar8EX/UbkgHATs6OhGNYFuYwmhSBAnQ24ROUEU6BHsRFYkBZSttlYMSVEsmCcYeBQVEBUaubEbSL7wB5EN2legA0AOBUeM29kGUSFxQS2BuNuqH/1x48cff/3z8dt2VGedrcBAzU+fPrhx80b1yzeQdnMHkBa2+Avdh1Qgz0hWWGoQJ6QF9wIFgByDZFCOUBJI0s0dXc0t0NZaURfgTf2Ln3/56eatO9WvmlClw3No3RsmeOxpZJAjUEeQX7gFPApFRuWHz1hJIKrWQDnhNpY8iqqlpQnt9YS8MYMEBxiMaBhotRkTFhI7iiWQBFZbaLVNC2qSWNIoFawsWHlQGVB1gW8gSvQPo8pAZJjc0T9oD6iqoJDvkBQ8wQEtBrVEqFNURCgIfBuBfwNICmEgt1jlYjXZCoLo6EA9CWwmCVb/UBeNWHn/H4+kAQwFBg1cEYy+Mw31da9e1b5sqnvZ8rq+ubGhsbWpBR3zhEqEmlV7c0frq8a/H/xQWvoLE/ri1FdBrJfB7OoQRjWJfZdCu5IYfnuc/9y6oUfW5h1Z7to9VXl0oe3cWs/lzRmXtmae2+w7v81/cWf2xZ2Zl7f7gEQBSc9tdpxcbzm2xnR8tfngci3Yr4FE58v3zJXtmJW6Y6Zs52zF7rnqrxaaDq9yH1+XcX5bwZltRee+HHXkyzF794xetrFizJL8vKkZ5mEOxRC7rMymKzTkeuTzFXGXBJFVeG4tjl6Do6JdSIKZNQTOfSrnTETkeo9jbHFmWo4jZ2i2K9dhzrYVTx62aNfar64eW/nNpuHzxm45unP5gXWTt86dsGHulgv7v7x2yjO6gpQgMpQW7Lpy/tTdn4x5/n4UvFgh40dGC6NioqPiiDjaqMrxVy/czEov/OzjL95//0NA0lf1TRPGzQwTiD/8sJ84JunmT3fHTpo+mEDq/VlfAoO1evNWs9v7Yd9+PT/4WKa2XPr+p7GTp5PYbBKbESWJP3n1wjfHjopSpOEJyUqLfc2O3SeuXM8bMtyc5o+TK4uGj/zl4cPD5875CvINbnt+Zdml29cu3vp++rK5s1bNn758zsrd6xZsXbpo2/JlO1fNWjNv7PyJeSMKPEVptkyb0WuUm2Tx8liNTa0EhNUnK7USlTpRpZEo1UkarRSQVKtV6A1qk1lnMGoUSrSbgFaj1ulUGp0CABQ40mBUA2uCI7CO2OE02x2mwMpi4E64pdUpwEIAwFMIDMwagFfAUMBZoFJwIKuVqdQKLSCpTqvTaTRqRKWApBAG7kIMKDkdxsdaeapWkmpMcmTbi8eX5k8oSx+R56rMSh9T4B2V7xmZmzWuuGBSuX9Urinf7ihzF08rW/HN2h2nvy6ZNlyX47QUZpgKMuTpdpnHmTVq+OxN61bu3XPo+tUtJw+s+3bnzv27xub6p8TFXxbG1RC4dXh6bTARLRAJojeE8KrxnHs0/klBxCyuIHkQfnCfgXQGj8mPpHD4ZDaPxubTaEwmlU4nUNhMHp3BJVMpFBqJQqNQwdKpJAopGBfMZDEjooQRURFh4aER0RHgiIgWhovCuUIuU8CkcmgkBonEoISQCWQGLTImhkSnBZPIwQQSnkimoh1SGWQCm0zkEIhMIolGINDxBBqBiMeRg4OJ+CASPpgUEkIiBpGoAKN98MR+REoQnRVMZ/UnUgaSKQNI5D5BuA8HfNGrb7/en3/xfr9BH/cf3L8/fkBfAo0cHhMlkyaouYxwMoEZgmcN+IJMIbDpBA4xiEbFc+hE/sD+pPff/5TNEXp9Ob68wi179x0/dz4xQjjHaD7OifmbFvk8BL0mfklA+wrVogmLVKD5FyGcB2TeT5FxmwXRQ8OifHIlh8oAIBeFxwp50ZFCYbRIyOFwKDRGuEhkMJndTrvHZnQ7TU6f1ZPtzivOqRxTOWLSqNETRg0fNaSoNB/gEmxhSa4vE+056vbahw4rX7Bo9sLFc8eMG1lUWjB/0eyZc6ZC4DXrli9aOm/IsNKRoyuLy/INJk1eYRZ8DGwIZXNaPD5PWmaGw+2yOSzp2IzPdJ/L63V40x1ur9PhcTi9Hle6z+x0+fxpRcW5vpz0/OLc4cOHVI4cmlNUkJaenubxWizQ1vUpSlmSShqbHCtJikuRJsUrJdEpMaJYUbQ4ShwrRvt1xaCzDcTApvFo766UlNTY2IRY7ADYBHGsOgE+x0siozxxyVn8yNGC6Jmc0CUU+rHwyIsM3lUq9zYj/D417E+a4DcG5yGRUY+OD6U9x5Or0S8b/QWeiS0VYqHdD/CM6mBOFY77jMx7QqA8I+Khb/ATL3y2LM5ulSWnG8SZekmpLaHSFl9pTR3jNUzPc88tz1hQmTmnYvzmOd/eOvPHq6f1XQCh7Y2dHc0dbc3tLY1tb1vam0ADg7YDBgC1iQ6wwZQy8gPF0NGOxvsw5/9dBuElhpjYyCemddF/xH6d7W/aml5cOn3i2LETP9z9vRk0cwCi4CYWChEi2sIHconRG8oeuotyiiJEQ3EIjMCNPYCtmm8BfEJgjR3FBP7oijEYOIEsEHugLYEwXMYG7kDVt3V1I2bpAJFgmAUB0PaJGMcENCaWaUgU+4CxNvwF0aE3wM3t3S1oxUYAzIDWMD7Fsol2GEDYg2JC3oDIiD6QzCE6wBTEdh3djR1Y0VuxCNpbW5ub3rY2N3e0Qw+hGeOT9tamunOnjh89fvrOvQfg1YSigQy3dqOjiRCWdyNUhsTgIyYURDCQIAZrUC4UDgoF5YFgIA7U88CK1N3aCrJquXJwo1AoFKUY7la9aEGr0N48vPe906YODw8/euUe4E4bakfAENBzAVhvxc7hQe0HpQ4OSANhGrAosG47Orw1UEYkcchCU2tnUzN0UlqBbF9tWjQtIjIiXBhz6bdnKBQ63wfK2IIdYfBOdKiT9I+QUT5R2lg1oxJ2tSL2CxQNkocOEBI+5BrVWHtjV1vt499vHjt27OSFK8/evEEc2A65BrFBqVG1YwVH1dOOCgJ1AvFAttGGUHAHiwXVWiBdhKMInaBBvMsIJkYExKhRQZtCsWENE9EnyiN8Rn7oUdQ44Vms5lF1tHcC2TdBGeER1NJR62ttqP370rmjh48d+/1xFepnIDDtAjBFvS7UjCFltIMVarYYqmJJ/DfmHRj++0yPf2FowBEw7yC1obHx1duWt2/bm962t75t7UAH+GL9n0BtQ/GaOtsa3/x57yKbWw0/jkGge5g1eE41nvmcRL/LoF6K539f6bi6ouDUltyt0zW7ZmgOr7Bf2Jp5dWfuuU2+M5vSzmxNP7PVc2aT4xSQ6FrTkVW6b5epDyxS7V+k3rdEs3+p7uBy06EVlkMrrMfXus9vzb66p/DK7qKL2wvObck9vy3/wraC7/ZWXNxdfnBzwdoVafMWe0bNsnuGqPRFCnWpXlViVhQZjHnaHI90ZVLiVU7UIyK7IYRZF8SqhXwSWVV45n0a71RM4u5Mb0maJiPPnFbi8g3NshWn+ycUD1s6oXjGUPew9LVHN534/dzIVROMQ1yecXnTdiwdsmy6tiRT7DGpSrJ3Xj49duWiAUzyFywGLyY2TBQbJhR98P5nedklr162zpq+qF+f4A8/+FyttP/8019Tpy0kUbiffR5CYQhWrNtSPnLMB3379frwY75IfOz8hQUrVjHDwgeRKCKJ9EFV7fkbN7ni6HiVLNmgmbBg9umb1yqnTVU4nQk6XXpZ2Xe//Xbux5sjZ01Rus3ektzDV85+d/f2+HnTikZVlIwZumzz6k17d6zatn7Gktmjpo8rGlXur8j2D8k2ZViSjakKq1Jqkkm0EplRZvIY1VZlgjRGY1aqjDL0mt4A/CdRa1M02lSDUWlCK5KkOr3KbNEDmEplSQqF1Gwx2h1mPcaUQJnY2mGrxaoHGA24A2AKPsCjJrP2X/QZQE+FMuVfJAoOuSIZfOAjZuUarVKnA+TFBkrVciVCUplGA6gK+AvxKMATqFSqSpYoE+QmuS3H6R+W6x+Z767M8o8rSh+db63weUZk5kwo9o3OyZtU4hySZiiwls4Yvuno7oPXTk1bt8hWnKnP9pryMsz5Wco0t7uiZOa6NSdv/jB3w8rNB3adu35l9qK500cPW22xfs0N+5HFekymvMTRGnCs2sFoo8fnRMbvNPZ3fOEavlDRtx+17wCgUjI7nMwUsHlhDAaLSqHRSHQGjcOg8yhUBplKJZAoZKAtJptGZwFTMpgcKp0JHhwuny8IZwCistl0NpNEJ4egE0pDBhPwg/C4wXhCv0HBJDprwGAcnkQnUdlEMpNCZVNIDBqJTSKx8SQGnkzDE+k4Ig1HDAkiDB5MwgVRCMEk3GAiHtrSACKpH5E4iEIHCg5iMPsRyX0JpM/whA8HB/XqN7BHn/49+w7s8Wn/9z774pPPBvXtgyMQuEKhJFaUyqYLqGQOjsAeFMwAMCWQwM0JwfEYlIhQhlAtSpyQmTcnp2CYSrPSlbHHlz8jJvF26dCrobG/k/nQ36sLoaPFNCFoa8x6HBv9MgQzXuIZVQTmdbrwoDjpK3+6mUEWk0lhDF5EqEgcFR3G53C5SAj0MG5YRKRUkmLT6dPdzrRMrz3d7kqzp2V5vYChaG9Rb1Zuerrfme535Rb4wWF1Gi12vdNjzinwVY4oGzdx5NDhpSvXLl2xekl2QUblqPKRYyvzirK8fmd2XobX53SmWd3p9nRgWZfJ4bV5s9I9mb70LL/d47A6TGnprsxMT6bf40t3p6e50tLcLrfL4XFbnU5fZvrQoaXlw0uLK4rzCvNdHg/qk6GtZqE5ymLjJNB/CIuKjIyORvtySRKikxOiJfFoB9nE+Ah05pYoNi5RLI6LTUiOTEwWxiQqZVpTjMQZEe0QRnrorHH8qLF84Ug2Z3FY1J6ouENh0ed44T8y+X9T2LUEZhWB9SSEWYNjox2UgqnQJl/iqNU4Mpr3jEfLg14G0+vQSnZGDYFSjSfVhjAfkQW32KHXuaHfC0KPhIetTBBn6ZJkTlVihjkyQy/M0ceUWlKGexRjfNIRXs34LM+8IelzhrqnFhUuHL300OZLf//0qLnuRVdjQ1dzQ+fb152NjZ2NTe2NoJrRHoGtbe0tiIv+ISRAnP+k7v4nvff/o0H6HNP9yAH/OgAcO2vfVP2ULOBCZyZnzGxQ581ITSHdjj2AhUfIA2ob1DMGChgAobyheMAiEgOtjzxRnIAPgF6g/lHBMCj4LwVBEaDCdgGhQZzwEVEB4gsIiDKFgoMfZBW9o0Yf3mHPu2gwBxr+BZRBLgSDCGUQkiLWRAiI5Inyju5hIoUUkQt4BVJtQWyFjtuHwAhJQQ4dXWABboBRAGIgGqAcVFhUvvYm4EV4vuHBzSgkJ+6I6SsBxhqBI1EyLRgYYTUYYFSU+QAWQeQQK8oERPMOXVFZUc7aOtE4K8IBJJDW9tb6l1V/DfXZP+n94dB5axoBOd/8VZJm/uSTPr6ikX/XvoG8dLY3I2BD+NiCSQArJGImrDoDkkEChgKipN5lA6UI+NzS1tnaDELqbP/j+wMxAlaPD/rljpj8/A0UHPoEqHOEwRsmQiQojPVQDWGlBIvCYTWCBWrBKh3uYj5QJGBZSAj6U0BuDV0dj7YtmoCEJVac/OUP4GmgfCTGwGAsFgkqeADb39USVA0G04j/kPBR+VBIFA5VH0JSJDCUP1RkKB18AgcWGN1AdwItF5MMVoOoQaGbEBgLA3egYaGxWvCAlFrQTqmdNy7uj+Nx2BzOyu0HUa/n3TA2yl1ABmhSARLl/+ORFGAUvarHDJpBir3HR7NKm5oaW9qaW9va0E9Pa1cbVBjWjJDEUQ1iMgfT1tHYeHf0xGuDiVUU6K8zqgBJccwaAuMJmfErjXIjTvDrWM8PO4fvXejcPlu3d7nl+Cbf5W3ZFzb6Tq/zHF/vOrbRfnKd9fga46G1+qNr9KdWm06ttZxe7zi9yXtqQ9qZTb4L23Ku7iq4sqsAHGc355zZmHN8bfrhFe6DS+0Hltp3zlJvnJwyb1h0cSalOI+bVxBu8HAt+YnmErW13GIpt5vK7fZiU5lbs1Yhu86JqCbwaoOYaOEFgfqMwHxK5P5F4pyJDF/mUowqsmQUW0x5Vn2Byzbc5xmT7RudqSo05C8om75r9uRt07Nnlxgq3ZXLJiw5vG312W/Sp1SGWVSGivwJG1akjxnWn834JDiIGhpG54b26PmhRKL468/nK5ZtJOKYn340qH8/3PwFa/OKRvQbTB5MZFHYYV8fOr7tq/2DybTen3yqslh/+v2Pq7d/StZow+MTgATnrV5z/Pur5ZPHJlm0yjSbucB/8vYP536+Uzx5vCLNbc3P3nr04J3nfy/asXrIzFHT1y5Y882WzQd2Tl48Y/iMsaVjh2YUZZm8Noffk6pTqCw6rd2YopMqrQqlVZmiT1FaFDJDisqsUAKDYhiqMcjsbpPOqFRpUjT6VK0OGBSwDwgyVacHBERIarEagEqBBQFMnS6ATpvZogPWDJCo3WFyuiwAoGDBJzBKGkDSwAt6gE5AT3AAhoIjgKSBoVP4KJMnQQAEpiqpUgVgCuSKuBPoE9xKlVylUmo0Ko0aQ1KVHLAYbWtqUMt08mRA5zSzpywjrTIra1xh9sQS//gC39jctDHZnuF++1Cvf2y+f2yBY2hmzviyBTtWnbv7w/xtazzlBXKvTZeVbsjyGbL8ZZMnzl69auaShVt27Vy4dMm2fV/e/Pu3+UvnZMsSNiWKvg/jPyCh3cSqcawqHLWWSEXHzBDZ9xicL/nh+gHBX3z0WQiezWAKOQCmFCaZzqQyuUQSk0HjsVh8JotHItPB0ulcAEo2OxQsHk8dODAET6RSqMxgbEJnEJ44CIfrN3jwwODgwXgiWAKF0X8wLoREGxREotD5YEOIDAqVRyWz6Og1OptAouIpFLA4MmUwCf8FsCyZHEylDiITBxLwAwiEQfCRRscz2cEMZhCVNohKG0Cmfk4i9yGRPg7GfzQY9+EXuA/6BfX6eGDvjwf0GYgfiKeQmHwWL5JM5ffrFzKoL47wBXXAAAKewCITuP0/DcZ/FpQtlm3wZJ0pKj9kMH0TGXWFF3mXDjbid3bEHzTeYwoIivkCISmjhsh4jqfXoDPx4TeBXhdMaAgmPSPwf2VEXIiKXBPGHxsjNoZHsyjMcL4wIixcKAwFaRF5NBqHxWPzoyPEGpXW7XEBlboznACLbrfN53ehfUmzgA4daT6b12e1OdHLfV+m0+7U680Kh8tYWpFbWJJVMiS/qCLP5bOlZbmc6Var22j3mtOz3fDRaNea7FpweDNd6VkeiN/j96ZnZ3gzvY40pzvNne7z+sCme3xel9flAOt2200GHfSU9CatQq9MVKTEyVPE8fExwJexCeKYhNj4pOiY+PiEpFhxfII4ET7GJUsjsI2+RFHi6GhxlEgciyYJx0sTklNjJUmiBJlIomBFDg8VLY8UL+YLNlEYN9lRN+n86wzWLwzub1T2fSbnLyrrOYFVh2fVBTNqQhjP8PRnBLRp6OsQen0QpQ7tC0GrCqGgDUdJaI/YZ3jGYzLzAZN2j07+k8L5nivcAqIWxyyNTyySJRisihSvKSbdGuWzCTJMwgKbuMgelWuMLbYmD/Uqxmapx+eYpxbZZ5aaJ+f75w4ds2XepgvffF9990Fb7bOul/Vdbxo6X71ubWhra+xoaepoQi9jAYpA8SGthxQz5kA6Fens/9YEVCaY/+H+/2bggYDBVDVKI6D5AUm7njc++z4iqF/v3h8YSqe97epuA67DsOKfTCB+BBoBfYUxXiBbCBowNkWZgNDgDITEaDPwIKhwYDI0+IndwfxQ+gHb2Y3GnIDmujHCAUpAnlgYcGIEhD3yD0Zg2ceeR3AROIAG7r3zRvyCSoQFRzlAckTZhjhQnPAHyy0qwn+8pQU35KGtFWE0VggUBhztNy4enDF9yqzFa355VAO+SIN3tb397TTr8w979x6UM3YZxNoEjIViQxSFpQLpYjJB7sAkhDb07hyKAsCGigSJIkhFHyH3XW1N3U1ofA/lEronTW2trfdvnE2gDvqCyDxy89a3Oxb07/MpT2K4ff8BdF4ARFH82BWxRGdbe2D6AyoVgntMXFBsNNsBEylWJAiAmA2BIDa62tjU8Ghuqf3D93vHGYvvPqtGeQIoaYecoSrGyoH+BOoRCR7F8K/P8B9qKnAwJdZVQMLF/NHQdECAbR3t9V0dv6+bVt67d+++jPj9t39Hj7TCXWChZmzoG6NyeBCEgXKPETBYVCIkUpQeam6B9FEi2AXVMhYAeaMcYYVEH95lGfuIfFAINAyPNudvwgKgwPAweCMBoq5IoB7QhFeI8NrpbbzBn0KG567bh1IDMkPSQ5nCngaDooaCYG6Uwn9r3oHhv8/0ABJFDIqZFuw00XcGOsDQzjBER+3in0HmDrRDKZQTCRD8kZCaO5qfPPt17MTLOPJDGruKwKzFc6tC2M9xzOdk5n0q5Xpc2F+T8u9sG7F3hWf/as/RDemnt2Rd3JJ9aVPWhS0Z57emX9ziOb/VeXqb8/x213fb0r7bmfH97uyL23POb806s8l/Yl366fX+0xuyjqz0fLPAunu2Yctk6frxko0TJKtGihZVhK4dG7duYuK8UeKl05RrFjlnz3XOWp43YUF+8USfd4jDUGjUFhocRZYSr25lsuSCQPiUxKgjkJ8TyFV4Zg2OU4ej3ydTzopDlxkleT6lMVNrKHGZhnuVBcascdnWoU5piVY91LTw6PJFR1ZO3DFr3fmdiw5vmntgo2FEbmyGVQBUWp4/efNaV2X5AAbtExyOxBe8/1n/wXjashWbxo+byWZFDBxAfK9337Wbv1q/Y99gMpfACmNHxBw6c+HP5zUGl5cljExUqeatWnXy8pVJc+cmatQKh1Xn83xz/tT3D+6WzZiQ5DWbSrKXH9j9a0P1nO0bRiyZPWbprMmrFyzZs370kklplf7SqcNyxxS5irz6dLMuzaR2aDQOXUxqXIpamiiTKI1ajVkvUUi0VrXRaZDppHK9TAroaVSkKiVqrUyjk8mVSXq9QqORqVQpWp3cgGaCagLWYEQ7JFptRje2dgTAFKzdYQYfu9NstRvNVr1aJ9fqFTaHSW9UGYBBrXqLzWB1GK12g8mqgxgAQwE6AT3BDTYwSgqe6EX8f0VSuSJFKkuSyZMVSmBWBKZaHcCoEpBUqZQrFXK1WqlFbKrCJpsqVVqVwqCUmxQqh8ZTmp5WmZk+IitjXG7mhELv6BzrkDT7MF/amDxXZaa9ItNW5k8fVTRp1fw9545sOLh36qrFoxfMrpg6sWLKxFlrVk1dvHjaggXjp02zOG0lo4dPX79i57kjO/bvHO93rUiSXOVGPCLzqojQ76LUoJ2hGGh/sWDqXW74NlZoJo1L60/AB7OYbBGJzqeyBVR2GJnCJhEYLKaAxxPSIACdx2KGEolsJjMMLIHAHDAAPziIAOSKtlvCkYNw5IFBuP6DQgYOxgXhSHgyE09mDAwiESgcPIlFoYWSKPxgPItK5VOJQKU8IpUTTGUE02gECo1AoADCfoEnBRMZOAprMJnan0Dsi8d/AbTKYJLYHDydHkKlEuksHI0RwmCGsNjBbN4XdHY/CrMfmfV+/5APBgT3I5D7EQj9iMR+ROpnwYS+fQfFfEG1kwUGEiuNFTZUEDOCzJkaTPmSF3tOmPhdmOgmJ/Q3Bhu+5vWIlujVJOZTPPUZHp3L+gKHaKkGR6rGU2tD2NUQgMSoxZEbQij1OM5TPO83Ku8aS3AmOm5xiiyBRmeQqPwwIUcYxo0QcML5HIGAzeYx6Gw+Pyw2IV4LTc7nsKCj4e2eDIfDa/RkWH1oO3qn02sC60o3e3wWh8foTEMf07IcaZl2u8cEDAowavOYPJkOb6YTGBTc7gy71+9y+ewWp9GRZs3KzcjPz8nOyfF409L8/qz8fE96hs3mslkcNpPVrDdqVWqlTCqTpySnJopjxKHhwgiROFQs5kaL4sErLikmNlEcnxgdFx+bmJSQkJyUKE2ITY6JkcQnysSJqaK4pNiYRElkjC463hkq8nLDnRxuAYu1VBi7MlS0jMI+xg6/wRF+x+H/zOQ/JXLgJxSaWRWeVoOjgfReEBnVQRTo7UM/vxrHqMLREeUTaPUhlJfB5LpguNKfhzB/o3BuMgTfcyNOhkfvFovWJIiWJsUsjo+dmiwpUKdkKpJ9SqnaqhKn68V+mzjLIcp0RGTZQ/3m8ExTVI45zG+IzLdEFVolI3wpYzIVE3JMM4sdc8rs04vS5pRP/Xrp4T8u3m95XA1U2vnyVevL9va3Xe2Nna1NnUA2aPNqUIEYmmH6FBn4A3r2vyrAd5+60dISMIHr/zeDltagKwYXSM8jbY0SagMO6XrW/PSSePDnPXt+oCmb+bq7u6kZG0TEdD/oYAyCkMIPQAPGIgEPxBIYowQ0XAsodwwiMNUNLpQ7uGCDkf/gA6bzECmiPKDRLRQhigTIDAqHMgbFgzgATiA15AkGFTsgFmwWKvxBlIUygfKJCocFwhJFb2+xmBBrQbzYU1gGESaCG8IDPGHsitAHAyXMheJAGhtk0j693BoUNCgIT5+wei9E0NoC7N7c+tsxXp/3e/YkZI1dCZ7NbeghKAvQTWDSLmQJCTdQLVg2IVKUMsoT+GLCxMoPH1o72pq7mhHgYZwFQm9pbW5vfXFozdR+H38UJUmK4FIHBlNXHjjfBHgEaUF5WtFLVsgiqqAARkNeUXro3HiULNwJyA2Sxj4gcaKAWKmgyXW+/OHEdnrQ53h66K4zNxGGorfS2DRmlFUkOkx6AQtPo9hQzFgy4BeodVRr2IRgeATVLXoMGxJGJW7r6Kjr6vxz/ayhPXv27M9J2Xfnz/bu7lZoHZANVGoIB9G2INFgxA5NEYsExQIRIEhHI++ohrshYeRGYZFskWegRxEIjP6jebqoOcEfyAA2rglRYQVBR9dCvwu1LlTraCAXfNFoNQJoVDw0wN4G35AbpzZHhXwMGZ65ERslxSaQoOBIMCgy8EMFwDKJ4seu/7t5B4b/PoM2gUL9F8ygrEMhAo53n6BMmHTAE0qEfNHEWahhbH4CqgpoQtB3aHr2/KfRE66Q6I8pzFoCvzaIV4tjV4fQqwiMBzTObXHU3TmFp7cW7V+RvneJ/asV7hPrs65szr22Le/6rvzvd2Ze2pF+brvn4va0y1u8Fzd7z29OP7nWe3CZ7ZuF5i/nGnbP1u+Yod04UbZlsnLHDPXuGards1TfzNd+u9R4ZLn5/AbfhS1Zpzb5z+4suvjNiMNfj/xy37h5y4vKx9h9FWZjrlqdq7EM9xqLLDlO7ZLk2Ft87kMi8TmJjE4uCWHAb/oLHOkxmXxIyJ1nl48oS/MO8WqHOBRFJt8ov2uEV15iSC7WZM4vyVtcnj23JGtemWaYJz7HIMrQR6YbYn02sdMsy0qbsGbFhBXLCMLwTwiEXn0GfPj5FxNnLNi8/RtRbCqRwmXxo786cvbP2garv4AXnZistwyZMPnqz78u3bBJabVqnA6Vzbbr4MG/nzwZOmmcwm025adtOvzV5Qe/LNu/M3PyyNwZY4cunzVr94bRq+cPWTR18roFk9bN943MV/n1URpRojE51S6XGJIStRBzUqo+RWVRKY1KjVmtNqFzO8FK1aloSyajSqGVgVXp0LROgEKNWgYkqtMpzPBRmWoyqCxmXWD50b8mgwYGO+HqdKG9eMDHZNaiWaFmjQWDTkBSsPDRaNGCD/AoOMDf5jDanCbw1+gUASSFB+HxwMv6wEApYKhUJgncVQCbApLKgVCTgU3BKrFVTYEZpTJZikyWqoYSaFVaNaApshq4aBRynUKqk6pdWlOm2VXqyRiTlzEuP2NCUcbEIu+4AvuwLGuFz1KWYS3ze4blG/PThs2dfOSHS7/VPDt589rGb/bOWrU8d/hQY5rX7svIyMl1pqfpXfYwSWxaef7th/cOnT89Kj1tHov7nUD4FxXRQG0ItS6YWRPExI4OZ/5K530VFT8iLoXyWfDnn5M5wvjBJDaDG8FkhQ4eSKBSOBwOICmfzQ7n8aLJZC6NJqDTQ8ERFEQNDiLj8fTgYGowjjIohNi3/+ABg3ADBoUE4ykcQSSRxh4cQqPQQ4kUPp7ApdLDSBQBDs8h4DhkEh9H4w2mswfRGXgiHR9MGRxMDibRCRQuhSUgcfh4NieEzQ5hMohsoGI+k8tlsFlcroDB5nLDI0JoDBybQxJGBPNDB3FDg1i8IByBGBw08PM+fT/6EPfRJ0EffMj78NNJvNjN4ZKN4eIvhdGnw8Q/MkMfkHmPCLzHeO4zPKsaOCmYXI8DyqQCqVcT0UvkGiKlhkiuxZPq8Ghv9qdk1n2K4Hda2EMSu5rIqMNR0ekDQKWk0Mc47mMq/2ho5GqLuVJniGSxiSx6aEw0Pyycw4NLJJ8noFKpBDqVLxKmaJRGu9nmslpcRovLAFjpy3b7ctw2t9Hls7h8NmeaxeE1g396ttudYfNmOgBAPX4HWEeaBfzhI2Co2WlweK1ev9vtc9ncFqvL7M9OL8ovyPPne+C23QNeaq1JodCq5Dr0bUlVxMUloBOyYkXR8eLo2LjQsOhIUZw4KZUfHRebmBoTnZCSqoxLShFJkuJTpeK4BCBTaYJUIU6yQ78vNkXBFaaJErP5UWPD4lZHJa8VRK0Q8L7mcH6jC/4is/6kMJ7iGS8I7KcE5jMidkwDjlUTjG0mj2PUhyBbi9iUVkWko+3l8eyHVPbvNOYfZPqfNPY9GvcuK/zH8LiDodErOaFLYyWzdboCjcxlUgFt6+16pUMv81nirapkiybZY4r1GmJ85mi/JRK7Clw6vksryrZHZttCs0z8LENEkS26wh0/Ik0xOU85KVs3Ncc2u8izoHTopikbL3157dmPNZ21bzrr27ped3a87Wxr7GwDEGlpbW9tamtvbsewLqDwMA37vyjAf31Cyvg/vP/PGQTCE9WUAAD/9ElEQVQPiL5AK4F6RcoHkdmzlqcXYwf36dHjfXXFnIbu7saWFuyNLYRCQRAXYE9jmgq970Qjn5Aw8gYMRQiBqXtQ/KDxkaaH6IEekAvCYWnBXwwiASbQuEwbAhzwwu4AhMIfeAClEAiJHsPIB3tzj5KDW/APDVBhd9En5EAlAoEFvOBh5Ar8wUrajB4HN1wgNCSFLpBbhDsQKUoRpIHJBYqG5Ra0M3pHP2eY55MPPvh0IHPeDnTkVVtrS3fn287fjgn69O7RA5c5biXo/retEA+qiLZukFJLSxfAFkTXgU1Q/CdLqNQIiOATlAFhO6I7+NwNnAB9EfShHS3RfwtsBKm3NjS+/NulS3qvd++P+3w+ZtaS6jfNjQALaIwUDWdCaUHKWAwINSDaVjTS3Aqw+66kUEB0DSSI5IxyhCIHV0tDza1Mc/LHnwyas3xTfRNil0AsaLAWVTf2HJIDRAUJQgGbkaShkFgZMC/UgBD/QlA03IjRDHoMEBNyAcEhsoburj/XzKrs0aPH56zEd0jaBqFRi2lCogZwbAnwO3Q+wB9YDsWB1SjEH+BOKAmKGwE3kCbKApYrTIooIJZdZBEc/yPwAHmiwPAwFgblCW5ASRAVo5yDzKBoWPOGB9raoDZvnlofHfR+jx69pm05DLmFp1DuUESopCiDKCcBJEWfMJ//xmBY+O806EDRdxn+DxP4CFdUk/AfpIkJH/NE1QtlQ+8skKDgA5r6ARXb0vjk6S+jxv6Ajq3j1AexX4awq4PotQRWLZF9B0e+V+a+sqb0zKbir1ekrxgv2z3Hemlr8fl1AKbZF7f4j611Hlhh3LdIs3+e6qsZsj3T5dunyjZNTt02Tbl7tm7vPBOA6f4l9sMrPCfWes9vzLi4JePStozL2zOubM+4sSP36pasS9tzL+4sOLU1b9tyz8zJmix/hN7MtmVKPKV6bZ46JUupLDTrcy1lVvnuhKjrXDQ7sBqN4lBf4IAwyNUE4m8s5rEo4aZM99DydFOpVVVmtVR6gGXVQ+yaoQ55uVlaYVIMtSqH2hILjeEZyth8q6TIoynLkWWnR5p12RPHrj749cKd28IV8j4kCoEXunzzjss//uLJKRZJFAkK/bjZi49f+3HTN4dMvuwYhdaalb3z8KGfHz6ctnSRPTtT7bSv3bntyq0b89YsL50yonTGqJmbl03fsrxi8fSSxdOGrVlQuHhK2pTKkoWTSudPmLJxwfJ9m+Q+Q6RCnGxMlppkUlNKqiFFY1OqTFKFMVVtkevMao1ZqTGpVHqlXCNTamQqYDsNsKNCo1Nq9Uq0zEir1KpkRq3KZbekOa12k85q1JqMWmBKgNHAoniAyACAarRynV5uNKkMRrAQg1yjk5uteocLvbU3WbRKtVSrV1jtRofTDB+1OkVghBUsEC3EAAwa8AyQKDYmisZHU6WJ/6JSuTJVhp3YFEDSwFipUikHGE1JSZJJUxRyqUopVytVGjR4qgUkVSjlCrVCoZdL1Ekyi8ycbU0fjpY3ZU8pz5hY6hqdb6vMtg3NNJdm2Cqy3JV51mKfPtddOWvi8euXqxrf/vz4wcavdo+bPUNtM0lSpD6PL82Xafd6UrXSsMToaYvn3f7zjz179/hUqRM4rBuhEQ+JnJpgFnBDVQgL+l1VOPpDEuM2m39YFD9CnMwOYvQZQB4ESMrmhwmiaWQ+hcJlskPJVA6BzKLQeBxeJIMdBg4ShROMow0OpgaFYDSJjkci9hsUMjCIMCAIH0KihUXGsvgRQXgGkcoj0wTBeCaVIcSRuTgCl0jmk8kCHIGDJ/GCiOwQIotAYgYRaSE0Jp0fyhNHUYVhJAGPHhFOC+Mzwri8cD6Xy0a7o1JpVAqZHxpKoFEZYaGc2DiSUEiJEuHojEQCUT9wgPjDD5yffb6JEbEaz9hMZlzkRt9kRf7IEf7MCv2Dyq0icF+GcGrxzOd4bJJoCLM+iF4X/O6An6oQEqJSEg3QsxYb0ntE5l0gspfi6Aei4q8z+M9oHLTVK4EKEPaUwK8K4VXjOHcpnB9iEvcnySdLUlm4oH6DB7PZocJwsQBNsaVT6BSGgEdiMKh0drQ4FpqsATpIdr3dY3V4bXYvkKjd5XPAFUATPN0+h9fvQh/T7Gl+lzfDmZ7p9vjQefdenxNsut8DNiPTizYK9XszstJcXofVbLMZHAbowMk1UolUkpAcJ44TRYniYuPEMbFRUWJhlEgYLYpJTEqSqWISkkWxiUkyRWxicnKyPCE+OTVVLQgXR8ZJJApVslIaFxHmTpSkC0J9IaQJZPYmQex+XuxRhvACM/xHdvhPTMEtFvcejVMFv43BjDo862Uw81UIE9y1eDTNHSRcj9aJojb2EiQczHgRTEc7yQfRXw1iVpN45znsw5GhJ0XiAzHx66LFZ8rLnxw98sOOrTOL8rPMOptJA0VROYwpTmNSmjnOa4wA6HSb4j22BJc10W2N95rFacZovzk6wyBKM4ozrOIsR4TfGpphCs2yCIvs4cW2qKGuhNG+hFFu+US/bV6RdU6+e25Rycoxs79ccuznU09bn77tqm9qrWtqqWtvf9ve0dzaAUja1tLe2YxGwv5RepjO+N8NpirfKZj/KwZpd0wdIc0DKh0NrXU/b39+RRz0GShjbflshKStrc1IsUMqbe3tba0Ay20IQiBJUPMIgNDj6DZ6HYyZlrbmlram9lZsCAzhAoIPNPMuwHydHaDgGrGZChgutaNlFWitV2sbcArAATAq0qKQAspYM3qH3d4CsSJER7oSsgPcAjkApGhCXNABD7YBhiGqaMYeDQgFBNcMWcZmy0GmW9sRHSIwa29raWltBFjCUKUDCtbU3gaZaIVEEHGhEmEqGWgGQdfDez8cP3ro0OlLD2pegm9HR3t3Z2PHvaP8Pu8BkqaPXw26H5AUpYuebW9FC9eaX4GoUExo4RLS80iCUBQI2AgJQrbetrUjvgzkCQAUJIRG7FAhkbjQv+aO9uafb333LaR+8tSfT6tb2iC3KDaUSZQTyCeKFDUTrBpaO5oa2940t0NpoLpAJhhpwwUJB0IF9jWCloXy0/Tq2ZVLp06cOv/8xUuUKCQNIVpQRaKyd4HAUc1jbQ+gDaoS7R0GMkLVhjVLSLYVGUiuBbpS0D4aUfcG8ofteouhcWfnm+6uv1ZOr0BIyk78GkNSqE+UlXaoVFQ/6L0xEgCSF+Ik8ELtAWoZY0aQEwgP0kNzBJogKDyI7iKZQ65a26EtIfhFjRKegdxAhUJlolyhisXuIPhCpYbygGmF9opKheTfAcFa3kCThP5XS3ML1Oatk2tECEnfn7T5GCBqVwc2zRd7HJMHEitK7J10/keDYeG/06DTmyAfges/JuCG3GNfSNSFhM5lZxv23gC8sV5Ba2CwPdAkkYDRsaPNTQ8f3h069A8a900wHevco9dPL/CMx3jq1ZjQGyO8v24bfWx13ooxinUTNUdX5xxeln54qfvAYttXi0x7Fuv2zFPvn6M9ssB4Ypn9yArnoRWO42vTzmzKvLQ9/8LW7Ku7Cy/vzL+0M+e7Xbk3vsq/tifn/Bb3+c1oV6lv52u+nKPaNVu9emzChHxuiZeW42S6bRyvP85VILcUaw1FJl2JTVPq8GabJ5ql38RE3qMynuEp6K0inlWDp1cRKVUE6m9k+uGU5MkOjT1HJy8zm4Z79UPdylIbsuW2lFJzSplJOcwpLbcnFtkSCh2iDHNKtkeek67Oz0rN8Dgry7++enHi6hVSl5sZF1c+ZcrVu/e3f3vUlJ4dp9KbMvPmbdjyd/2rJVu3ywD//Blz1qz87fmTHYf25Q0fMmzKhBXb1q/YsmHs7KmVs8ZWLphYMG2Ea1RRxpRhQ9fMm3do58gti91TKrJnj3SMzMuZXF4xd0yoLJofGyrTSo0OvdaqkuuSVfoUrVGqMaSiveYNMpVBpjHK1Ua5UofxqFqufPcqXKXXqwx6tU6t0KnkZr3Gbbd47Ba7SW/SIU41GLUGo0ZvVANHBlYmmS0AphqFMkmtSTWaVXqDwmLVmrCZo4ElTYCwAdAEfgUfYNnAS3nATXgc7gK2QmwQADzBBgZKwQKM/lckTQEqhSvAKGaRA3g0NRXUvyT1HZWmqpUA01oVtm8pNl4qB4pVGZUKIzp31JjlcJVnpo0scI3Kd47Ic48qtAzJAiR1Ds1JG1HoHpIDVGovzCibMnrfmaNVb1//VfVs38mjMxfOy/RlZnozXA5Pbn7u5JmTR04avWjNsl3f7Dlw5siRm+eWjalcEyE6y4m6x4x6QuLWEtB7gFoC/Rlazky5x+B/G5O8QueM/ZyA+/QLHI7I4USyGZE0Ko/K4DLYoRQ6D09iggUHmcYFRzCeNjiEEoSjDA4hBaG5pOTBBFIQgTIwmICj0KNiJeKEVDyFjSOxyXQBcCeezBuMZxIofBKVTyJzCUQuHs8hkULJtFAyg4+nsb4gkpnC0IiUeJY4ki2K5Iqj2BGh/EhBqJDH5dC5dLKIQ08N55tjRUouyxYZaQkTpuAIjrCIgijxoqjoLTz+Rg7vBCP0CTniMZ7ziMR6SmQ9J3IeEZlPCNgpkQCgQUz4Uj8nwkd2XRCrPpgJ/lU4cl0w+SWB9pBIvxNC/pHI+oUrusmPPRYWMzaItC6veFdx+eRBQdfDhE9o9Kd40jMiXFlVeE5NCKs6hPGUyPmFGX40OmGyNDXXaE7gRfKYfKEwKkwYTqbR6FwehckhkZlUKiciUgytQWPUmB0Ws91sdQKYOsHa3HarC71sB7fb53alA5UCgLrTM9w+vyctw+1Nd7k8Nk+aw5vu8aQ5nW6byWIwmIBw1ckpSQnxCUkJKZJYSUJMQmJMbJxIhGyMOC4mJjYmNjY2IVGSGp+QEo5WJyWI4hLE8YkpMkV8gkQRK1ELxNaYZGOYyCeMzRRG54oiSwXcReLYTSLRLhbvPI1/lx7+iMivIXLREngAd+xkzmq09otZh+eisXaQIYJODE+DmK9x3PrBrOeDaFVk7u9E5j0q7y9W5K+86DvC2B85omOMsNL+n89WJO7I8k3SqHPlyWkOw/CZY49dO3fqp+8nr14k9zkiNampVr0pJ01XkJbkt0Y5tCKXKcZliXdYJEClHgtwqshniM0wgSPWZwUqjcqwCDMsYX5zaK4lrMAaWmiOKLNFD7FJRrm107IM07MtM/Lcs4sy55QPWz1x5eEN5+9erGp5+rbzZWNHQ1Pnq6b2ty2gCkA/YPyBVEXA/nfmndKBwIEPoHrh+l/Nv4L9JxNQSUizgm5GiaCxp+etz69EDfq0R4/3dOWzXmOkhYAKgrY1BqICgyLDngY1jZ4FLmlqQjCGGURKmBtwq6XtLQYJCK8AyBA1IhJFpIKhRmdbC1Al+hR4GiIGooVHwIGotQMIB93BbnYAnraiN6iIjUA+zQjdEJuhm+9yBRAJn8EF5Wvu6noVuAWZbIJsgpDaW9CGByiH2KcOiBGV610SyLfrTUsbgkM0bAnoBvQJIYHC0AJklAaC6o7ursbWe8e575AUjZI2YkiK5khCvlBMqOqQxNtbIOFWBGxvEEWDJJANpIYsPAg4jpgMQRm2+RQGmxCsvRUblQQH5BNJCMrVCdgEeUORQH1BcbAQYMHV0vo2AJbvpAlAD5FjsgZBYYQdCAsxoYoHnAUyg2CB9DB2Drg6sY3HQBAgY8SeSNIIT9ErfSx5NJLa1vIGEwd6CLPItIDQoTeC4T6ki2Jvb+juerBuJhol/YyT8OWdP1CeULP6j8egq4NWOSHZQHkwv8ANxEyoIpqBIdFcC6gYaBVNgZtgUKcIERO2uKyjs7UJahNVVMBiBkUHzRgTGlZwyDqUGjoygKzYBAmsWSIxBYIAwv54fFV00Ac9enwwcfOJf5AUFQUbWUf/sNqAbxqKEHn9DybAhf9G0wMyERDDfzKYZFBZofKg5EjmUM/wrQr0T7FfHUBSwHwEpm0dLVgfq7UJOnKv65sePfxRrng+MKQeT6/D06oI5Fo80B7lPpXxfXTondG+q8uKDi/L3T7XuWmmbfcCz4FlvqMr/IdXpR1c7Tq+1nt5vf/G9vxr2/Ovbs+9sD3nwrbsC9tyLu/Mu7g9+9KO7PNbM06sdx5dYz280nRwmW7fYtXuOSlbJ8evGxu9dkz0tqnJ26ZJN06Sbplh3LHIt3lpwfJFhVPm5JdM9juH2k1lNl2p3Vhk82YZFyqTv+eF/U1iVeHoVQhJ2UDPtSHkpxT6Fa5gdWJMllemLTFaKl3GIS5dmUNWaNIN82qGuBRDHKlD7NJyh7zUbazMMVcWZE8a7Rs3rHjW1PQxwwVquX/86O3nTy/f95UmJ1Mgl6/ff+DZq9frv96v9qYrvWkTliy5/tef+y+en7Rk4dSli6cuWzhj5eIxc6aUTRg5edHscXOnTFowo2T8sKwxha7KLEW2VZ7vNFTmWMaWOCYNVQ/LFvv1KXn2WLdSnmlU+gy8RCEnnBMbKwLEBAo0GlUyWaLOINcBiWqTVZoklS5Fa5Bq0WlIMg1apSQDvFOqpFqd0mBQIyTVKDQqqU4lM6gVesBTpQysWoXma6rUaK8lbEdStBrJ7jC4PRaVOkWjk9qdOr1R7nSb7E5TgC8NRnVgJBUCa/VKo1kLqBoYZwWmhLsut9XpskCYAIbCI+APDBoYIg0gaeCWTI4GRwMv7iG3mDsJeDSApCkpyC1NTVEq5WgmqVyB9olSytUKuUopNZp0Gr0qRZOaYlBo0iyusuyssWXeUUXeMcWukQXmikz7kGx3Zb6nMs8zNNdbnmPIdGRVFm0/+NWPf/x65MLJ4+dPr1q5bsSQkdMmT9x38OvTF85cvn7572d/zlg8zVOavvPMvqMnD60YNWql0bydL/yZyntJZKP31CH4WgKpLphSg2P+Tub+KIzfzhVlEJmkL3AhITQ6LZRK5xKpDDqbx+aFs7hhBDKTTGMDpOJJ9BACICk5GE8JwiMkDSFSgkmkwXjygCAckcZMADjXmRnc8P6DSSQaH0fhhFA4OCofR+YRSRwSlUOk8yiscBZPxAkVUVn8iMg4QXg0icOmCUNxDDo/Cpg2MT4+LikhNiVBpEgUOaXx5TrZDLN2g828NDpqNZv/DT/yW3b4SXbEebbwBif0DpP9K5XzmMx7iePUh7BehNBf4pg1wbTnBFo1kVYH3IkmhkIvjo62+A1B22tU4diPSbRHVPpzIvAo7R4v4jed/bzasoQfNV8ine50zBszvOqvBwf2fpVIJS2OEF7jcB/TeU/x2LIntLsWpT6EXhPMfIZj3iGyLiXLbkyckhcWHRqCp5KobBYfgJrG5NK5AjZPSAA0J3P4AmGiRKLV64zQ8bEBWZotdpvZZoWrzW53uJwuj8fuAla1W+02i81iMOn1Rp1KowKrUCmkclkK9GxSkmPigDZjhFER0aLomBhRnFiUgFbGxybExSbGxMSLRJLYuJT4xERxHPQMZInSpNgkYFYZNECJJDUuMTVOEhsmdLCEFXjBaJZgLl9whBd5gRl6jsO7zODeovN/ofN+p3EeE1nPCMznBGZ1CPVlCLU6mPyCSK8dTHqJo6LD5TFbRWQ+hY4Nnv4crjjyo0HEaiLrBU3wG5VzNS7um4jIlVTO8qSUHSWF42UqH0+oj4p065WZLrPNotHaVLFaSaQmyTOkYMvpby8/ur/5zNHMsSMTzbooVWqiW6/IdUkyLAnp5qR0a6LLFO8yxHuM8R69yK1JTDMluIwxbkOcz5qY7YjLdkRlWsIzzWHZprBcc3ieWVhoFJWakobblWPTtBMyLNPzMhcP98ws8c0qGb9p+pff7/ut4f6Lrhf1CEzfAA2A0u/ANt7BtDuCL6QvMM75l6L5L46AO6DR/w9MAFggKuAvpIXbWtBCW1A+wHBPG59figr+pEePnvqymW+BtJoRzLS3NoFav3r2yPFTR09dvvj0ZQOKByABQK21JTBk9/iPayeOHz527Pip42gPqRMXLtchddfxpqMVzZFsb0YwCuTQ9uavX384evz4tTu/oQ3KOzoe/XH7+PEDJ0+dOHLi+M3fH8AjjW1NLc1vEXW1Pr989sSJ48cPHz116sJ3AaRqg9jQRpJoHQoQxdM/fjx+/MjRC1efN7zGRjwRDkHAro63DTU/Xz53/NjxE789ev4a4+CutjcdTc9vXL949MTxew+eIGl2Nt3+4crRY6eOHz997Pjxv+sagGxAB0NUQKaQXHdHe9XjP06cOHzszIXHVXVQWDRK2tXYfO8UB724H+wftxR0/1vgMMh6y2tI4tIJiO3MiUvX6xpedXWgUUeU7472hponx48ePXn86MkTh04eAxkcP3P1BiIdLEU0Noh2CWhF01nR6CEq7usXT06fOoGCwmPHj9269wClAljV1tTV/qarve7h7z/Bzeu37tQ1I6Z7/CcI88iJk5CB43fu/Q7JIrxoQ3je2f763q3voHLOXL5a34JWYyEqxOaAIjRBUzBe3bv93Ymjxy5evf6irb0R8tGFsoUiCWzqhMaoAbC7WltbocMAzrd1f0P4U8dPnTx2/NixY4dPnfqr7iWKDaoOESY0jObO9tru9j/Xz8CQlB2389ZdSPHNs8fHjx09dRJKdvTKzVuoIaBeC2qTna2N9+5cP37i+KkLV141onkj6JsAOUVNFXIB7e31b3dugjguXLle1wpNE6oJjf2ifbignb18evzYkVMnQQDHjh47AuL+u6YOhICAFbUNDLfaoD2DDNHOApDy7z9dOXH04LGTpw8dP/3DvT/B6+apTaGDAUk/mbT5TAtCUmhWLWhWAiZQNP6LZIIyhCoPmcD1fzUBLvw3mv8WSf9loClhRUHlQBNYwAYKAnWBujFA/NDF6WhubX/b2Pr2TUvzm+Y3Hc2Nvy1ddJ5Kf0ymvQCFDWqMQAMqrSYwfqcxr8SG3ahwXF1d/u3a4u1L/Csnm/cvyz6/tujixsIzm3MvbMr5blPO9Z0FFzZnndmYcWZTxqkNaSfWeU5u8J7c4Dm+1n50rfXbFYY98+XbZyVvn5W0a27qgeXa/St1h1cZT660nlhtP7Xee2lTzoXNRWd2DD33zaQjX0/bsWvK1CWlnjKjPlupydOpC8y6PFOxQ7E6Je5CqPABhfscz6kL4daBfg0hV1EY92jsk6HhK6yqCSP8ruF2Y6XTVOEyDPPoKj36Uqeh3KWocKQWOSzDc0vnT15x4MvTd29tPX146b7d83Zvi/dYQ+KisqeMX3304Lwvt2vyc8pnzrxy/97pn34av2RxzthRYxfPn7FmxfQ1y0bMnjJh0ezySSOTTEpnQfrQKaNGzhw3e/WCXUe+WrV747S1s0tnVBpKvKk5tvgsq9hv5jrk4V5VuFsR59PFe1SaLEuqQ8WN4QvCQsURUbLkZINapdco7KB/jSqDXq7TpWq0gI+pgKc6I1i5Rq9UvkNSoEYVGgTVq9G2Siq5BjBUIVXKUpTSFJVcqlYplEoFGKUSrXxXqlIBGa02ncdr1RvkBpMCkBR4F6jUbNHq9UqtFugwVa1GE1KtgY3xNegYJ7fHlpHhhgBmbHIqgClYgFGgzwCPBsZHU1IT/jVKil2T5fIUqQxjU3kqXFOlSSmpAAJJycmJKSkScIBFK+5VcpksBdBZqZBpFXKNQq6QSeE/8KlEKU01anQZbntJjndEiW9smW9cma0yxzksz12Z5xqS4y7PthWkZwzJyxtRkjuseOK86YfOHb/71+93fr67afOOPXt2v3rV8Ndf927e/P7Hn77buHedq8ClcmknL5xx+frV/ZvWjpMmfymKvkZnVFPotUG4OjypHs98Gcx4EUJ7jKf9whR8FRFXEi4O+uCzz/oMpDI5DA4PcBOgE0eiYds50ahMhKTBeOBRMvAoglECKYhIHEwkDsQRBoTgyAx2kgyI1A6oOSCIiKdwiAw+kc5n8KNJrHA6O4rBieIJYzhRsRyxhB0dywwTxksUQpGEHSNWuGyxcplBpsxVaIrlsnEm7VSDeqY8aZ1avk+nPiRJPB0tusQL/ZEBzMR7SOBUgw0BbKLXkOi1eHTkUj2OXhdCq8MzXgI1hsC3mFIL32K44sgv8OT6ICr05X5l8G5yw7/jCY8IQ3dE876Oi9oTJ9ogSXqwbdvzo0fn5+f5tAp7umXE3Al7jx4qHjXa6c86MG/Bbq1xFyvsOifyIYldR6TVhpDqcFRg3zoc4xmO/ieDd0scv4EdOlOr00kSodgsVignNJIfIeKGRvBDRVx2JI3OYbF5EZGilFS5Tm82GC1mM5q8rNOb1BqDWq1TKLXJKcCd8qRkaVx8okgUKxLHisVx8fESdGJSeGRUtDgmNj4mJi4uLhFsbByESkhIiEuSAOsCxScmJSYBlEqSoCMkTYiJS4yIVglFWp7QwAq1hQkzwsKH8yInCUSTuGEbOFHHueKjAuFZHg9+TGpxTPihqyUw6pAA0ZGq1ThqFQFNA30OxYRbePoLPP3lYEpDMLUez6gOItXgaQ8ozF/p7J85/Bv8sKvR0bc12i+5/BV40tfxkq/8vjEJsQkff6yPEo4ZWZEkkyVIlWqLTW23uvIz80aXZ44sUqWZ4k1yaZrFVJpVtmDaN9cuXfz9t8U7tzlKC5JcxlSPOTXdGu/SJ3j0KR6jxKWPd+vjPIYYly7eZZR4zIluY4LXEOfRxwKhZjvicxwxOfbIbKswyxSRa4zMM4jydYnl1uQKe+pwt3Fqrmtuaeby4cVrx+YtrVx8dM25B1fuvfrjTderlq63re1NgHOg/wNq4j+U3n9WM//4vgPSwI3/pIX+G5UUeASNVQaQFKASLbPuRMNFT98+vxgRAkjaw1AxG5C0pbmlo/llZ2fz9yf2hPM5XB4nVmn+8+kzeA6hZjvcaml4+njz5g2ZTjWPy+FyuTz4x+XxBNEjpsw8ePx0bRuE62hraUQb/7SA0nu7dGw+hCsaORMY5Osd6/w2PZfL4vF4HB5XanCv2XEAacqOVze/OzFr2qgoPg+i43Agwsh5q7bfefAYkADgA64QV1fXm/0rJqP7YtXpW79CWdFrZdCwrcCrb29d2p4QjnK0bPvRVwBScKOjoaPhrsuihrQ27zpY3/B61fL5ssQYKBiXy4egmSXDDp65ABJqRvGgfRqBR07uXQO54/LF35y+DvJsbQPP5ub7gKTv9egxKGvc0q7u7jdo8gBa0H3pq42hKMv8VGvRs+o6oJ+Otlc1j3/fvHlzZUkxKgkXCsMOyIofHr9k7a7rfz4CAgBEglqBLKJhwXZA5yenj+yrLMsHAQTECle5PmPtjgN/1b8CYO1of9nV8Xzt/Ilws7B8VENr5zdff+VzGkAaIEzwlGlta3ftr2tuB5hqRj2QhgXDciEefmj4uVu/t3R1NSEagbIC4kNpW5pf/OaSx0FiJl95HdovFw0MQxsBOUMTRMQCcSDKhGcaO9qe79q+duzQAggPNY7SwxLOKC7d9dW3j143oVHf9tYuCImQ9I8NM4ZCoxrIjTn9d/WpU6dHl5VgwaFMnOgE2YLl66vfookbrc3QB2tcOaMSRSoIO3X9F/RWGZEkRoDt0E5bO98+8ZkUIA6Ns/BlcwvkE63cR32f2q+3rZ8yrBSLGcsPJm5fftGOvQceNjRC/pvRDA+0eKwN2wCrvvb+NzvWmlJjeRw2l8dnc/lyk+PAkVNnD28PJX7eo8fHk7ecQ0iKRlaBYv/1TUQygQz98136H807MPz3GYSk/6tBvwmYAQfqX2BXyCz8GmC/FfDLgE27wN5moIkyzW3tb9s6mhpb0ea8rW8aGque/TJj+mUq5RmZXouj1eOodcEU+Gl+RmLdp9Avx4ReHOG8tm3skW3D10xzbJvmOLIo69K6wkubCi9vyLu4LvP8psyT69KOrwUG9Rxabvlmsf6bxdpvlxv3LdEeXKE/vNJ4aJXx4ErD8fW2s9u8p7Z6Tu5Mu7o395d9Zdd35V7YknltW9GljQWnN5fs31iyemHG0Aq50xvl8MZa0pNMOWpdvl5foLfk6/MyNKsUkouCiAfEsBchXICJGjwVlOJzEvs3GuesULzHbx862m0qN1iHOAzDPbohLnORE6yqyJmcZ1OWpGVOHjV6+aID1y/tvnRqw8lvv7p+qXzRHLHLEmpWZ00bv/rEt2uPH5q2ad3srZtnbVo/fe3qkmkTSqeNc5flOUuyFB6TPsNmyXXFaCTWXFfOsAJnvnf07PGb921fsXP1jLWzK+eMclZmp2RZ4v2W5EJ3RLpWUuiQFNikuVZTsadgQpnOa2aGs8MF4fGRsfFRYlFYBOhel9VkNWpMeqXJqDQaFHqDwmBU6gzAowolmk6qQGOfWqXWoNHptRqNCi0N0qh0YLVqLbhVCi3yxEYelWDRBkwqbBtRnR5gVKnVA+NKDSa5XJmgUCWqNVKDXmU0qAFG1SqpXJZktxltNiM6VlSZarPo3U6rViOHAFodAGMyXANIio2GAmgmJKfEgwVHAEllcokMYFSWKpWlSKVoMRN6ZS9NTpEmYWCamCqVSGVAroCkqTJlqlydqlClKuQpaJRUKlXL5cDYarVWqlQlKhXCZEloUoIx158xdohvXIVrZIF9aE7a8ELXkGxXWaazyOctyfSVZtsyXbkVBQtWLbp17+emlpbL129u2bXzxcva+7/eOn3i0N6vd+7av33awqnpBRmuHO+q3RvuP7p/5tj+g/MmnHSZfqTQXgBtBJNqcIxaHAsa+XMc6QmJdpvBOyiMHZsqC+r3+UeffDIoKBhHpgUTgDvJOBKVTGeBxZGpCEYJlME4IngGE4lf4HCDScTBZNIgIpFIY0bGxCekyClMPpHGobBCmYLIMJGEGxnHjYgXRMnCImWiGJkwQcZOSOHFxiUkJcdEJoSyheMmTzj73YWls6dPNtpWJ2s2pUj2yhOOSOJOR4Rf4wnusvh/ktkPyMwHRNoTMqOKxKoKptcF0xqC6C+DaS+Cqa8I1AbgzhBAT2oNfGcJpCoy5RmB8oRAf0Tm/kli/kVlPCKzfmbyvokKWxcTtTpZMtWiKE5TZDhTc9J0Dptm/JRRew/tvXLz4rqdq93l6cluTXZlqT07e+G6zfVV1dsWrciOiFsqjPuRG/k3ETqu1GoC2uO9Bu0SxXiOpzwj0n4iMs+ZzPPSPdro2JABwUF4Mp0jYHFDeVxhqCCaweDhCVQSmcEXRCQkpihVOrlSm5KqSJRIY2Il4piEyKjY0LDI8AhRZIRYGA5XdHpFjDgxIT4FrmIRwCjaml6SmBoXK0mIS0bbNiUkxicnJSZIoEmmxiRJouOSYhIQ0sbGSENDraFhxeFRY8NEU9jhM3ihq/iCc6yIn+kRdyncP8isB1TWfQbzPo3xnMiCnu1LPOsFjvYihFIfjE4KqCEznhHo6DU9kfUMTwMxPkHr5dlVONZTEu8JnX+Pwb/CFZyMjFpOIk2kULa4nZvKi6VUAvmDD0Y6HSOy/WIBd2CfT91ux4QZU2lRkZQocbzRaM/NmTB/9rz1K1bu2Ths+lj4PZH57fJcd0qm21pWOHnZ0m+uXPj6ytmKqeNVbpsx0xtv04itcqlbl+o0JLoN8WnmxDQLIKkswyFLtyS5tPF2ZaJLJ0m3xMKtbJfYb4lI14tyrKIcc1SWNibPEFdkiisypwxzayZnm+YU2haVpq0YkrGkfNimSVsu7rr59MeapufNnW9bOxrb21uQnninNJCeQH/+xZroPVvgNhozDPi/u/5PJnATwqC44JlWtKQWkLSttbvzaXPNlXA0StpDVz6rCajldX1nx8ur53arYvngOQDPXb3tq9fNLa3wBBpqevbkr++L/F4aldL3048hwH8yvb4ICubww5bs/KYOaXQ0rNkC5NVVP7/I0rt3b5U9a8r4MSw6pe8n7x7s1aPXBx99RqZHrd5+4Og3G2SJESHBg3oG7vXo8X7vj3AkeuGoWS+b2xsDw1tQks66/QuHQ2wfMyT7f/gFitXSgsb+0ESCrpc3zqzkBvXp3fv9qWsP1SIkBXZ50fXqtiZVBI+UDhlXWDSURMR/0BvIEkuiV+++/QdyxbIf7j1GkxMRkjZ3d7Ue3zbnU0jiC+6mo9dQEoCk3S2t905gL+6DssYuB8+G5jfAdhe/3aIPY0Ge8dTwTV+feNPS2tH6pquz+tDWxVQqdWD//oGE/mV69f6IQGZ4hs+rftOMFi1BqRAmQp0/O7h+ejiXPbB/v3dBMfPBR33JdP6ivecBfjvaq7s6Hi6bVAFlUessU2fMZbFYff5TLXzwYR8yg7vh4IW3QHVoIXnDwZXjSQP79Or13rTVX4FAUMNC0zyaOtshSOv1/auDPujd+1NS8fT1kJEWNBUWQQmwW2AXAgzBAFVa3r76e8q4UgadPGjg/1qivv36M1icyllbql63oMkaiIdfdrfd2zi9HO72CabkDZ8kFIoGDRgQCA+m1/uf4ImU0mmr6zqh+iCd5pNfzqEN/KxXr15jl22vwpi4C6twDIybXvx8jtHvk94f4QunrG7v6GxqBTp/097w+9Lx5dCcggb+R8wB0+fzfnQmp2z6hsevmlrb0fxcNIbbBsWoWj2nmEUnf/z++++C9ujx4cefcrhip8WIH/ApPDpx0+nWd0jajI2zoy8PNDvIJXAc9g2EP/98p/438w4M/33mHZKCK+BA5p+8wlcfw06sQKii0e8HfAA/NAMcQmDEDV8DkFULfOk6mprbmptbGjvevGl+9PjetGlnaLQqCrsuhIrm5uOYaAE+kXmPRv8+OvTWhOwTW0Z+s6xw22TH1/MyLm0uv7694sqmggtrM0+s9JxYjXj0xDrvibWuY2udx9fZzm/1nt7sOrXJcXab+8LO9Mt7/Jf3ZJ3fnnF+R8axzd5TW9Ivbcs+udpzYK7p2zmWA3Osa8cp5o1MmTA0Mc8rcJtYBbmS7Hypr0jnLrfYKky6EqOpwFTq0y7XpZ4LjfiLzKrGU+sItKoQ6gsC6xmBdY/EvSiKXWNRFHnl5iK9ptyqK3Poih3mijTtkPTUMk9CoSs511s0e9ryfXvm7968/Nu9x+/dXn/myORt62PS7GFWnXlY6fDlC8euXla5YO6E5Uvnb9k0ftk8U0Fakk2TYJanOjUpNmWcLkHuUMWo4xROtcaj1aUZcofnZw/LdZe4rQVOU7FXme9KznGkFnkS822GUbmKcq+myDl84cQth3YPnTQiLjkhNio2XhgrDo2M5gtjQsOl8bFmncpq0NhMGotJYzSqzNhVpZEr1XKlTqXWqVRw1avVOrUSvZpXatDqdbStkl6n0ek0eoSqiOoATAFN0a712AH0CiVAZCJgqEqThHbR1yVp9SlqTYpCnqxUpOh1Sp1WIZNKgD5tVgNwqkYtAxjVa5VwFxxyJZozGphsmipNDCBpgEcDSPrPQKlEKk2WSVPRUeAISaVgU1IQjCJUxVbiA4+mSCUyRXKqUiJVJUkVSSqlFJBUK1coUqQQkyQuOTYuKUKcwIqIxnO4cqfNM7zEO7rUPbrQPaIgbUShtzK3YMKQovEVJRMqhk0dVTyqzF+clVuRP2Xu1CvfX3tR/+an3+7+dPenvV9u37hu5d4vdxw/c2Ln/i/Xbd80fs6U4bPG7Dj65U8Pfrp989ztnRuueB2XGYznZGjbDGwGCNqPExr8cwL9FzrveIpsnT8zKUz4Xu/eX+DwLJ5gYBAO6JPCYBOpjCACGhwFJEVnMpEog/F4QNJgKgVPZ4RQqSEkKo3No7P5eCqLyg7lhscAj8bLtXyxJCxWGp6ojUoyhsXJhCnqCKlKFZeaFZNcmqReaPd9m51/f8rUcy7vEVH8JV7E9xz+j1zeryze71T2IyKzCo160mpDKC8JtOoQcnUw5QWeURNEQUN6aAMKekMQrSGY+gK+CNjwHgDoHRbrOp97mRd2ITT6UGLCRmnc+qTYZanxEw2po126URm2vDyrrcgs86ssFV5FrivOrTeVZc7ctOjyvauHLh/1lmQZ/U57Xub4hfNWb9tePGzcuOFj906avoDJPxsedYcreEhm1sCPA45dg2NBz/AVgVGFo93ihh6Ol6wQpyx2ZiaGRwPNh4dF87jhDCabyeLT6FwqlUujcblcYXR0QkQkWgUvCI0WCCLDhWJhREwYfBRECcPF0VHx4uik+LiU+NjU+Dhk42KTgU0xmypGh80nAcjGxCfFAaPGJUpFMerwKANHkMYKLWWHTguNWsqL2MwJPywUnxZEn+OEXeCG/sDi/03h16KptGgIuYpAfkaiPCdTawjA9LRa8MQxa/GMBsT6lGoirYqIdvZ4GcyuwrPvsPnfCcKusiOvhMbu40RMGjBoXmjYKr1uMrT2vp/HDho0fUh5XnbGYFLIYHzwqPGjcssKB9OI/Qgh81at/OnXXywZfqowXJXutuRl5A0rGT9/+sTFM4vGDjFkORMc2liHJtFhijXqdH7f1DVLL9+7fe3+z/PXr9SnOyVWjcShjTPJJDaVxGGQuE3SNLPMY9Jk2g3ZdugV2wo8loJ0dbY71mGI91pj0y3RaYa4bHtcji06UyfONkiKbZIie1KpI2m4M3GUUzYzy7CowLQg3zYnp3Bp5bL9q67+frWquepN5+u3nW9bEDKCjuhE52UiBfJOwSB9CB/ACwNTbMukfzz/q4HAgSv8/eca0KboRSm2RyZAR3t3Z3VT9XcRIX169OipLpvZCBG3N96/fVKTKPiod08CV7Txy0MNbxrfdqBBq67W5s6mPyo8qZ/3+bRXj940fvTk2fMWL140b+GCxYsXWrVSpOB7f0DmxHz7w1+QUmcrsANksWFRgb1nz57BRNrgLwb26P2JJT130eKlixcvkQu5gAYf9P6cRA+PCOV90LuXMF42F24sXjhjVEn/93u916vXYFL0znM/gvpsbsbWu3S+2rdoBMT2IVu+74e7kEpraysa8EXnYtbdOrUoEt8H7k5ce7iquxtD0tqu+uvGlCjwpJJ5n38+4ON+IaVjJy5avHjpgqk8AtBMz569+3or5iFGawOoaunuaju2feZHPXt+PDh0y4kb3V3drW2Ad63N905hSBqcPWYFkmPHy9vXv5FHMD/p1ZMZlrB93/H6xuY3aKgVcvJ838a5IA2uIGbx4sXzFyxctBBKtWT6lFGf9+z56Qef9scJth25gDKPIRx0BG6e3S2k43u/B32DD4uGjobswQNzZowPYxMgh7b8OS+aAM7qutr+XDGhBAkTRwoKDgGotmcULkbSnGdIFUHI93t9wk9w3nsJJQGYrHvxx0mtmN+zR0+RufA+OhIKGgFUCbjqurvfjvFpPgAKIyYe+PExgGdg8iz0VdBEV6z/gsagWwFlGxZPrRj8Rf+ePd7/vD916PgpixYvWTgPKn1+eZEPivlR7/e/wPEXbTv+qqvzNYqlobvt903Th8Ct3h/37f9FUM+eH5WUjFmElWrUsKKgz/v27PV+/2D+6sOXoD/R1Vn/8tFpc2I45DNMn/1TM6JUaJ9Q2+2tDd1drxePygUhfxos+vr7h51ovPoVMNTaGZWEL/r36tmjT7+QoWNQlhYsgCzNG16SBY3qo/feHxDCmrvpQENXF7TeDjStueHSoU0s4oD33v+4x4chZSMnodwsnpufZu3R470+n332wXu9evT4fOLGYwhJEZuBwJFAsG8Y2iYC+BSEEvhCIhO4/lcT+Pb9G81/M0r6r9wGOhmYG3VIsUkT2DgpNESsXOCGeyCu5s62FjRxAToM8L1r6Whs6XjV2Pzw4S8zpn1Hoj0hMutwLPilRmMhBEYdkf3wC/KfbsO97ZOvbhlzeFnR/uW5pzaVnl1feH5d3nfbis6v95/f6L+wJfvCtuzz2zLPbfed35723d7sS7szLuzyXdiVfnGX79z29KPrnd+utB5d49q3zLJ7nnbzdPnmiambRko2DkvYODp51ajktVM1mxY4dizJ2Looc9vqonWryxYvrxwzK9873KQvUBkLTOZiW45ft0wWdzZc8AeVXoOtGgatjJZc4Dl/UgSXBZGLJCKfQ2Iq0CuLLbISq6rCpRqWLh3mSyjzxGY73aOHrT60b9WRr+fs2bLs0N6RqxflzJwg8btivbYIi849Ysimk0c2HDlYMWNa2pBSV1lOqksr0kqilHGGDIsl227wG/3lfleB25Rpltvlsep4mV2hSTfos4CY7Zpcu6bIqy5JT8qzmUbl6YZlmoZluUbkFE0aOnfd4rW7NkyYOtGkt4Rzw2MjxYmiWFFoeDSfr0hKsOk0drPOatKajGqLRW8ya9FWSlqVxqgFGJWr0fp0QFLwUYEFt0qpUikCg6YKhRwAVqOB22rASaVSrtUqAUkxmkxSqiQYkiartRiSqlPlsiSATgBQvV4JV7DAo4CngKEqZapaJYW7gK2Bl/L/kGhcqhQYNCElFWAUTSQF+x/DpYCboJ4xK1egw0uTkyVJSQlAonJsy9Kk5PjExBhJcpzepE5MiYU4VQqpUCBIEMUkihO4NF5SXAqbFUZnCqISUnB0ToxSmTl6iHdUkaU8M29ypa3cnz4ib8nuNcdvnL7y2/eb928fP3di2ZiKzNJsT7Zn9Phx312/8aa15VH1kxNnju7cuWX/vr3fHjuyec/OOcsWDZ08smBsSc7IvLFzR+8+sL3u2R81547czM+5TmE9JnOriJwXwZxXwZw3wfSXweQqMvMWjXNFqbu0cIkuPn7Q5/0IBFIQjkxl8mgsAYnKGhRMJNNZwKMEBKCUgXj8YDIFz2SR2VwSi0Ogs0hM7iACmcwJ40XFhooTE2WaKHGiJEGul5tSY2WqOJlLbszQWCdmlyzRuVeFJ2xLUJyV629zhA/o/AcUzhM0PketQgdOsqvRhk1gmTVoayFaTTD5JTrsB/qKlDo8oy6EDoD1jMT+m8h+ROA9IPN+ZfJus7g/8ASnwyO+jhVvkIhXJcatlssmObUZPpU3XZOWoXNlGrwFdv+QdF9lmq3Epi+wmMs9pnK/NMuR4DFI0/Uj5445deXM4dPHR86ZmGJXyV16Y5Y/Y8jI727fuXfrjpnDG8Zk7Q4X3uRGPCYKnhM4kM+XwdieR3j6UwLjdzLnOiPymsG73J0hDCaIOGF8Lp/JYfFCI3ih0VC/NBqPwxYK+FF8XiSTGcpih7O54XxBdJQoMVqUKBBEC8NjYkVJEeHxifEySYIiIU6WEC9Pksjj4lLF0QkSkUSbIFNEJyqj4w1RYhWDZeeHepisQgZrkTh+PS/yACP8GjPiPiXsbxLvCYXzmMh4QqI/IzGeEWnoKPkQWg1kFbrZeOpzPKWGQHkRTKrHAZWi8fIq1EVhPiIw/qSw7zH4vzLC7lKFP3NiVxMpuf37b1MYdtt8pfxI5vsfyBPEHrcNWjiVQuHyeFNnz0016D8nhERK4i/e+P7LE9+GJsUFs5nTliz9/cnTGQsX2zPSbIV+c67H4nfYsl0Kt07p1plzXPosp3946fRVS5Zs27Tj+KFvL508+f2Z49+fm7lyodpp1KdZ9Bk2qUOj8VnMWW5bjteVn55RnpU1NCuzwl84oqBodEnhqNLckaXWwoxUryXGrhE7NZIsmyTXHu3XR2Ro4gosSYWOuByTuNAkHmKNHe+Om+SSzvTpZmdZZ+UULR0+edPMTSe2337+S01n/auuxqbOlub2lpaOVjS9FL1s7WwHE9hACWADUAYdVo4UN3qtihlM8wQ0zH9jwBfpGwSjreiActBF8LertvH5NWFQX9DKmpJpoJXu/njRrUn8+P1eeF7crrNXQBE1Y2+BQWN1d7bdPLSe+ukHvXr1ikm1Hz97qepFXX19fd3Ll/X1L+/+dH1kge+z93r36DlQmzO7HhgRPYjG6hbm23v26NGr1/u9+wSNX7Dmxh8P6usb4MEbFw/LuYTePYHzPuzVq7/GkXP+uxs1cKP+Ze2zX2YOSesF8NXrs4p5O4GlWppb2zoBFhr3LBqF2JclP/DDXdDB7W1o8mtbS1t3d8NPpxZF4D6DuwAWzzAk7Wyv7np53ZQUBZ69en06IESwdt/h+8+rII2Gl49Pfb2EgTbA6kWP8f3R2NXWgRayd3d3Hts+4yPAmkHcbcevQxJtra3AqU33z3D6QlYH545cDOxx4/u9Brngo/eARxMPXrgG5W1C5QX5t3Z11Tz/+6cd23acOnMFFQbkAxKqr6+tebpyUllI7/d79nx/6MyV9V1djejFdFtj3S8j/VqIuvdnxKHTFz188gyFrq9/Ufvg/OmDKqk8LWfSG+hHdDV0t95bMS4fyvL++3169eo3YuaqW3/+DSEb6mvu3DhsToro1bP3ex8zj9yqhapsa67tbKsbk+eE8B8FRRz7rQGYBG2XjiZE1r6puhXPxEPZJd6Rz6CeEIi2Y4QCKaHEEJ6gCcFPHt87LGbgoC7wZNHOA8d/r0JV9LIOVfrjh3eWzh058IP33uvRi5fkO/+4phEeamvobn+waSpC0p7vfzqYFbVg9cZHj55jZap/9uTvpVOH4D77sEePz2Id5a86gfjrO9uqJ5elQfgPvhDsv1vdhK0Ih4bd0VbT8uKWNJQO7YcrTfvrDdr/oaPj9ZP73yWwKdA6BlI4m/cf/us5liXUDuuePvp1zbyJgxFg9mTHW8799QQNdba9bW34ZXSmDqiz16fEgslLHj2rxrJT/ffvNxfPGi/AD8aG5/tO3Xy8EVoAxp4YkaKpt/B8O7Qm9Or+/41IinVKIbfwdUd5hms3+g3p7A6s3kI/GFCo/0BStHSuvbUTunqt8O1CE1RaO5vftra9etX88K97Uyd/T2XXhrDQtCoCtSaE9hrHhl/tn3ncp6Ny/9w66eKO0YfWF+1flnVwUdbRpdnX9wy7uq3gyrbsKzuyL+3Kvrgr6+zO9JPbvOe2pZ3e7Dq52X1ko+PIWvu3K23fLLd+tdSyd6Hpy/nGvWAXGg8sth5d6jyxwnt6XcbpDVmnNuWc3Jp/dmfpuV0V578acXzv6DXLSiqG6Ly5iY6cFFuhUV1g0+bY/C71XFnsJYHgbwoQMxo0qgpmQoaf49h/U/kneLyNZvnMiYWOsX51pUszzKOsdKnH+uSj0uVDsnVDirImjPGMGpIzY3zerIm64ix9SZajsqR4+oSiSWOHTpty8scbD+pfLt22NVGvFqkSU61KqVVuzbKPnDpi7MzRs5bPmL9m7pSFk7MqsuV2dawuSWJVxJmk8kyjscSjLfLoStP05Rma0jTr8Gxwm8syTIUend9aMLps4rwpG3ZumrtwvtVm5/N5oTxAsbhwNjuax1NKJEa10mrUuxxWp8sGACrXyAEydQadRqdRqOVKlVytUWl1ao0WMFSF3tMDcwKZKhUymVSlUGsAXZVahRwAVa5WytWqwPalqRpNilqTrFJJ1OoklVoCxKlWpGqUUo1KplXJtSqZWp6qkqcghwLdUslT5dIklSIVwFQmB/TEMFQaJ1UkpsriwcoUwKkSqSxRKk9MSYlPTUFIKk19R6VooFSamgQYFheXmBiXJImPj4uJjRHFx4kjIgQyWUqkMCxKGJYYFydg8gQMnoApiOBFhXEi+NxokSiJTOHSOcIEuXrqsoUjF06R+UzeYTlZE4rsQ7wLdiw5++v5S79fWb5rZeXUEWXjEJK6c72ebN+Y6ZO+OXXk4ctnz19VHzt/ZOmaRQtWLVq1dfWyjcsmzJ0wfsH4CQvHF43Jzyjxnjr/be3fd599e+BmXuFFGv8xjlsfwn0VzKwPoVaHkKtItMdE+h0a90eL/fqyZVmJiSF9+338cf8gIiuEyhNGSihUzqAQ/EBCSBCFFEynB3O4BEFYCJtDYPOIbD6JJaDxwumhETg2nx4RzRPHJ0pSDYmpJQrjuGTNcoVhdUzyzoik/ZHJZxPVV6Mk19jhNzlhd5icR0S0GVMN2pGeivalR8Oi9JeB45TwzGroFuJpL3HMlzj6SwILLV3qj68eSH46iPobhX9LIL4iknwtFq9JiZ+vTJqoTBwiTyzXy/IN0gKTfKjPlJGpU2fKdXk6c6HFmG82FVrt5W7XEI+5yGopdjiG+PSFHlmGNTXNqMmy6f3W7LK8bV9uv/3w55U7VynsymSX3jqkaOHGDbMXLtYoVRvnzVpemL2UwbtFFz0gc2tIaPJA/WDaK8gYgfaUQHtEZt1nCb8TSZYII8sVqSnRERQamcbj00OFFFYoicKmUzhcOl/Ii+TzIwTC6AhxfGiEODouKUIUzxNECHjh8SJoPbLEWKlGZkpN1IijUuJjpMCjqYlJFlF8FlNYxIooorBW8MP2sLlfc3gH6ZwTVM51ftSPrNB7FN5zEh8thw+iviBCT5X0Age/DxRsZjy1CkdDo6E4VjUBjT0/x9Gqgii1wegnDmT7gsT+mRF+OTzxWHj8Gn7E1PCI3emZC5RGdQiB+VmfEWn+PJ0lIoT80Qcf2PL9GcPKvmDTPycRrX7/d7/cLRo1mh4ujJHKz35/7dzNH9IKC+JUivwRw5Zs3pieX6SxOcxZPlOWS+M2JOqTUq2ynBF5677a+NXZQ0evnjn9w6Vj353f+u2eWctnD51QUTa2LL8yLy3HlZHnzS3NyinLyh+aWz6yuGRYQXZRRnquK7/c7y9wm10am0efV+ybPGPM2CkjC4cXeUv9Cp85wauNdKv4TpnQp47KMcTkWKJ8+qgcozDfEDXEHj3CnjQ5TT4j0zA3L33pEO/sotyFldP2Lj5w59Tdhr9rO17Vdza+aKp/3foGGALUIWiGtqaWzpb29ua2prfNoC6QXkEWaRJQJRhPIO2D3JgOwnRRe+C0HbQ8IzCJEOlVTPGgl9TVzc9vCAcDkvb0D5/158OHFlXSZx9+QOIlf3nyuzftHe0dQHzYOCRawt4wNdv4fo8eX5Cidp/6EduTp7W1Ay3zQQuoOzqe3b/ukUQALn46KOHmn3VodidC0vrFhXak7t8fMGnJlsd1rwA4ABbbWl93tFevGpP2GbBAz4/jrQU37j9Aa3zQUuzWzq66P24cxH+E7rmHrH4NGrOtFTLR3fV2x8LRENlHzORvr/8MOrgD7QwAz7V2d7/56eRqAQ7K0mPihiOBUVJA0u66m6akaPD8oB9vy+GrDS1o7Bbosb2tvq3pSb5JBGkMZiov/gWJdLZh2Hty27RPoRiDuJv/QVIAvJZ7ZzmfAjf2HzF1wd/3Lynkwo8/7MmKTDx04cfGdnQCVwui0U60br3rDcTf3NTcAt0GDBT+MV31Ty4ZImmQGWfxxL9augDgoIIe3twnGIBIOkHv/7HmZRMax4YIWzraG9pb3v5y+87tX35HXNVZ293xy8oJCEl79R5cPm3N09pXaBEZ5K/1VWdH49bZpV8Ac/XELdt3Eyq+rfkNNITrJ3Zzgvv36DUgbfQqNDGjE5pRY1dX3dndcwd/9H6PXl/M+/pSAwRua8MOjAVegUaCVpJB36etBZ6o3T6/cEDvXj3f6zd91df1ra1oyBwJEC5QTS8b6n4ekWuHZHt/TFl66AeA9/bWN92tD7dMRXNJPyWEztp96OXrNx3tTdBv6EDbbrXWPf/Jk8jv2aNXX0rCg8auV4A/XR1nvlpO7/cR+JUt2AU10QQYiFZkNVzav4jYBzoIH5fP2wj5bGxp6ep6s3PxiM/fBwweMH75jjq0ERWWJfiPhjIbXtX9Or7QBdX63kchi7+5jL4TnU0v7p6KRV2v3qm20ttVL6DxQdMFuu1of13/omrHskmU/h9As5qy6QQgKXxVMCRF01tQFSFeAz+sejF2+5/Mu3r+95n/Bkn/ZVBB/jGBYgUMalqBK/woIAN1j2oYTV+AdoE2hOpsbu1sa27tePWy+eHvf46b9Ds9oorMrCFS6kKodUG0FwTGQzL9Rz7vz1HZf+yafG5z5YEV+Tunu7ZPtZ1eX3htT+nV7dlXtmde2Jp2flvamW3eY5udx9fbj62xHFxr/Walcf8S48Hl1gOrXAdXu79d7Tm+LuPMpuyLO/KubM+/vDX3wpac81tzLu8suIh2Ki08tTn7wCr33sW2RWNTi/0RdgPL5eCnZ0tsOQpFpk6WY1PkWXI9qjWyhAvhYX+Qmc/Q3lWIoWvxrCoi4z6NeSZMcKgyb8bU8rQxWcohjpRSU3K5WVrpkpb65AV+29DS9LHDXWMrfZNGFEwbM37FgskrFo6dP2vs3FmmDN+QyRN/fvLoYU1N5cQxcqtablUZvSZ/sX/irLFL1y5cs33lwrXzh08dbst1JRplURqJyCRL8ujluTZDRbq6yK0t8aqK3PqydHN5hrXcnzGqyJDtSNCn6L3m7Iq8eSsX7Ny3Z8aCOTKlXMDnxseIk2JiInm82NBwWXyCQa1yWC1Wm1mlVSn1aq0ebSoPVqtVazRonqhOpzGgAxK1Gk0ASsFTKZfLlYCkKkBSnUqhUqKV7EClMrVaqgGLjhhNUamSMCRNVipT0FCoMhWgE0gUrEKWrJQmI08FoG0qOMBHq0YjpjJZQnJqXEpqnFyRqNQky5SJMmWCUp2EDb4mIytPlqYkSlMkKcnIJiUmJiUATyTEimNiRDHiaFFkWHhkeHh0RGRMdBSQaFR4ODgkMbGi8AgOjZ0QnRAVGi0WxoWyI6KEceFhMTxeVExcKpHBnbRw7vbj32SOKnZV+LPHF7mHZ3hHZBTPrBi2YFT+hKLskfnF48tLxpT7y3P9Ffmuokx/ZdG6r7bc+POnBy8fHblwZNG6xWAXrJk/ad7EkdNGFI4scOXZ0wqcRUNzlq9c+OTXn97cvv1dduE1YfwfFF41jlGDI1cRKM9INKCW5wTGXRrnR6V6p0I1Xq2lDgju/cFng8j8mHhV//74Dz7tg2PQ8SwmnssfyOT2oTA+JZI+HPRF/0HBvBBaGJ4q4Qvl/DBndHx+kmy22b7V7lkrStgflXglKv4mU/AHWfCExH9G5D0lsADgnuGpwMG1RFoNjvKSSH8ZRK0Ppr+E/ITQ6vHMOuwKH+tI7Id4+h0c9Uc88zY38i+F4fcU7c+puqPxyZcyszbazZXKxEyzzGxXGPxGc47DUZTmyHE5sm3pxS5HoU3tVxvyDZZiq7HAos8zm4vt5kK7Ps/iKEvzj8yzFHoMOU5DllPpNak8Bp1Nn5Gdvmrbqss/Xdp3el/6iPyUTLutINeYljZs8pQnz55s27UhZWC/1bzoU6FRt1mcOhKnYTCQNL0KT35OplXjydU4ajWZc5nBO2KzzjQZIohEPI4QQmUyuNALEwJ0CrnCuIhYPl/ID48WiuIFEWLg0bComPAIUWiYMDZSpE9SSPnR5vAEY3iclhPhFYh8TEGRQDgrKnYbX/xNaOw3nLAfmbzHJMZjkCEB+qXMKmyZfBUSHR3JMJhejaeDVOtw1JcEWk0wsTaYDNxZGwTdbO5DAvsPGv8eN/JHrvBmaPTNiJizdM4hKuurOOnX7szR4aLwT/tIxRFZmekGvWHAgEFBeOLEOfOUBhMuCE8PFew8dfTAlfOxek0In5s3fPiftS+mLlpi9WWpLc5hEyZPW7DIm5NrSfdafB5vQY4zK8eRmePMztS6Te58d+Go/BHTKuetnbNl36ZtB3YsWLt4xNTRBSOKsytyskt92YWe7EJvbomvpCJr2IjC0ors7Fw3PF1SmllSlpmV7Uj3W+0ujVQRkyoX6XVJTptq2JCckqKMYSOLhk8c6ilNV2SaY9JUAoc0JsckyjZFpBtEfkuU38j3acLyjFHltpjhTtFIe8pkn21RuXNxuWNOkWduSdm6icuObr7w980nHQ21HW8aOt++aW9sam9CqIYG1UA1tDW+bQJVAVoFKU34iw1y/AtJEXBiCgh9QutVAitF2tDWNphSxQKD6mlESPrkujCoD+hvpdFbUFT2yYfvRyRav7p44xV67Q2mCVtLDQ+9aH35ayo9GDgjTFPwHEEgQCk6DhXAtQ3+IER+u2KMp1ePnj16huw5d7cekLStvbvr5fxCCzz1GSn2h4e1EFEbNomyve1NV9fjK3umD+zds8f7g0dsOvgGgz9IFc2m7XpV//S6nI2mCVryFtYhJEDZ6O56tRND0o8ZKd9e+wV0cHvrW8Dl9ram7u5Xt06u5OH6wN1J6w/WdHej3djbartf3DYlicCTK8v7GxQrEklbV3tjazuQT+PikXaA7AGU+JO/VHWj81Q7gHJPb532CSDsIMGG4z9AEpioW9p/Pc1HSNrP4HAWZOo//PA9sdJx/NrNV+1daMMhZNAwWmtnS2NnS0sH5Ack3/XqRdWdO7fv/HTz9u2ffv7lzrVLezWxHMiMIWvkveYuqICuzuYfv16Kytnzg5GLt7zq6nqNttjsaO5sQits2rARbUQI0C2p6e64tXJKAYTtS07cf+tPVO0Ar51tLS0gzK4LX85lI8DvN3c34rB2YIj2juZXDzJSBIBng9mpf7xpf9PV0dzS2NVRMyZdCoXpS465U9f4CronaGd6aBMQTRuabYzmuKKZDN3tz4aYYhGJ4yJuVL1pQBvOd6K8QB12Qk1CJded27dmMDBpj0+GLzzchJj2bXfrgy3YivvP2Slf/fw3Aty2112tTahqWwFzGxZXOgEz3/uUcuZeNUTR3Nb2uu63XHkYwHZIqOKXly1QN8D0XZ2vJhVo3+/V87Mg/g+Pa151dTaiXWxrRtslkOBnQdHXH7+CkrdCllB2sFX8UMSuqitH1we9B6L4uHLBwdeoUI1/ntyMB48efUsmrwEkfwUYDyjc2dLaCozbdeP01vDgDyFH0zYcg5qD8mGVjr4y8HXC5mxDLGiSLfo2vcO5wPW/GAwL/50GISmGlajJBBz/F0zgCSgutAFk0Te7BXqe0DrQ1xJt2NbyurblwV83Hb6f4UecyHwRRHkRAr/stBo84yGR9WOE4I8h3j92Tvt+7+T9i/0bJukOLk///suKy9vzrmzxX9roPbPKenaD4/Rm57F15pMbHUe3OE5scpxZ6zy93n1ys+/UlswTGzNObwJ4zbm0M//KjvxLW7JObUg/ttZzZJXr2+W2PfN0m6akLhoWPbOIN8JPL8uLyMsSZaVF5BdJ8yqN9nKTqkivLDSbCyy5Ps0yVerl0Og/iJxaHAtRKYH1PIRSRaTdJzMuiqK+TLOVFnnk+UZZkUFWYZcO8WoqsqTZ7mlb1nxz8/KI1QssQ/PTh5dY8jIyhhTb8zJdxbnxejU3MXbs3Bm/Pvjr+59uTV882+AxKc1KhVnhyXZll2TmV+b5Sny6dKPEpogxSxNcGonPrClJMwzJUJelyQucgKSmoZnGigz38DxDocdZlmnJdSeb5HKz0uF3+osyp8+ftXHn1jkL5lis5siI8KT4+ARRdAyaTydMjIlRSFP1eq0N2wcHAFSlVgCPgg+4ZTJ0C5AUruCJ3tIr5UqlDFtoD4SqVQde6iuAUdHadpU6cPR8qkqdAhYIUo1dlcpkhTJZLk+SySRgpbJEpSIZgum0CpUqVauRqTUAsmiQVaFITpUlyuRg0cgoWHgczU9VomOcwDMlJSE5KR4YNCEuPiEmLiZKHBMVEy2MRjZcFBUWGc4LiwwTRoSi/Spjo8XhAkF8bExkWJhQEBoXLY4MjUyKS4qNihdHxkdFxIShmYVR0eLEEApd53ZmjyhPH1rgrcyzl2W4hmd5RoL1e0dlZYzOyRiR6xuRnze6zFuW7a3I81TkQcjsUcUj50z87t6N6je1p787O3Pp7KySrIwif/noCnCA5L3ZXoNd78iwz5439e8/7j28dPHusmV39NafSaxnJHoVgfqcSK/GMWtCoGPDekBm3WbyDktli/2ZMezQvgNIg0KYVIbA6klTm6x0tqD/IHzvj/v27juwX0gwhUWWCri5JM4oXuR8ifRLqe6biMRjguhr4eKfwqJuMVj3mdw/yQxg0DoCsy6Y2gDMFALEiSYsgq1Fs0KZaGJoMP0FtGQ8pwbtn8qsAR8C89lg8r0BuDspSTfMhotqw9WKYb9/e+ivg4cbrlzbMGlsqdfotsgtbo21wKXNdShy7dp8t7koTZ9pN2RYM4fmOAs95lw70Ke9LM1a4nEPyfBU+m0lHmWGUeUzyl3qeH1SkkkmtSgjkkT0MKZMlaLTKyXyhMqJlaeunbl07+b09cs9pSWGjIyCUaOWbtmYNbQwy+c8s3btIpNlJYv/Gz2sgcipCiLVkOnPiNRaPKUW3NCDxbN/48bti0wcK4ov1FnFYSI6gcyk0lgsTqQwKjY6hs8OFXAjosITosJiRcKYlPhkcUR0ZGh4HE/gCRPnM8OHU/mTBGFLRKKvBZFnmWEXGIJrDMFvjLD7DME9Ou8JkVMXjA6RR9MY0H5wwJ30qhCoQVZtMLLVIEYcsyqYVkMAfypIuI7AekkR/E7i3Q0Tnw6LXsHgrIiXfJ1buMLt1xPIsZ/2G2a1F7sskWT8wD6feHPSh0wYFa+QftxvQIpGe/fx44Vr1kTGxgsTEzcfOnjq1s3CsaPjNGq5zTpn1erSMePyh4xwZeXqne7MouK0nKzSEUOHjBm2cNWSSzeu3/zll90Hvpo8b8rSDQt27Nu4bufyWUsm5w/Nyizx+Yt83lx34bC83DJ/8dDsYaPyyodmF5dmVAzJzslxZPgt6R69zSpP9xry893Fhd6SYp/dodLpJNk5tsI8t9umynDpc7McJSUZFSMLS8YW544rNVf4krLMUWmaMLdSlGaMz7KLMk1hPq0gQx1RYIossQgKdJEVZukEv2FmvmVWkXdBhWdOafaC4ZN2L/7q1qk7r/6u7npV1/m2oeNNY0dTS0czNmKK1A1SqaAp0MAQGh/CBlIRvIBCQRcMUN+RJ0LUTmzFSgfoGdDAaAAEgnc2dXc8a3v6vTD40949ehApXDKZDUrb5B32VzOgKBY9Wq0CUNrS1fnkzZOLYQM/69HjQ1n+zJdovApYCBAA0msDfdWCDV/tWzsEDTb1+GD6lkN1EKYJkPTN7CI0Stqfpbjz7DX2RhjBdWt7c1fXo5sH5w56v2ePD4MmfXm6oaurpQVigtJBqKaGZ7cMYUHwYKpt+CPgPkR7bd3ddbsWjADPj+nqb6/9BjoYbRHQ1drS+ra7u+r26QVhBDTcOHn9PkDSZlDKbS+6X/xkTkZIKrKPeNjZ1Qwg0d7RDWiEMtC0bnI6kMgAauzJX6tBm6ODmrpbT2yd/jFC0vB1x29AEqCS0dKgu6dCPwEQ6kNh8YlExJCuvKk17V2vALPaW7EdxtGC/bZ2dPABSPdV7aNTp45OGJIvEkWLRFHRcBGLIoW8AZ+jHJpyRt5v6QQ2AiQ9uWISWm7zMWXh1ycBed6g8XCgW7Q/FJr+idUiel/dWd/dcXvJhGwI25+bevi3v+Em+CPhY1x19eAqbn+gx88WfnkFJIVGt1oAEV+sG5/+ac+e730csubUTy/R3pMdb/6+og4l9uzxnjJv0hvULlCzQRAKaaEtK99iVQS9jbbOpgfpiGh7ceLcT9u6AEmhCaE9UaHEaDET8F/zL1cORg4EKfb0j1yNKqrtVXfb/TWz0PKmzzmyvXcwJG1vRmO/6NAEeKRux6w81A36YMCW0z8BhTc1AqfWb5ma+/l7vcBzwYGLdUCLbR1vH90wR9OBFGXpI19hO2miBXONT4rkkRA5Pdr6GLA+gGCQLWj+aMonQt57Nw+EB0Ed9nQOXVKFOmGNV/YuQA3zI+bcrUehCbQ0t6FSgDRa0e0fTm+OCAFI7jF3w+FWEB2kjr4gwOkt4G7t7EalDnxtsO/Xu+/V/2YwLPx3mv9A0v/z5l+PAGRjV2gRUGPQIFAraAFRwFcPvrDQCqECmps6mt7c3779NCvsKZELSrQmmIy0Iw7tBvoXmXEzQvDniJwnu2aeX19+cHX20Y25h9ZmntyYdWVn7qWtvjNrHBc2Oq/uSL+8w3NpV9r5L9Ov7PHd3JX1/U7/2a3p57ZlXt2TDzB6dnPmsdXug0ut+xYYvpyn3T1Xs3WabMPEpFVjYtdPlGybqfxygWH7fNPXm4u2rStcNNO7Ynnxkg2VRVNc5gq1ocysKbOri6w5bt1iecq58Mg/yZzneBY23EVFyxfw1D/p7HMREfMUkhyXSpVlUA/1KSv8qnK/rMBTPH/i9qvH99+5PH79Ylm6lRjOkZn1lqx0c7bPlusXK5JFyfHFQ8ru/n7vt4f3t321I6PQn6qX2TLsKqtK5dCo3PpUp1rhN+uKvIaKLO2QLN3wLHVFuqrUax6R4xhd4BiVbx2WrS/yWIGlyjLlDo1El2p0mxR6udqozCzImbdkwc69u+bMm+102kVREeJIZKMjhKLIiLgYsUIhA3+73QoYqtUhHgUABTeA5j+jpJp/ISkElsuBHcGNjZpi00khJMAoZtHe9QCaQJzgBjBVqJNlqiSZEqxEqkiUwhXwQylRaJJVmlSVVqoGhNUAbmKciu17L5MnJ6fES5JiUqXx2BTSuFSpJCFRDCgdGxsdFyuKE8fHRANpxkaFRYMN44ZHh0dHh8WIwkXgiBBEAnqGoxey8cLw0Lg4MZfDjIoUSuITwnmCiNCIUG5YYnxyVKQ4Pj5ZKlOHhkX5svOGjh/PjhElGFRFk0YWTK7MmlCWNjbfNSrbPTo3c2KxZ2SeudTnqcx3D8k1gZIemlM8Y3TJtJGO0szhM8fd+uOXZ69rzl+7NHPxHGeGK680r6SyNKc4Lz03053t85dkWb22CePH3Llzu+7+bzdmzTqZlPQjjfmESKtBp+Gzq3HsajyzFo8OK7/B5J4zW08tWJbp8H3WJzhGpt345VdTJ071pWoVnHBjWKSLyi7l8OdrFbu12n28qKOh0WeEMTf40ffp4Y9J3GdE5nMCrZZIfYEnVeMpL4i0lyGUl0HkhmBafQi9LhjtOlQHMIrWziMwfUJi/kqi/Uhl/MQR/MgWXBaEHo0K/14uv5ebV//VzkvzZuwoLdkyZfKCpfO//+U2fF3HL5gmlIslNqU8zSRNN+py3aaidGWmzZTvteSlOQv8ecNKPYV+W3aatdCnznKmeo3JTk2MUcqMD+MnRcdqkiJSosMSwqOTopNVSRJZgjghKjpGmJAgSoUGYFQUjCjZfmjvj4/+2HbssLu8VO5xGjLT7Lnpu498/fj54/FDKtLZYVvEkiNk5p9s/kMSmq/5goA2Lq0lAGozXwQLfqVFHhDEHM8oHaOwRDMZdAYZLpGRUSJRTKQwOj5CnMgTJhAZFn6EhxmazRQMC4+eLIhYyY/6WphwmBNxih92OTTsVxrnOTq3k16DowVmMlTh6TVo+RETTWMNoUJNVYdQsInvaMJobQj7RTC7LoT/N4n/G094myu8yhBc5UXtp3A2EOg7IuIO2tzjhNGijz/2JSRMKC3Rq9V9Pu9D5/MWb1iVUZIzkBQUQicuWr/y8p0b5gw3UcCxZGXcfvhg9Ze7vYX5Gpcze8iQ4dOnZQ2p8BYWmnwZ6cUlGSVlZq9PZbGZPWn+gnxHmrtiRPmUWZM279jw3Q9Xbt6+9sffvx09tW/zzhXb9qxasXb2pOnDCkrTS4ZkFw/JLijxFZX7yyuzh47ILSh2ZedYy8szRkGPK9uakaZzmOVGbYLTIs/LsuZn2zO8+nSPDizczc20WXXJNl1KVprJ69L5smzFw/PKp1TmTixzDctJybaEWaRCq1zs0cVmmKJ8+ogMnTjfGp5jCM3ShecbYiockuHulOFe3eRc74Kh7nlDHLNLC1ZNmHto49F7l/9sfvYCwLSt/nXbm8b2xlbs0Ms2dEpNE6JRxCQYkgI5/aMy/wNJkbrBFA0AB7asCa1swkZQQN12d1S1PL8eNvhTwAOtt3jMhEmff/j+4BDyxFW7m9Cm7ljM7aCam7o6H1fd+ZbyGVp/o6uYj0ZAEZJiSyRQCCBkNPZ0ZNPYYKTZP1jw5em67u6mltburoa5xQEkVf1c9QroBA34ISQF1f/0h4MLBiIkHThjL0LSJrRXPeQfgKql4flPBiFC0iTz0IcNqBxASN3d9V9jSPohXfnt9btdaCU8OpWnpbUJkPTHM3PDcWgF+sQNB55D6mjQrKa77oYZGyUVWir+7uxq7EQHpwPKAT0CmayZ4AGYGkiLOXm3tqsbFC8gadvJbdOxUdKwDcdvgpoHQaOx3d9O8z8GJO3nyS+vHJb14fu9QgiMWVsPvQKIQ7vyA5Ki9epoFl7n66d/3BpTWiAQ8AYP+ByS/t+NMbvy92Z0umZ3Z/O3S8chr0+4Kw6cBT54i9ANokM7+HeAgFFfA8XdCajXcXfpRPTivj9f+u29hwj/0FJyNMOyu7vr4v6lrM/R6OHCvZdAuOi5NsDymt+vfyUI6duj5/v64tlvQY5dnce3ziP2hXL3XXLoBpIsdD8gMJB6AEkBlRGEYKRac0cXyQSU46bmP4eCYSf9YCcoQT1CXwSwvu33H44k4z8F/ssdv+51W3dXW113+93Vs8ogn305yXvv/AXtFfWfWqH71NWMTRvYv6yiP+S0d991R6+9xiYKd3Y1/PX93rDBIK5e0txx0OeBdnp+zxJ6P6jQAQv2fw+PofOdOjq6q+66Y9B2ECyJ6wkAajdaBAjYCBQPCNmKkPT1X3eOJFHQ3gW+0Svr2kE2zae2ToOPPfuGL9pzGhisrRmYH9oiargISU+tjUJb5feaufEIiA66FGhMvhPqtQ1NvkYBMVhDf1DG/icT4MJ/o+kB/6E8//8YKGDgH0L8zo7W/w97fwEe15Eu7KJJJpmZDGRmMpOYQcysllrNUreamZm5xcxssUWWbJElC22ZmSQzO3ZijtmOmRkEhlPVSmZm07nnnv3/z/z3Pru8vLR6rapaVV9V9/fWV/Rh1LnfGmgMwFoIqtvom1dvHt27vKDjiHvotZnuD2Z53Jnhc3+mz93p7vdmel6Z6/lDkO+VBMXZrtxDQ1m7lye3ldEH6nnb+3X7hoy7epQH+5SnVhqPD6kODcr2LZcdGJId7ZMf6JHs7BaPLBYPt4u3too3NAtW17NXzmeCY3kNY6iaBsB0TQNnc6tkpFu1u093cMi6o0e/f23qwU0FO1bnb1pX0taXok8jcSwobjyVFscj26VEA0cipyyg4PYEBF+a63MHjr1zfQL106x7s10vuHgM+/t1c2il+WmydBsr1UhOVPNyrWgtR1mStOPGyeHL3ysz45AMUhgeFcNlkoUcsoDJlfGFYr5aJa+trTx1/uSTZ0+XLO8Ra6VinURqlHO1Io5BzLHKBSkGaa6Dm2VlZ1tpmQZ6mpaXaZQVxssK47hpem6ylmoWZzWUNC/tUMXpokhorpjD5FCpdBJbwNaYdGXV5b2DfY1NDTKZOBL2aodERiCQzt5uHBZNo1K4XDY4Ju2jAEDBAeczUSmTMEqBq5ACEgU8CqcTAUckEgGVAnqd9EmKhTw6iaSATZ0r2MMjhkqIoeGI8MDH0PDgIpqCjSZjwUciBUsCN8GZiouBxlEcORZEi8MTMGh0RDgiGIkMjYpCRKEiIiIAUoSEhQWHh4eGh4YCGEWERIYFIkIDwsODIkP8wsAZEQQINeKXIzzUPyzIP3j27NlYXBQyCgQKmjVzBqBSGpnqOtdVIVPI5YrISPTg0iGFUpOYkn7s3HlDUkpINMGal5k+v0SfnyjLtkhzLPJcq6YoQZpt46cYpRl2VXa8NMsqSNdrCxPMJWm6nDihVZVTVTJyZO/jNy8u/HS5adGCxPRki92SkpFqTU0sqq0qb6412I0Wk6G5uWXX8PaFlUV1ItaGsOCzHl63ps29D1ep9L493f3hHPe7cCMGj1Nzvb8zWI4uX1mekmPXOdYvX7O+qr4lmt6AiR7iCnaGII+7+Z3yDjrn6X/ZxefKXO8rs71uzvG6A6B2utedaa73ZoO2nMuzaXPuz3K5Oxu2l55NdQFg+nD63LuzXG7Mdr0x1+PGHM+fXH0uuvgc8fI+QSduJaOXYsP7UYgmKs5EDp9nlJ3dse3Z3eub1q9oqqvetHFN+0DX8i1rdxzbzzLK3VGhsXIexyinKfmaVJs23UbXiDhmhSTeyFDJKCIhgc5E4GMQVHIQheiNiwokYrFchsCkwdBJQeiwiOhIbCwWR8Tg8MiYGBQBH4nGhaExYRgQLS1aqJWw5Pz6xQsPXzqz8fj+lPp5TINMl2DNn19e3FQrlCvKCoqXLWxJDQxY4+132sf/8hz3+7M8H05zA7l7ApdVcr8/w+vSHP/jAfi+iBihnw8hLCDKyzvKyy/C1RvvG8ALCZG7uaT7+TWFIzt9Q9Z4BR/wDj3pGXTKzf+Cq//Vub4353rfmulxc4b7bTgM1O35TE84r2uaK2DT++AVM1yeTp3zcMqshzNdbs90uTHT5eYc1+uzXG95BF6d7X91dshOl4B5M2Y3BYSu4ogaY+mcaTMDvvpKy6DrJdJgX79p307RKJWl80pD0RG/+eYPGG7s4cvn2lYOBRPxLiEBRbWVVx/djSvOjlbyeQnGmv7F5sJsSYKVqVbw1RpHZqbCZnVkZSfk5OmTkqlCMYnNZYjFEq1OqlZGk/BKldgRpy8uzZxXlhPn0A70L2pqLNFqOTabRKthabVcs0mcmmpMStLq9XyRiKhS0c1mgdHIVcopSinZoudlJGtsep6cR5Rxo/Uyht0gNGt5GinNoOJopAy1hG5QcnhUDJeC5lGxHBqWz48VK1gyk8SYYbYWJmmyrGSdAC2mRgjIEWJqpIwZpeFE6QXBSmaIhh1m4iLjxEiHEJsij8lQ0QtNjHIru9rBr41X1adm9lR37Vnx/f0fH7x/9vz9y+cTz9+8ewlocmz0pXM3R2jCgH1qEDYhV0BdAhw0rjltHR/hBfgI7kG+gVoVnKDJFGqbd/df3ToWPOWvn3zyK05y1Y1bN0UoqOynzglpXTU86rQVATSB+/FM3Hr644gPHPL4KUGd9RJgxBic1Q2ZF/b4jr0Zh0sPrWxI/dOvQAR/6d12EmLru1cfP9ypNHPBrT95xJ64+xwQHwAlkIp3kC8ffLdxwV+++OyT33xduWLnc8CXgKohFQEqePP8zjF2CBwngOOlX38OczAO5x49X1mTBm5+6Y5f71wE6s0EyMaHUTj68dGJ4fkh0wEbfZLfueH2x4+vIVTc+fj4CN85vSlYkHj5w8fXH+CYSUDwINEA2xblyQFC/9U1Yvu5e0CZwyVIP37Y2Vf6R0C9f/VZ4uy4fzM+CiQ3en5nAFwq/xtHfs21q6fwob4gzune2PZte4EMRoGU3jkXQ5gY/fD2Rp6e9Y1zOafpHsEJ6dkZGRmZaRmZGanJdrXXXMjZXEPG5cmO+w+vdy8phQa8z6fX928FN4D6B+UIeN/ZuIBs9Hay0EYBkl5qLrIDv3/2j11/8QbMALR8v38DZ3d93Lu+3uPPAPR+Xz20B3x2lg4gwcfjb+/FC1FffPLJFG/GsUs3P354kW8Ufv7pJx5h7GMP3kA7LEB6WCWA6CGtTw6aBEUEs/T0RykcafD59FDxtQloJQVkAnyBJ6A9Mg7FPn7mwAr/r6CdN7VuzWtQ/cYffRw/21buAHe+8kIvP3UJ0ORbaHED6Ptx7C2g2Of1yXxAxJ99OXXZgdNwBdnxifHRx+Ovb6pjwkAGpviSz9x/+vHDk7JExa8/++T308N33342uSQC8Pjh6UU9NhBEPiWIfHH8AxwCDFDJiaRv4Q6zwOOLC0fXhUKW/cxRvgJ4+Pjh9XcrnVbSX3tX9W0BQn87Ckge5HR8DA4k+HB8ZFEY3FD0twVdu145O+5hJYFROr8ycAwGRHEgIFjfnV+o/9RBKvyXuv+nSDrpzRnk5wvnbegm8+ZEb9imG4WlMzYBJQ9/MUB9hOPHXz0bu33/xoLF+918r8/yvAe3yfa+B61Hnvdnul2d63Io1OeHDNWFoZJ9q3KWLlDMz8IsWyDcPWTd2a/b36c+ucJ4uFd6oFe4q58/3MUaaWWOtLK2trA2LWBsWsDe2MTd0MzftFC4rV26o0u5a4kaHHt6tQeXmvYPGA4sNe3p0+4Ed/p027tV23r0y1vU8/IoenOIQOHDVQZy9RiOlc60CUlWAc3CMcsojRTsHv/Qa3P8AFI4V7Ca+Xj6nHuz3S64e4+Ehm00Wypy05gpelKKipamio2TonTs9Laq1Sf2lnS1yBNtZCFXZtTNb2te0N7ctKBu49oVKwaX2Ky6zLyMQ98fuvvw3uKlXUqrWmKQ8fVSpl7EcShZCWpOmpGeYaJmGkhpWkqKmptt5udYGCkafrpRXZhQ3t+8eOPglqM7l6zq09v1VBZZKOJweUwKk0Jh03QWXV1zfVdvV/2COr6Ag0QiAKWFh4eEhgSFBAdEhocy6RQ+nwuolMViAAaNjSVB1qTCnnoyBdAn4NEYgJhEEgFcREdHAyolk2NpNGhPBf6dqBoNHsGDDK/hivSxMTHU6Bh6NJEeTWLEOA94TaQSYunRFCaJRCPEUPGEWCyJgidE42Ji8BgMGqQNMGhgUEBQUEBwcCCg5+DgoLCw0FCQ1qCgsNDwiBBkZAgKMGhUGDoiGB0VhkWGYhBBUWEBEQFeIf6ewSFBiJAARJB/KIlEYnHoXj4eeoPOaNDhsdiuri6NSmUxmXfu2CmRSHfv3rN+wwa5Sn3rwbPalvYAFNqYnlrYXJsyv0hVEC/OtggzjcIssyDLIsqyC9Jtokw7N10jyTNKsw3CVI2xMEGebBRaVMY0x8ota+6/fHT11rU1m9Y2ty1Y1NmaV17SNTRQ0lCVmJWSk5NeMq9owcL6eaU5ZQ5dj5KzB4+5MMv9wUyPhwCkpgO0cm46OmPurVnuh1y8zptsJ0zxG1jSfSrzUaZkv0/E3gDEvsDQyy5ej2e4PZjqen+q28MZgD5dH091ToqfDsjJ4+4M91uz3O5BPpvzAO5/Cxeufw7r5+xbc1zPeXru9/MaDvFfiwhqC/GrjwotQYU0K9gFPHwKExUXizBwcITYMBqbUFCUuWz90NC2tQMbVh67cCq9OFdiUBjT4yLYMQQpGy+mk+QcfaZD7NDQ1QIkiwRaWRS5KJQY44/ChmPJMQwhWaQIJVOnBQa5ISJN6ekb9uxavGxQrtOEIELDIkJB0wWHiiCgEQQUAoMOxmFColGhmKgQDBEdyyLzZNzC2uItR0aW7lunzXHQFFyuViY161QW677jP/xw5SI5Msw4120llrDfL/jaHO/H09yfwP2i5t6fOefBTJe7Mz0uz/I56hnUPderOiTU5uWT7RVU6xbS6BHQ5Rsw5O454h+w38//uE/wWRf/G7N978zwBEB/13k8mjL3+RTXhzPgZlT3ZkIMvedccABQ712A9TPdnkyd+3wqnFx1fq77QT/fQ35BOwPCc76dtgRHXE4XZfuH+3/xhcgvuMrkYEdi/vrHP7r4eOTPrxRadH+aM2O6h1tlY/13p0+prRaX4AAUnbxx395lW7aytWq6TKqxW2vbF8pT7VSzHCVlaHOS6QY5y6bNa6rtX79+3w8/dK1YUTy/vrS+MXNeucJmwzEYfqCxhsdjojGxFHx8vNFilCbalfnZdrWclpmqF3Kx4cFzSNFB6EhPAsYfHGJ+jNUgsJnADwBaxMNolVStiqoFSCoi6uSUOAMgYb5FwVDxYsxyerxeYFIwjHK6Q8czKlhWLd+uEwhpWHAYZWybVqiRgxYsnkRDc+UMS6bVnhtnzLRJErREBQvJJ6EkdIyKE6XgojVCjFGM0PHD9fwwIy8qThZhF0UlyaKy5KRyA7PGxq2yy6sTrQ2Z89e0bj+79+rzG2/ev37z4eXYuxcTEy8nJgCSvnUi6RjQ9nDGNDSUQjMj0CtAfULjHtSp8IDq13nh5FUIhU4kvfvmzrGgb78GypgSVwEY9PDWpQjXGQBBXIOI6w6dAsTxFhDku6eA7cafXEDPgpjljRRffTYBgBRwBiCBMTjz6O0oQIH3j6ttIkCkX/wldM+p2wA9Xr178fHDzRorC4T6szvl5N3nbz9+hMZVyDuAmh4e2tT0J2gl/bpy2cjLjx9BLB/fAzAFvt48u/cD2w+w8idoXuLl5+MAK0DOAE4NzYdI+vm3gcv2/gBy8tJpvxmDbPTs/O4FYTNgt/gkkr6C4Hn74+NDAjzs5w0RJV368BHAtNP6B9Ut0MOL8mSAVP7qBpD0Pvg4NgaQ9P1IXykcoACQdOskko6/B6cLO31/B5B0iiGrFrDKrjVL/Kd//cmnv3WPou84fh7Kwdke+DAx/u728YjpX3722e/DibyhDdtv3L5z+zb8f+f2rZvXdgpj/EFiOPqci28AkoIAr08Pt8JxAJ/8NqO2H9DbS+fIPYjMkN0BCTkbFbD8IJI2FlqB168Cotdd+AkiKWiSvH8PAAukc9+GBk9oe/xtzfI9kKzhEwBxL9+/f7l7oPxvn332q9/Mqm3pe/XoHCHUB0SSUbP0PmjcgHowAReshzACKwfE6knsHB0b+zD+MI4WAhP3t4CRSw8B3sEG0MSbd+/gPqcTcPHOp5u6q+GIht9+U7V8/yhI7fizj+8utpfDjvuvPPAbzv8EKh6QISh1kLPRtwABH6ZzkeDpF1/7Hb75DCDp2wlQhAAlR/srE74C979071y97fXTk1Q0RE9N5vyfQJ2ATR84a+zD+JMUjjP4X903Xbj//ANo5Lx/ByqBc77V2DsQ/72R/to/fvYpeEFp/05QM8Abrh8Z+itI5CdfJVd0gDoAR0eAeguCjUGmPbGnz28qQNg/FvbshzPuAYs6x2i/+wjN05DPYNECHgUf/+8cJLx/qft/YyV1/iJMXk2e4c8HaKfAgcoQSaG5HSA/+MLA3gAoZ9ACfA3Xsb3/+EZjy2H3gJvTvR7MgJt5OmcBu9yb4/7DnJmnBbGPB6t2L0nbtzK7r1q0rF6yvct4cEX83l7dviWyY0u1B3pEgEe3dTJ2dLL3dvJ3t/F3tgl2dUh2dyv29Gomdxzd169zXhgODBrAx5HF8q1t4vXNvNX1zFW1tMX5EY3JgZUJwfFaD6l4ts0aoVAEqowYVTyNY6ay7VxOnJBsoJu1zBYMar9f2DUXv/sz3ODuMlNnP5zhcnO2+xkX78NhqG6xSKEX0uxCYjyf4BDGJshIVmlCfWnP7i0FixrFdnPP6hW3Hty7++DOuTM/nPr+0A/HDlRWFSr0stT8tO/P/nD74Z32pZ1qu44m5zINEoZJSjKJmKl6fr49JlkZm66hZ+jYWUZGuo4cL5flOXI6awb2rm9d17t4bf/G3VsWDy5OSLbzuEwuh0FhkqkcKlPAtCZaSypLepf1zm+sUailoeEA+nzDwoJCQgICfL3w2CgajSISCQCYxsYSCXgcl8ei0ckUKpFGj2UwqQwmhUyJca76SQA8CpgV0ioZ7ixKpVJiScRJJAUwC1CVQiFTKTQqjRpLJxHpMUQGMZYZO5kMnoQbQybEUAgMLi2ajI+hREdiEAQiFqjXqKgoBCIcoGcYSFZwCAKBcHf3CA0NjopCeXv7IuC2OoBOQ0P8w6JCMZHBqKhwbKBPaFhAZEQwClwE+4aHByLJRGagX5hSpjfqbDwev7Org8Vllc0rPXXqJJ1G279//7o1a6RiyYtnzxMSEquqqrZs2RIajljcM1jVsBBNphhSkvObakq7GhPqC5SF8bxMEyfdwM82S/PjRTlxwlw7J1MtzNNIcvXCDLUi06DOtGrTbCyVQOPQdy7tuvDTpcfPnhw9eaR3qLeysbp7ed/STasBrZbVFidmWGsbSw/t2dy/sCbbwO/kUvYEBV919X4w3e3JDPf701zvz3YDJHR3hsutGW43XHyuuwdccfO/6uJ7c67f7RmeN2Z7XZ3lfnu6y5Pp7k+nejyGU7ndH02d+2Kay/Nprk+muj6eBtpvXremu/801+Oyi8tVVzjx7pSH+ylv7++9vPcFBw6F+veQUQu4MZl0lJIeSWFFcsQkviiWKyXylLEEWjhDEE0XkGKZBCqHrLCo4LZVKY6syiKWShzNoVJlPLyQRtUKCDJaCA0VxsB6YoP9CAiXcL8gPCoEh3UPDiWyRA2tvUuGNtS292TXNAqNdpcQhFc4Mnde1aaR3Tv37EvPyIwlEqNxaAIqKhaHxkciiFjQpPAnY8EFIjw8gBCDJhBROpO8umVeZVe1pTiequPR1Dy+XqGJs+fX1BTV11L53AXVtduqakvmuG2f633TLeDBNPcHU+femzX73uw592bNvT1n7u2ZLndmeB9z91/mG7DTM/Ti7ODLc3yvzIEb8d+e5XpzztwbswG+e9+b6XUXtAcA0M/0uDsd9ni8mDL3ydQ5D50FcXum261Znj/N9Phprs9FN/9znkFnPAJ/dAs64xq8KTB0BYsxxOBZprh4/+lPOrHYoFRHIZBTvp3GZQtaFrZjSeS/zpmNpBI3HtrT1N/pExXmERKYV1525NTpsroGulgWKxTb0zKScvM4WhVFIhRq1dokB9+qI2nEJLVAkxrPMat0+anrj+47e+fGsfPnu4aWZ5dVFtbWlze3ACoVGfQcpcyaHCdRiswW5cLmivLClIx4dXaKNiNJWZBtkguiI0PmRATNDg+YFeo3AxfpxaEik2zSgiyjzcgxauhyIV4mwOpksWYNXSWI1ghjMmzSdIskScezK5hqDkHDi47TcqxK8AtEs2q42Qlai4Kt4ZMNYrqKF6sQUPnsGBYTz+HHCuRstVmWlBtvy43TZ1g5JnGsgoOXcnAyXrRGilGLkGpRhEYQrheGGoXBBl6YXRicJEBkCfGFKkqpnlNmVlYl6GuSs9vn9Y4Mnfzp9KOxR68/PH818eTtu+fj799MQEMpnHj9YXz0/dg4nC0N1SiELkilP1u9fmbTn3XO5D9oXrz7+tb+kClwISSaYx7sYH39eEdfo+vXf/r0V19iuKbLj+GKjmPvANY8+fDuebYoBrDaH76ak9fQN/rxw5tJ3QV1GiCnie92rIiYOx2wXBgr5caLUfDozQS0ktZZ2YAFvnannoJIChgIaHs4ceLjB4CkjZNIWr5sJ0ABuCA/XIIIANXbZ3d/EPp/CwJiBPbLL8YBqwIGAmyxtasEgOEnn/+5ZNFSEASADlSh79/fu3Y0R0X69kuAxL/Kb99w52ckvQOQVIiDSBrITwBICgAEwBaUD5xc/74134mkrhEjPz4AyhzA9cePE5Md97/5q3/XVjiW9PX46IePryZ+HA6AY26/0WU3AhGOvrq5sb1iyh++/PSL31FlabdefgRlMA4w993Eo+PrZv8Grpipyqh9DVfZBC8CDujyV9fObgieAbGeocs79+bDGwDgH17eu7gl2hPI7VOvKM7eSzecyXOWk7NredPGLQuau9+8HP3w/iVAvZZip/XRH7f2wk9wKtYoHEA8PgaRdP+GRq8/g+z/tm4l7Lh3lv9buHzB+zev7uwPhSMqPlcrzeuXLvrq919+8VfXTUcvAs4DSAoH8Dpl4oRfaJAFYUCFGRsFCXixpNjwl1998umvfs+x5j94By2o0AsI52zs3Lv2HS0cWtan+RM3/XgDVKEJUOjvry127nH/xVcePEfRTw+fAsYFeYIveffuu+E+zMy/fPLJ7zxxmrtjIFfOnU6hUXf03uWRkBkgnb81xmUe2bH0L3/88vM/zl25/zTATCBbEPwt3AX3dX9F/J+++OyTz7+kGXPvghoA67TzBI93D28eYkdBG/Y0L+yG01chRL5//fDKCGLun4CQ/TC8g1du/pJh8G/s9uUzCUrOH34DRPfXoskNRaFhGo5OgJ0JQChQLM7ooVQmoRR+/o/OWdD/Sve/BEmdZ3gb1CBoSoY3QF2C92DxwqYS5NT3796Mjd+5daOh/pi3/625ng9mwhW5H0x1vTfD89Zs9/PenleTFOeWFe8byNk7kDXSmbCxSbuj07Sv17R/UL+nV7lvQLGnXzK8mLO7m3+kV3asV3m0X32wX3NgUHdgqW7/oHZPn3rnEsWOLtm2dtHWdtGGZs6qevpQVeyycmJ/GaG7ANmZF7KkJHJlE2tgobizWT7YaetsMnZ2JlU3241ZHL6dynVwGAkihpFrU7DaGOQ93r6XZrrfmwXoee7d6XPhBOoZHlfn+OwJjawhoBTCaIKFEa6nxsSLqXFKfootr6O5beOa0vZFi5b2X793+9XYy7PnT5768eixU/u37FyTX5HDkXNy5uVcuHnx9uO7QxtXaBKNLL2IZZayHEp6ooqcqKCkqKgZWlq6lptj5uVYmKk6cbbFVpPdvKGnaVVnflNpY3fL8IGRjZvXJcTbiDE4Eo0o0cpi2WSujG9Nts6rr2hb0lbXXGe2GSNR4b6+gPkCw4IDgoP8IhChFApRKOQJRTwAoFQqXIiURiPHkokUuKk9YE0i+DhpQ42OxhOJBACvgD6jowGMxgIwJZHARxqFQiUDlKUwyBQakRJLIMc4V34ixoIbTGp0bDSegI1ARYSEh4RHhiExyIDgAP9Af2RUFCBOH29fJBLl5eUdGBgSGRkVGgIINSzAPzg0JAKDxqNRuEgEChESiQxFBXgH+/sEx8bQAJhGhKLoFDaNxOQyhatWrCdGUzPSc0eG90hlyrM/nl06NKQz6J8/f5mSktre3nFg3/5IRMRAX79MKqNQKDU1NV5ePkazo6l1cWJ2rirOllSem71gXmJdvqEyTQCEnG0S5tsk+XGiPIcw18bP1vIzlbI8ozzXKEpWAQWuSjHrki0ys0qsl81fVH/51pWXb17tO3Zg15G9Z66dO3nl9JHzx0oXlYfhAzOybKdO7elZPD/OIi7U8NtYsSPh4RddPO9CeycASo/7Mz3uT3d9OsPtGezTn3Nnxsz7M2Y/mD77wQy47/n96e6Anx7N9n38rcfjqXBTynvTXB5DkHJ/PNXtyRSPJ1O9b0/zOu7ttzE4YHNwyHJkRAMVXSMkVgljS0WUAgUnWcVSCYliYazExCfp6FgpkalnM/UsnBiP5KJ5RqFYJ5IZZFKjSqBXkMVcukwod5gIYo4fITKQiEKQMYGEMC9UAIZLlMbppA6dMTUuLjMtLT+fKRD5BYfHULmt3Uu37jmyqHdFc+/Q8s075jUuYooVEdgYlc68dt3mbVtHEuNTMCg0OgJuV0DEYBgkPCrcLzoqjE7E45xz1sLD/ekMnD1ZW7GwJKUihaxjWUpTTMVp8jQrUyeXWQ2OvOy9p08c3Lc/Zq5rcUj4cDjqp7n+ANMB1oNmIZDY3dmz702f/Wya553Z3mfcPK/N9n401RNC57TZz6fNfjp19uNZbnemudyf5fFglvu96S4w1PS5d6bNfjJz7lM4a37uoxmuT+EyBb6XvUK+8w7c4hs4FIbuwpC6eOKCSAz99382hkVmK9SGWEb4LLewyMjEogKB1TLFy+9PU2bnVVVdunNXGe/42s2FwGcfPn/2yI9nDUmJGCpFZjRWNS9MyMmhS6V8nUaoV1vSk7Jqy7Nq5tUubl02vKlmSZsxJzWhJK9iUVNuXUViZUFxW31eY01WRUVeRXVCdkFCfmFtZ+eC/r6OFUNrRrb0rOg12LRmi7ytpby3rWpRTXZBujY9QZKfrs1OVmskZAmbIGLguGSURkJRi8gmNTPexI838XJS1TY9y6ylW9V0uP69mOhQMfISFBlmcY5dnmWVGoWgEU1NM4lSTcJ4Hc8gpWY6lElGsV3NM8tYQipGIwScKoozKfRaIZNBoNJxWqPYnKLPqs6KL0yUWJQUwKNiNkUjJSjFKLkQIeeFqgUhGkGQnh9sEQbEcYOSuREZYlyOglKk55RalLXJmookY0Vy9bKmHef2Xn914/H7xw9HHzwZezIKR2C+mgDq4e2Ld2/fOM0aQIkCnQsxYALqU0gQ4OzUpe+cQymhgoETz9/dG711MHQa7OxmJpQDxf/27cux5zcr0jW/++yT3/zha3VC/dOxiTcAdeFs97Hzm7vcf/3Z55/8avpcz7TCygs3bj24f//Bg3v37v3U0lCFDPH/w2e/+uyLKfNX7nsNlPm7ibcTbz5+eFBvhR33f3Ynn7n7AoAs0PbQ2DI+Bh4dW9/4l88//eS3X5eu2A1n3APugCZUoNvfPL//vSAYgNonOKH18osxkOKxcYgGP2xb/PVnn/36i9+7egX1rN5+98HDBw/u79m6iohBTPnT70BkEElbN97/+BFuhj5x98Pjw4LJjnthwlWAllCbAgcyBA2iiwpkX3zyyd9cEDucVtIJOON+YmRyEai/BS/eDseSvgK5//jmw4XtAZB3v9XltYB0vB17+fbp3XwzDwDm776aYs9f8BSuYDXxAa7btM7vz7/69LNfuwbgl28auXf/4Z17dx88uNpWX4iLCv4tgFUgbW3+WdhxD7T+q/FX18oTNODmb/8wLRTN3H/s5AOQpQf3blw/U5SbChQAXZboXDvr1cfx860/d9zj/m4lBRA8PvYWpPPghkZfiKS/r19xEOTtHagDAO8hWYx9nLjUlAYXKJ06ZUaQvxdg0xCa4dJjOBn9Z6aHRkEnbzlJcxTUHGgrHHs3/vT+j3sJHtNBov/w9VSFJf67Hy89ePDw/t2bDx/cXDXUQ8aj/vA5APg/WAub774dfQGXUwDpvN5VCpH0V5//5fdfz8XHckb2HwEiAO7AzjW0SJ8/wGVDv0lpWg0A01ngsMjfwwX+r2Zr8QAcA4PCjCoZuAgiWs7dfwYTCK10IJmgmfHyweUjMX5zQZJ+95epUn38d6cvg5jv3b0BkrRxZR8lOuoPX4DGw+8NGTWP3oy+gVT1YuzFuXQtwynkGQRp/PfnQS6Auz28eW0MKnL6V3/4/FegIvy1yDm96f3Ec5B3ON0eCgR8TaBk4HqezlWyJpnvPyU/SIX/UvffG0vqhFFIoLAaOLtS4I8F/L0ABQDz7awooCjgyq2wfTD64tWz8VvXLudmfzdl6mNXz/tT5jya7vVohvejaR73Zrh8F+p9Ik1+tiPv9MrKY8tLNi+0DlWI1i+Q7xow7RjQ7h7SwHXy++X7+xWH+5XHBzSH+zU7F8uGF0u2dYi2tAk2tHA2LuSC87Jq0kBF9NIq4vJa8poG+vY24c7F0k3NrC3tzOEl/JE+xa7l1t0rk7ctSx1Zn79qRVZ5nUKThGfrouhaAjdBiNXQYk1su5o9wKIejkCdneVxaw4AC9dH0+FyME+me1yZ5bnDz3chn5KWplEVGDFWLi1RxUoy4VTS/M7W7WdOLN2+9djFsxdvXxo5PLz18Jalm3u6V7S19DSVL6iobK4cObzjwdNHD54/Gtq8Mq4whWUQ8+LVbICkDgkzVc3O0tPTtNxMkzjfLs53CLLMgjS9rSqjvLdhfu+C8paaJct7tu/cunrt8vgEO5VNJXOpBDqRLeMJ1WKNTZ9ekLFw8aLO3g69WRcWHhwY6INEhAYH+vn5e4Ujgqk0kkotUyil0TF4uJUoAyAmHEhKJsfS6XC2E5vNAnfweGxMDAFgKHA4HA5OdKLSyXBNKLiZfEx0LDGGisfDMYMEaFYlorBwvaYoFBoREYnB4oJDw/wDAgGZBAUDwIwKCAxGoTH+AeBTGCI8ysPdB5wjI9FoFD4kGOHt5Y/FRIOLsDAkiByPiUYiUHqtxbnZPr2lqS0SgU5OTF+/dhM1lnnu7MUl3X0atfHmjbuOuMTevsF9Bw4HBoVs2zas0xk4HF57e/u0adMz0tMlYrGHh0dGRgYajaUyOKa4+LL6uszKYmNOfEJ1jqM2U10aJy4w83JNogKrJN8hyrcDUXNSVOxEmTRTr8w2y1INQodSk2px7oNv0zgMSpu2sLrk5IWzD189vXH/1sWfLg4fHOlaP6DMNEVSI3OKktZu7q1tyFep2GwyUowNzvRzG/L1ORYYdmaG+4OZ3o+neT6c7v54iuuz6W53pzvRatbsB7Pm3J8z9+7UWY+nuz+Y4X1vqtezqV4Pprtfn+N+3t3rlJv3WVfvs54Bhzx99/kF7Q2L6kZHFUWjCon4bB5Va+IKHHymgSW0iHg6AV3BJssYABfUqSaKjktSM2LVDKaBR9dxGQaxxKHlqsRCHeBRLV+nxbFZKAolgkLywiN98JFkCUekV6DIuDkBnjydvHvdijW7hhf09pQ3LujoHVywqEOjNc119+GLlKvWbVmzdVfZ/Obq5o4NI3saW7sZXHE4EofBEdPScnRaM6g7NDITFYFGhkWA1kpkWAABhaRGx8RgsNEYNAEfFYrwxhDDEvOsKWXJNA3TXJw8dHjrvIFmnIwBIbgwO7GqKL6kgCMS9tbWdsoUa3zCTroEXpvte2e626MZcx/MmHtnxuxHszweTgcY6tw4fipc4uDejDnPps9+MhX8pLg9gkMmQHMXbqD/eJrL7Zmu1719rnv5XXD1Pu0ZsN/FZ3iu31bv0O0EylAMUfDVH+Vu3pkCmVIgDI+I+PKrP8clpi9q68ER6d/MdCUw2at37W5dtSqKyf7WzTO1rOjopbOmzORQIo6rVXWvXNG7Zk18do5Ib4jmcNgqpdikTy7M7Vw5uGJ4w47j+7efOLBy95bVe7Z1rV+RNb9ck5aQU1PRsXKwc82yysXNhtwkulZavKBx9ciu5MISc3rmwR/Prd23p667s2vVYFZJdlhUIA4flGiXN5an9ywsriuLK8hUJdsESVZRql2enWiwa0VyDineKLJpeVopWSMhacTEFLswwcxLiwNlznJoGAk6dppZmOOQJWk5GSZRjk2WoGIBPC1M1GTZZeCHTsrCJOoFqRZJdoImN1GnF9JsSr5NJTQquDoZm0lBifhksZjKEpIcWZaMspTUohRDsgW8j6NVkOQijISPEHEiVMIInSRIzQdUGmDl+ttZQQnciBQxJkuBz1Jwyuzy6iRFRYJpflrKosLWrT0Hbh7/afz+o/fPnrx7/HLi5euJF2PjL9+/A0p9FICVc2IChFJoKYPIAc9OfQM0yfjk7k3OQaJ3x28fQs786vPPP2elVD0HJDgKiPHZ3Rs/WCREoPL/9HVA4YKhp2Pjr8YnYD/ny6v16eY//gaOyvv6m+lRGCx+0uEwc2ZO+/TTT//4h2+TchquPH31Bmjyd+NvAR9/eNRs44P4/+bLOHv/BfgMcAdotnfjgFZv/7Bu/rdffvGrP35bumLv848fRp1778M0fhx/dv8kO3AaCIgT2C8+g8tXARoB+Xpx55SRTfzs01/96rNfu3uHgh9R8H6AWSC1kRGhc2bPAkFKO7fdB7G9m5gYvffh8XfSmEhwEyFJvv7+41soCTh3ZQKI4cP7tiLll5//aoo7cufZu3BsANxLaXznwLw/ff6r302L6Nx2AtwESPruw5sP57eE/uk3n38+Q5ffCkK+GB0Fkdy6tMtER0Dz2rfeZUtWvYaLOL56/+pMkZkKcOqzX/3W0y8Mjyfg8Dg8Hj135hSQyBnTZ4PEcPT5P45+eAnl8PbDu9Ezh0fwYV6ffgpBKjgcMSlUDDry27/BDTxZ+qLHr8bev3vxcexcR7EVCjOQuPHCTyBt78cAOo6NwzlDHw5taAz46xeff/6X+uX7wUfAb2NAaEDWY6A5ce/i3v5vfvcpIMHPf/X5J5/9JaVhxStIeKASwBYLaMPAWUvOEZNOJAVgCsBj9N3Yy48Tz1d31Lg6U/K7P3wFfqyA8sLjsDF4rJen268+/fSTT7/iK9JP3bj36sPE63eAhEGQK91lSSCdfoEIT9+wTz/9IiAYlBR0EYHev4XLM32CoKlO3H40DlkHtFFASuEktQ8f7h1Y1wjY8M+///20b0CD5M/WiqFnE+/evX8z/g4AP9wq4t3464/vXqxfMt9rChzv8OXvvgqLcEaNwxDx2AAvt89Akj75HUea/MO126A2v4ELILx4P/Hk+z0bEK4zP/3k8y/+PCccGeUMgw3w8wG++RRKoLfX55//rrxnC5ACCATqCBwoAL840F4MW3Ewic4v0X/tJrnwX+ggksLvNpApHLfx/6UDvxfOf5MjcyGSAgnAZYnhuBTnBlZAJuAREASoXqAF8ebV21fvX7+8u3njjuCQn2a4PJjl/WCa19Npns+me92f5nZ1jst3Ae7nEzWXl5QfX1m+a1lOf5Wss5i5ZqHi8KbUHSsMu5ZqDi83HFlhOLxUs7dbvq1VsGUhf0MLd20Tc30zG/Do5lb+1nYhwFNwAY4tbcLtHaIdS6T7+1V7e+WHV2j2r1RvWyLa0a08OGBb16VrXyTJycVJNB5MKTj8BRo0xxAbrSbREkWiREVhun1nYtw+/8Crbt73neMCn03zePEtvLjs4b09JGitSVFfn00FFGviMFMNGJWEk2DPamlce2j/0Svnth3dsXCoNasxr7qrsqa9oq6ztmpRdWl9aVpRRmFl8YkLp548f7Jm10ZbbrIwTi1O0UszTdxUNT/LwE0Hh1GYZZHmO6QFVkGGnpeidVRmLFzd3bNhWVVzTXVTzY59I9t2bTXEmSJj0Bgyga8SMyU8lpQv0spTcjM6ehcv7FhksZqQyAg/X++Q4MDgEECJPuGIYDqDIpdJeDzO31cnpU8umE+F8+sBmAIMBReTdwCJEomxJCKFRKSCczSBjMUSAUFi0DHOLRnxUVE4JBIbEYFChKMAVkZFYQMDQn19g6KQWGQkxs8vODICHR4ehSeQolDY4FBEQEAoFhMDPPv7hwQGhOGw4KeBFBqKlMk1oeFINkfY2NBCZ7AaG1u6unqoVMa5s+fL5lVqNIabt+/IpKrBZcu3DY8gEFFDQ6u0OpNQJOvoWDJt+ux55VVyhcrfPyi/sGjKtBn2OAeHx/Xx801NT4tCo1Ozs9MKcqkijqMwTZKolaTr9GXxknyjIFfHzzWICyyyAoc41ybLjxOkGETJenm6WZflUKWY1clmhUOnsGsVVo0tLV7jMDLF3PyKklMXzt25d/vxk4cnrpzp2bxCX5DIs0g37d04fHhzTkkSV0AixiCE7Gg7l7zQqDxTMe97qfLcDK9HM30ezvKCM7ine98DODXTA7Rz7s50vTnD5d5MjwfQzud+d7rX3Vk+F128jvkHbA4PWo4KWxkR0Y1BpkWHpAlJhTqRVkQTK9hiLUeg5/AcklgTL8bAY5gkUptGbtdz9XKeWSVLtLCNcpFNw9CJOUYFWS5AUIkoKiWSQAyPJoWSyCEEki8SjaMz4wvyc+qrDSnx9Qub+leuyCopQZLIXhFIdXLK4Pbh3k1bixsXlta3rNkyvHPvQblK7+7mrdObegZXZBSUYmLpEo2BL1FRGFyhROXjHyKVafLzSzUak9Fo53BEAf6hRCIRyCKWEI2PwmEisbHRpBgCDoUJD0R4o6kRdBmNqWAZM+x1A61lvQ1Mq4ilE7J0UrpOwrdqa7sWnb96paqomDBlxvyQyAMBiItzfQCVPp4BB9Tem+0Gv5JTPR8B0J/pcW+m28NZro+nu96f4XrTuWfV46mez2d7P5rleWe61xk3v2Vubj3uPuvDcX14coKHT/iXf7DGRBdrNRJU1Jw//B7rF7Skuc1idUyd6zLD3bN3aNWd+w9tiTneIWg8jb9xz4F1O3cLLUYkiyIya1OKcy2pSfFZGfo4hzUl1ZycIjWa1QkJ1pzsrtWrdv/w/aVrV09du7J869rGnoW584utOUkJJVnWvFS2UcnUyu0FWRk1pY6ibFNOMksv5ehlmdUVhy9ePHzpUtPAwPYfvh8+cXzt/t3bj+wrrpsXiQvC4gNicP5cSnhJpr6tPqN/cWl9RWKqQ5ruUAIkTTDKdRKmWcUWs7BqITHBzNfJyFpprF5OTouTWbWseD0n1SzS8KITNJwENdssJlskFIuYDJC0IEmTn6RJt0v1MnKyRRxvFCRbpXYtTyMgx2tFFjlHI6ToxAwZj2RQcFUyJokawZdRNWZhRmFC/rwcC+w9UNNk/Fi5EC3lRcn5SK0kRCUIVPMCjVw/M8vfwg5y8MIShWGJAmyWijXPLp6frGpIF5fHKasSsvtqVp4ZOfH00q13dx+9f/Li3fMXE0/fjL+AnfhwnCfc08ipXiY1FDR8OJfMB4oG9vHDsYOQX29P3Dnk/dvPAU3ijQXOpcjhVOv348+uXhjBB8385JNfT5ntWbds++v3zr3F3489uHW1PDcNExn61RcQLP7hPv8dEksormi7cecRHKgHiO89AFkAGc+qlTQQ/6+nIE/ffQo+wwWO3k/AveA/3Di8ouzXAGo+/3VB38gLaHoE2Pl+DELAh+f3fmR5/xUEjGLbr71yjuyDRrtX7ydeHx5ZLSVGwcGCn8DhgcD9ddospVq9f/eWiOAAECS/ec1D58yn9+OP3z/6jhwKaO9Tb4ruJhzGAGJ6DXII6BFARl2GGLz/N3/x2HHqFnjpOETSiY2Li4BEfvUbl4Ub4B73byC8vhk7u3n2F4B2fitJqQbifD4KEgO4/8GlExsRbtNA/qe5BSzZsAtOXP/w7KezOwQU9Jxv/vr3FALnHxKmUasdFiNIDFmWcP4tXAQKTlsfnxh7+2rzUAuXTPjLlxD3/+7+MsUjJprSs+Eg5N+xpx/fX6jLVENhzkBsPnsFIOk7504Fo3Adzw+7VtVM+wI8/KK6Z/tHCJlwfVcnkgLMf/nm8WkW2h3E/vknn07xIKw/fX0CzvSCs6NAkUOPAEnhOADYXe1kWdgAgDTy7s2LJ7cHWueT8Nhv/gz7vp3Hzy4IgVbZs368dPMVNHHDsABJP7y/uKjQBpJCZHD7Vm/ksFh//i2c/wQcEMcf/zKLwJFsPnzyLVysALwIkjGoqe9HQbm/eP7gZJjbXwG1glbHF3/y7jlw5i0oknc/e3Qm6c379y9ePb22vLOSgkdPg9PIfk7PZMpCQrBqQ/q5CzeegXYPiBVUNpCvt69GXz1f270gChH4GUT/n93fps3QaM3fH9iJDgSV5LOS9rVw0CqohXD/qMkRL6BA4UQvpy0XfKNAMv5LN8mF/0L3DyT97zgI/vCXwtk6hNujweW3YAMGiAY8doL6+w+jE7C19vb9i2ejD+7e6O/fGxJxcbb3kxk+z6Z4Av3xaJb3vRluP81xOxoccNqmuDhQfmBlyaa+lJ462dJG6b71qXvXxu0dMh9YZtq/1LCrTzncLRtZLN/RKRvpku3olu5cIt/Vo9g/qD24TA8uwLGnT7V3QLOnX7mnT7GnVzHcKdzTL93eLVjRSFlaQewvxFWlhaYn+lqN7mq1q8YcojFFaExYdRyNZSGLs5T8dC1WSp9n0q4jk7+f6/UMIAWc7eTx/G/uz6d53JnpdsHFa1ckYoFJKDUwCDpqtE3ISDTGGFRomTCvtWnn2eM7zxwo6aiUZmhkCTKxiW9KMfDUPIVZqbJqELjInNK80xfP/vTk7pbDOzOqC0VxGmmaUZyu5aVoRBkmUYZZlGkWZJkkuRZxtkmRbxen6RNrcro3Lu1c2TNvQVV9a8Oeo/t6Vw1mluTRRRwim0ri0BhiLlcpUln0BeUl3f1L2he3xSfEISLCfHy8QkIDIiJDg4L9wsKDiTHRUqmEw2EB7gQM6mRT8mSPPDizWCyBQMDl8mJjydEEIoFAwuMgOGIxRDQqGoHAREZgEeHYKCRA0pjw0KjQYGRoSBQiDB2JwALEDAqMjEBgsWiiv28oMgLv5xOCiMCg0ARPb380hsBk8UNCkFFInEZtArHJZdqiwvKYGFpHZ09RSSWZwrx6/aYtLt4en/Dg0WO5Sj28c+fyVavDIyJ37d+PxRMMJnNn95Lf//Gr5NQMmUJDimUUFpV/+eVXNkei3miZOWdudX3936ZN01vMecVFFBZt9Yb1aqOuZ8XSC1evsNRCupYvTtEwHCJJroGXrWFnqoR5BmGeSZpnk+c55LkOaYpFmWJVgSPJJDLJeVoBTUyXGqV8FZ8tYSvNaqlGrjCoC8uLV6xYduXqpYu3fwJtj77htYtWLzn/8Nr3N051r+nu7G9ZunLxuvWDe3ZuOnv88KMfT11cNrgLTTzq4nNhDqg53o+n+Tya4Xt/mteDae73Z3tcneN22sXnqFfgHv+AkbDQlYjQLmTYAlzkvFhUES+miE+OE8RSZQSyicmyi2KMvBibiGDj48wcdpycC454pcCm1CSY7OmJGruJb1DLHFamSh5FJYcTo4MImLDYGAKXQ2Bx0TEMkc6WV9NszSz2jsTP8Q/Nqqheu2NXZ1//oraOrv6hpWu3LuoZYsm0PpG4WLGqqn1J/8bhpu6BgorapvbFZkdCaHgkPiaGRGNE4KJ9QxGegSEoAkmi1MYnpSs0RrFMbXUky5T6/KKKnPyy4LAoLC4ajcJiwlAkDAkdhQdUigwNAzWJQIgKRYcEoYJwNDzA/Zza4sJF85RpWq5FJLSrmAZA0jJtirWyvUXhsBNZnPUti7abHNv9wm54hjyAgx9gX/yDaa7Ppnk+mup+f7rLgylzn4IW43TPa7M9j3n7/eDhf94zcuV0l9V+YduiSAuDEMzf/4Hyl28WKo1JDF64u9dvvvpDYl52TUuzf2joHA/3qCjUhYuXBpet8AdVDR/TuKjz7IUrZdULVKZ4hlCRUVyaWVbG1inZBrnIpKdLpVK9UeeI50pBZTDrbHEqq82emZlWVrpyeNv+Uye27Nl15vrVNTs3w93n1QKBQWZMcxjSHEKLWmI3ABJVJlnJMh5bL+OBloNZjeVzzHk5y3fvWnv44He3rh+7eW34xNFNh3ZVLaplCkgsDjYyfG6ozzc0vLdVR25tyurrKGuszCrNdsQbpfEGWZod7vDAiAkRMVGZiQpIohqmXk5Jtokden6iSZhukym5eIuUZhKTAZtqedFKBtqhArTKSzTy0+2SOAMn0SwyqhhxJkGKXaYVU+N1wiSDBBxpVvCLxZFxiWoZjcvFM1goGgOp1LCSU83p2QnJ2Ukau0Fs1pAUAqSQhRCzw+W8cLUwVM8P1nODTdxACzfEzg928MOSJZGpMmyOhl0ZL5qfLK5NElcnmlvzKze07bh26OKbnx5+ePJo4tGTt4/eTryEWhiwAdCr0KQB7RqwCxf2e0JtCtQKxFXYuQ/A49HEk4vpRrVCrihfvApA4muggADJwVXN7+5c06lQyJVK5YKBrS8/fISr48ONfSYe3Ln5/bFDRZnJcplMCTwolDK53J6cc/yHE/cePHMuYQTQEs6xhqsjfRjd2DpfIZNp7Hk3nr8COh4CEEjbxOsP7x9fPLpRo1LK1LpVB8+8gePUAD3BCeeA+UZf3GsrSZLLpRVty5/AxX3GIGJB4H779uX9CycPF6UlyOQykDyZQtnY2Xfp8uXXLx6VFuTKZfLV2w6BvLyBOPb6/cvLFXng506RWd36CNp/gBAA34DYIG9sGmpSysR6W9q5G48B1QHoBdr2+O6VKrlYbUge+eEyUL9OeB0bu30qUSOTybUtgxvBZ8CpcIzB+2cf3t3bONQOUiKX63tWbwe5AEg9MfH8x9Pf9yxslMsVGjnIoUKm1m87dOTy5curlvcDqdYs6rkz9vNiS7CQxsZePfrp3KkTtSW5CpApBcgTSLK8trn35InT9168eQNtdq8/vruzcbAVPFDH5x2/eQ+iAUjxOyCRV+Dy7Heb4rUyqVy1af9JgBIAN8egsQxEDpAPiO7h0tpEuGLCJ59w9fm3X4+9BiXkzAQcygnrBgQPILLJ8ceg1vxcdWBFev3i6YNTJ35onl8FilKlBAmEJQ9gbvex7y9dvwXXk4WvBH4/ggL68OHO8JouuUJWXt9099nLc2fPVhekgVqiUqrkcnlV0+IT5y68GINraznnyIOw8G2QSiEJPlneWacCkpYrcsqaLr544zRbAhgFlQLWX7iDwPuX78dfvHp27/SJ71sb58vkCqVKLZcrwV+NynTo4A+Xr94E9Q+uxuDMHSgPWLRvQZC7x4/tTIm3yOUyFazc6sbFSy5fvvb6+f3y3HTwyjU7joBqATvqoew+gJwAwTnNhR+hPKCgwP//0k1y4b/Q/fc67n9x4FsLKgE4QySF9vNxSOWwiGBTxWkwht/Q93BH3NfvR1++e/Vi/NGDK4MD+4Iibk/zejTN5+E0r/uz3O/McLs3x+fyDLfjgf7H4hXnV1Tt21i2YWnKijb9hl7zjiHHnmW2Xb36Hb2aLUvk2/tUBwGe9mkhevYrAYzuG9DsG9QeWKZ3XsOPO/tk2zqF2zoEW9p4q+spy6tj+sux7YWIjryIJUVRbcXo+iJ0RzWjd5GifZG+pdk4v95U2exQp3HESQJ+kpKo5ZuN6ja1boc/4s4M93twLKDb0ynuz4AWnOr2YLbHSU+vHgwiT06T2ThoDYUSpyCalRSzBqcWFXcu2PT9rp6dK0oH5qN4GG+EG1vOZEiYIo1EZzeERIYhUJFFlaUHT35/5+WTjQd3xhVnCOJUyiyzIFkjyTAr8+LkOXZRpkmcZeSmahQFdnGGQZZhyl0wr21Vz6KhruL68vbBrt3HDx48fSy7vJAiYOJoRMCmNAFbpJapLfqcojxApUv6ulPSkvF4bFh4ECIiJBwRFBjkFxwcSKdT+Xyus5seds8DGKXRGBwOF5xZLDaHCy+wWHwEAhUVhUOj8JGRuMgIfEQ4DhlBAGdEGBYZSUAiCBFh2JDAqPBQTEQoBoUkhoWioyJjgM+ggMjgQCTwjMdRgkOi6Ew+4JWwcKTFkpCSmkPAU9av2zqvrFYm1Z48dTElJaeiou7Id6dZXNGZHy9WNzYQYonHTp2MwmGz8/NqGxs8fLzbuhaHABAm4Kvr6gJCQ3ILiik0dmAIsqqm6c9fT8nILcjIzY/AYLbsGiGz6VVNdacu/qiPMx/8/mhrb2dCXtqO7/a1rl7Ci5PR7AJemkKUr+fnabk5Gl6OhpulF2YaFXlxgmQDz6IWGJViq5qvFbFkLLacobXLzfEaW6IuLdthsmu5AoZMJZYohXqzdkFby+7vDl9/+ui7q2d3nj189uG147fO7TxzcGBDf/dQa8eSpu++OzT69u3Jcydqi7KbRKK9Ks2PDPaxWe6XZ/lcmuV3ea7/lbleZ908vw8L2YJCdcVEVzMJOUKiXhgtFRIFLAKPE8MTkcR6Fs/KJxiYWD2LZpdyU7W0JDneIYp2iNnxCq5dQdcLWToxVcalC7nRdFp4NMEnMtItJAxBIKpMdjQ51iXYP6mwYGDDpoqGVmNi9oLu5cu37E8tawjAkQOiYqzxGQMr1m0a2dvRu7KjZ9WmHYcb2/uJLPHfZnvFsEWG+FSp3hqGJoSiMDgiWSCVV9bVk9mcICRKbjCpTBajI4FIZ6EJsQmpmVn5JSq9GUei6cxxOksCCkekMdgRiEiEfxgJE0PAE1HhUXhEFA2Nw4WHRSDD0SRMKDY8ABUUX5hS3lGpStUI4hR1g629m1fai9JQzBieXmHNyarv77/38GFHZY31b9M3z/a64uJ1Z6bL3Zlud6e7PZzufnOmx09uPnfc/G7P8bsx2/8737CVOHxfBLorEE3545+tNHamWhuLQH7z1Z+wKExXxxIeXzJtjtsMD+/eNWv3nThBF4oQOHwEFrv3yOENO3bKTBa+WmdKTC2sqtVY4iVaPfieSM0GW26mOtFuSEksqmuQmuOoAhmFJ+JIlVqrwxSfxJMp8VRaBCHamJRYUF1pS0upbWvZ+f2h/Wd/aOhtl1rU+nizMdWuTjSqE02aJIvcoWeoBGy9nGdUiG36KB4rmEEVJjqSa6qq+rsd5UUMg4JnBmpbx5PR1TqugI8h4bzR4TMJUbNNalJFob2ntaK7paI0OyFOL00wSnOTdWoxyaSiZyRAJI038fUKepxJaFQyHQZBZrwqw6FMNop0wli9KNYkoyk5OKOEohEQLSpGTpIyxS5KsIg0crJRy85M0arFFJOcaVfzrApOiknu0PE1YopCSOLQkSIujkEJZ1AjVApWXJw6Jy85LTfZmh4nMqnwInYEn4aSC9BqKVItRGj44TpBsI4TYuKHWIVBdkFwvAiZoYzON+BzNDEFem51onphjq45I6WnpG3P4HcPTj/48OT5u+cvJ16MQxiDfdPvoGr9BUkhewAAAPrl72oFaFdAK2+uX7l08cLFW/cfAxwYhbwK9DcI+mL01ZOL4MHFi7fuPR4DKh3oZhAeLp4zPuac13DhAngKPYCL6zdujcH9sMGrxgBmwOn40FAKe/ie3LsDfFy6euM1oIkPcB1yCAnQ8jT25uXTSyD4pcuPX7wGih/2HUNahel9N/Hmwe3rFy6cv/3gMcQCECG05AHdOPp+9NX4+Ou7N39yJgCm4NEzSDgAW2/egDcfP30OGQSiFWDvN7fAzYsXf7p97837D3CiDKRSQHJAGm+ePAJp+/Hy1etv4DhQZ9fk+w+vnj8CNy9duf7s1VsgJ6c59d27sdfXLoG4L999+ARmAShrqLOBqF+8evkUPICPHjwGuYBSgkIaf/7kEUjgJaeQQB6fw6nKbx8+vA8+3773AGTqzYexNx/AiyFxv3/7dvzN6EOnrJx5gseDx8/evoXjBsAByuXjxNsnD++BB5eu3XgKV8wCqQWgBOkTnN68fHLt8oXzFy4+efEKChBintPcBXIFh1E8Wl6T/OUnn/z+67nNS7eBtL+G7Ya/99YDxoAk8jOGQOhw3gWf4KBU0NAYH3/76vHDB87k/ZzAS5evvnk3PgaaKnD1BvBCJ76Bd74fffr4Psj0zdt3Xo9PjI69Bs2YyYBATA8eP4UbPYAKOomksD5AB22l4N77sedPHkJ/Fy4CKb1x2uYmK+2k5Q6+axy0TEBL4f3rt6NPHj10RgzKBibq0sWr0Oo8DsecgtoIkgKKA1AveNWH8Zcgx+/G39z46SqM3ZmDR8+ej42Pvht9e+sGqGwXHj97ATgW4i8M+mH0I2zeQTMt5GFA2+Dr5IS2/8JNcuG/0P23kBTkcfI82TyY+Ajx2ymIyWKFEoEVbvIhhFTA/ZPD2F+Nv3g+9uDOje4l+4LCr8x0fzjd7f50l4ezPO9P93g0y/PqbPcjgYHHktTHNlbt2Fi0aTBxRatmab1oQ6tiZ49+74BhpF+7vU+zq1eztwfwKETSvf3qXT2Knb3KnT2KbZ3ize3CdS2sNQvoqxupy+tIK+tiVzVQltbEDNWTNrVztrRyRjr4+5bqtvdq9gzadg4lbF6esnNz6bqVRRXVenMKh6WJpRu5mvy4vKaK8oLsDXbbLkTkhbluD2fNvTtt1uMZ7o+meDye5vbTHM9DXoEDVGJJtlaTo5Vkm7nJJppVE22SC9KtBR21G8/tWXFymy7PQuDiURQMQ8wS62RitVxnMXFFIpXJmDevfO8Px+6/erFu/7ApP0mSopdnGFW5DnVevCTTosizqwoc0hwzOMSZRmGqTpZmSq7KbRxs79u4oqWvs3fNsqM/nli/a2tKYRaWGoMmE0gcGplDp/GYIoUkJSutfkF9z2BvRlY6KZYQEOgTiQxDRIT6+nqHh4c6B4xGE4kkuMEohUYm06lUBolEjibE4PEEdBQO8CgiLCoKiUeEoRFhmIgwHDgAhkaG46MioiOcZ/AREQrvhwWhQoJQ4CYBR/P2DEFFkehUgY9XaGVFY1xcGonMXLdhm1prttqSwE+rVmPdsmX32TNXowm0H344X1FRH02kb92+N4bMyC0uLampnuvjuXBJZwQWxRRw6xcumOXukldaRGEzvYL8S6srSSxGfUuryZYQiY4+dOwkEhdd1bjg8IkTLLHo6JkTC3sXGxJsx8+fLmusTivKHty40p6fai5MHj63v7inhpEoFuXphIUGUbFRWKBnZyhZaSpeqlaQZuQn6LkGOV3KpUtYHAXbnKiraizo7K1rWljS3dewdFlLarpJLmcoVRypjCWRC5UGTX5lybmbl2++fDC0Y/38Jc0NfQsrFlU7cuIyi9PUBmlBce6la5dPXbtQ39qweajv7oFdB2orermsbSrFUhajkxTdTkA1E6OaeMQKNSdRwzGYeDIbn27k4ORUlIAUxScRpHRBklqabSSaeLEWoTDdxHAoaTZFrFWJVvHRQlZgLME3GhvJoIcRiT5hkWgSPTm3MKWoVGwy55ZXrdq8LaukxDMkGM9gdK1es37vofJFi5OLKjuGNq7fe7y6rRdD5bv5IuSGuIU9Q/PqFknUVoZAJdJY+Co9TSDxj0CFo/BqgyWaSPXw8gsJi0RhCBqjpaCiypaeThMKuTI5gUb3CQv3CAgiMzh6W5xcZ5RoDRgSdcrMuSqjtallod1uY9HomKioyIgIEiEaFx5BxeBBEyc0JAAbjUYSkB4h7kgKkm/kiexisoJZ09186s7VNUdHtLkJNLVAn5lkys9uWNKtM1uNMeRT85v3kuh7PXwP+4ce8Qs97BW0HxG1aPbcoq+/afQNaPQLayRRF9qtybEU6mzXQHePqgXNScVFc0NDfj1lCkMuP37hYsn8eo/gsGAsvm/tuov37mcUltK4Ao5YkpaXV9nSHJebLbGY5Dar1GTUWq2JWRnlCxqWbdm047uj7YMDRdXVQxs35lVU6eMT6XxRDJ0VTWWgieQIXDSeRmeKpXnlFU2dnaW181Py8xKysntWrjpy/uzgpjWgHsrtWmm8VuxQqpIMujQbUy+JVvAICj5Fp0CLed4UYhiXFSHghvHo3iSsO2j00XBis1ygYkkUNJ2WLhPilGIcNdorIugbMs47K1HVXJPfVl/aWJGXbJGn2eWpDml+ui41TmrVMu0Grl7BTLAr1BKqTEDSiKkOnTAnURenF9g0cJa9ghdtkNGsarZBTk2yClLixBkparWSqtcwDRqWVBBt03KtSraWF5tskCSZxGYVHHQgZKEUQoKEi1FLSEpxLAHjLxJTElMt2cUZacWZMruOKBdgxDycTISVi6LkAqRSGKHmhev4IQZ+oIkXZOUF2XmRKTJUhhKbpaIWW8T1qeK6RHlDvK0tu3Ltgm3n9twZvf/6w5vXHwDejTn3podrJ0E0gXoU6hGg2SFpONUtBBDnQDnAcqNvx6AtDNIoHOoJMQbuFDo2/nZ07C3Q4s7+WKiNgF4CcDIKtP44UPyjIOj4m7E3b8fBFURQuHYhwE1ohhyFL4EK7f1bEP/4GCArZ48wUGogGXD7UajbABiCR4AdnO4D7DEGUcB5QlAPAkoDpAkxF9rGIJOA10MrKqRPaIl9OwbihSQ8Pvr2PVwnCFwBsIMpgSgDoA1iNNxUAO4sAA15cBN2iHEgIyA5owC3YC5GgSRgrzB4AVDJ4M/Y2BtAvU4TG0gIAHEn2Yy/HRud3J5gUlcDzwD9X4PUj8IcAuybTCM4QW4HmRgdA/9gFl/DdXNASJBqKDSQQiDicbiKKZQaKBaQOphCAHDgJSAIJD04/AEUAkwDFBVcyh7E+Ra8C0oFphUWpNN6N8kMY1DSgPydAv2lpMHtDx+ejL68xEd4fPbJJ0HRhtP3HkM/EP0Bb00AxIMCgeULTuACBnWyyc915GfJTzgl5awtoyB14APICGzVANqDtk7wGvAyIEfA2EBG4CnMJ3SgiEbBfyDTN/AmlA6IcTIBsAni5B2QJHCCeQJvgSFAmY2NwqYUTAjwAh7CiGFlcA6BBWFhPYSiAjJxVoQ3AH/BY2iqB1UAlBmgfThCBZTjK9j5DF42NvF2HBywYGCRgTQ4S9f5TkD/E3C7IpAHIBIYGr4I5gt+gUAaQArAn4/ga/XLNKd/4ya58F/o/ptI+nOxQwSHeYVVAXyerF5ACrANBG9C2zO4AAIeg7vfj47BZaFGJ149m7h7+2Zf9/7AwCsz5z6a6fYELmHt8nQ2XMrx6hSPEyT87bXz967OP7C5ZHOPozWf3FvJ3DdgObjUurNPu3PQsKtHu7dHvadXuatHtrPbOc+pU7ytQ7xxEW9tC3tVE2PDIvb2LuFwt2hHj2Rnr3Rrj3ikX3pgSH14qerooObIMvOeXv2+PsvepfEbukz9LdrKPLZeHiaXIVliDM/E1uSaq1a0FnbW2myqOjFrJMz/stvcW7NnPpjp8nSa171v3eBC6DMDdvuHdhr4HQsL8xcUSFJNRL2EnWamp+hoDnnR0obV53a3bhvUpJn5GrHCpHGkJVbMn9/Z21/X2Fzd0JiYlZNeWjxy7MiR6+ebVvVq8xP4SZqE+QXagkR+ss5UnibLs0pyLfICuyBDL0jTiTNMkhRjXGlG09LFS7etaxlY3D7Uu2bH5mUbVyXlpqMp0UQWhUAjxTIoJDpZpJA6kuPrWxZ09y3JzsnAYJHuHnPDw0MQiDB/f9+QkKDAwMAoOEo6OppAIuBjMZgYODw0Eh0RjkRHYvFYIjIcgwhFh4eg0EhieAgGMKifdxi4ACQaEhgVHIAkYCk4TKynRwCVwo0lsQIDIooKKuQyPQZLXrtuG4cnq5nfcvrMJQKJtnl455bhPRqD9aeb91LT84pLa44dPzdrjlfLou6E5Cw378DuvuWefiEitTatMO/3f/1TWV0tjhobGY2tXlA328s1p7RQolWROczdRw4SmbT+lau27torUmmu3LlTVl+vNJu/v/SjLSM5p7KkY0WvPtmWNi9vxcgGW25yfW9r9+YhS1lK5/Cyot4aUY5OWGCQzbOzctS8PJ0430xNkIkyzewErSjZRFHwSAIaU8rgKRkllWkr1rZu3NSxYd2i4a1dywfqctI1BjUjNUntsMpVKqlEIeHIeHXtDad/+vHMzYsL+tvNaRZjktGYYrKn23UWlVwvrVpY0712affqpUMblq/Ztiq9KE2q5pssCr1NZopXqM0CkZYl1LP4cXxGHJeVKCXoWAyLkKzmUPUChlESq+ZJE/WKVCPTImY5ZBSTGMEh4SW8CDYzlEbH80VBJJpPNMWcW1bStFisTwhGxeoT0juXr21ftnzT3n1b9u3rGBiMIMR86+KK53CTyiv6tg6Xty5u7B7sWrWpuG4hgSX2DsP5R8UQWKJwXKxQZZTprX+eMRtFprT192cWFknk8viEpMy0bKPewuEIkUiCm2dgWkFxdnkF8BOAjPIJRxDZbJZEyhbDgyOVZxaXONIz3QMCUSRSS0dbZ3eHI84qlQqpVBIOHYUMDSGgkDF4LBIZjsZFRBEiIghh/lE+QbjAaH40ED5fr6jpbW3fslxfmkpS86hqEVUNJ7BrrbaW1vYXDx9/39RWGxpRHYoo8w1MnTLDOteVOn1q0NS/kbFRsXh8YmJCz9I+fGz0jDkz3EMC1+/fu3b/bjSfNSM0gCITjhw+MLBuDVUsIgr4hXV1bQNLEzLzpCq9QmuQarVSk0GX7EgqykksyOpbu/zAscPHz5y8fO/udxfOb9q5u6Wzu7KuYWDVquaOjoq6utSsHBDKEp+UlltQ09y6dMOmnpVrVmza2rdqXfeyVUuGVjuSMpOz8vccO/7wxfMdR/easuJEcQqeXcKyiOSpRoZZhhDTI2VcokEVIeGFS3jBfJYPjRTCowUzSAh2LFMv5utFdFEsk0+QSokyMQFQqYgTEYN2C/OfggqdI+fHVBUm97XXNlfn5qXqU+zinBRFbqoyPV7i0HP0SobDKlNL6VI+yajkJtuUJdmO3FRDerwqwSjUy6haCTnVIbPp2BYN027iWI0co54VZxOpFVSZmGjRso1yuk5Itik5Di3frhdYtVyNiCTnYvkUhIgRJWahqTFBQi4uPk6VlROXlpeUlJ9iykiIlQvwYh5JKcGIuRgZHy4RpRGGqnmhBkGoWeCnZwVZeIg4ISpZjk9Xx2RpWJVWSXOCvCFBWROXvrikY3vf9zdPP/7w7OWH16/evYI7438ASAMchDqgTKAWAYAAGRP20b4FAAj07ARgOMB4k4p+FGh+4Hf0w+g4XPEUqGjASRAUgDaC48cmfgY1qN3BAXhkYnzUyQCTpAf1F8AMCAxODIYjQCGYQEsa4GCIPVCjQVYCuAyvIFfA0E6ccVIrIAOIVJCswD+QKBgvwFxnRzO0e8FUOsEEdvVPwH1IRwHbvYY2XKAeISiB179//wayLwTPcbjAN+QJ8EYIu7+8DJrRnHZfiEROVevEEEhLb9/BMYtAQk6lDDsuJwcPgGQAcgLygNoaqmZoRwMvhmkBiPQBJB1uIgAzDaQDox5/C0K9BoANvDvzA6UFo4OvnNTy4J3Q7gfKAgIWYCSQUxDWKTJIg0BcIFEQGeBNgHIgPHy1U9ywYGE5QrHAFMJxv84HTvmDQO8Bh98+vLVtClzn6CtNTutL8PKxNzDAGKgDAItBNmHhAAKdpA8QJ8yhE0acaYTxgGxPFiU44FQjSH1OPoGDk2GBjsIwcH46eLmTOKEsYEFN1jqQsolxAIzAqzM3sKI5J7Y7a4szEzCvUB6wQoLbo7AMwC0nDsKMgKsxkF2QJpBKcAEJHYItSJJz9hOo7OA9zrhgcYOrSU+wjF7BWgRHhgLkfPcWcims87DKg8hBQuBnmFwgEBAcvgC8BiQJPnSCGkgIHOsCHkBo+/n8b90kF/4L3f+ajvuPzuw6swgOGCH4AysHfAhLD1YLKGFQU5y1Fg4Cmng7+vbd8xfv7t652bdkNyLi3hyvJ1NnP5o5+9EMVzjGbprnWW+fi3bxnTVVBzcUHdlYvLJB0VlM27pYf3x92u5By85+y+GlcQf7jABJAXFu7RBs7xJv7xZvXyzZ06/e3a8eXiLd1S/fu1S1ZxCcFXvhWXVgmebQUtXeJbJdnZKtC0Ur57OWV7N7Sul1GdhcU7BD4qXhuDj0UfZ4elyWTJ7Ay2jMSm7MJxoFXDG5goXbFO5/1cXlEQDoGW53p3ncm+7zYLrvJRf/HeGhQ3rRvHyrzCalmaXUBBU3x0xOlFJTlDm9DcOXvm9e0Suz6QuqKnYeOLRj98Et23Zt3jqyadvIwp4etkYtSYpbuGnt9ounlx/drSlKFWWYFXlx0mwrL9MoLbCJC6y8PCMnSyvOM6tLk/jJem68ypCfUrVkYdPSztruloUDnWt3bRrauDIlL0MgF0dTSVQWI5ZJ50jFIrUqISuzvm1h2+L27NxMJDpi+owpgcF+KFQEAhEaGhIa4OMfHoQgR9MiQjBhIVg8hkpAx2IjCbjIaGQYFockYiKJKAQBwKivV2hoMJpG4fv5hAf4IvhcBSWWHRSEiE9IozN4CpVh9brNZDpnYXv3th17o2mMc5evN7V1ciTynx485MqkDe0Lh/ft9QoK6F46oDIaQ5CoptbOOZ4+BluCzpLwh2+mVzUuiiRQeGrNvAVNX37z16rmZp5SwRAJlq1bRWbRl61ZObR+lUSr/PH65Yb2ltx5RedvXUsvzcuvLV26ZY3AqMisKexY22/JT8pfWFnd26zOsi9Y2Z27sDK+Oqd+RZuhKD61OV9XFs9OUwryjbJSOz1NycnSSwviGIkqUYaVFaeVplnpWjFDxWMrmGxJTHqWav78+J6OnN5FaYtq7FV56gw7J9UiaG8oWFRXnJ7gyM7KbGpp7BvqH96/48xP51eNbEgpyYjLTVQlGDRxOmOCgS6mCXUikVmuiNcLTTJ1ikmabKBoBRybUpJmkGeZ+EkqVrycZhdRHIIYKzfWLsJr2YJEDdsk4VvkbEAkSh5XK4nmU5F0HEFICadig2KQbuHBUz19mXJ92+CayrY+RWJuTdfK9hVb82ta1Y5MP2R0ZCxdbY/PqajoX7tm9/fHcysrQ/GEKd7eXigU12CU2uIsGdlSSxyGwcMxBUkF5USezBeJn+7pn1Na3bV0JV+pQpNJaQU5g6uWp2dniCSS+PikjIxcgzE+hsgJjYiJimVg2RxdYrJQb6SJJMl5+emFxVlFJXFpGVyZXO9w5M0r08c5cBSyOdGWkp0kVgjkajGHx0CjEChkOBaDJODRGGwkEh0ajgoOjgoKRgWGYUJ9Qrxd/T2UDmPz0q7i9npldjxFI0TxqNFiDknEF+p0GfPKu1euaKmt09JpAiwmxtcXMWNGuKuLt4eLR6BvJC3WMyois6by9L2f2HqFa3ige0Rw74bVJ25ejivORvPpigRzbWdLVmUJWcwnCflCvZ4hkYrUejpPGENjcGRymkggNekyy4pL6mp2Hz28ffeu7bt3P3jx8vsfL1TMr7cnJKsN5s6egaG161sWd2/cvmPFuk1LV6/bsnNvz9CqRT39i5YMtPYOrh/Zu+/Y6Q0j+zYM7zt08sy2g4dWbt3YPtStSzFxrUK+Q8y0CYlaNkbJRKl5eJOSFm+mJ1mZaQ6sXh4uZlHNKpyEiWRGSywKrpIjUDCkSqZEQpVIKTwOTiEhS4QEMiE4yHsKMnQuhxqRkaBcVJfb3VJUW+rIjBem2/lZieKseHGKQ5xgl+oUdIuOl5tmycuwpsarUhyKtARVZpIq3sJXS4l6JUWriNWrqCYtU6egWgzc5HiZWcdSyWMNKppFw3LoeYkmUZJFkmiVJJhFiTpRkkZgElMtMlqygZ9mFSebBRmJqpxMU1q6OacoJa0gVWxSUGTcGCkbJaJHimhRMg5KIUDI+RFqIUInCtUKwvQChEWEsIqiHFJUgiw6W0UpNzIrzewKs7g2zrwop3RV05ozw9fG7jz88OwZ0BBvnztNhG/HX79+D61u0LgFFLETSSGyOQkLKHagywHYAWp6C9S4UyM79fmHj04UgKrIqZsAazhtRk4LEvgLwcIJDODDz/9/OcN7wJuTI8B/CKAgNnjXaW8Fzqn54J2fA0y6CTgP65eYoA/ogP/JPmUYEjz+RT86vUAwAjgFeQEmC7xxMhygB+gReoE3JmP82Tlvgf//cO8n3/vLh8n3gBicmXOmwBnFpFj+7mBaoNHMGRUUFkQYp5Z2vsb5APqZzDNMvlMmUBzwbXCtfCBW8BnqeOjb+TI4KQ0K65e3wtjgffjo/UcQg3MxL2c8zntOj+Bw3oLJBnfgEyfjA/Acf3MxXoCCKwNMC1t59AKks4k30AAKWh6AQD+OfoCLzAIqBaHewU1DndH+HOukTfCXV0y+0/miydvAM5A9zCzMEPAC/8LHP4eAT+AnmDynH9gW+fkFMN9wkCa4gjtfTd4E8UIhg9eCwLDUnbed8oBSA2cYr1PWzhPMIfAA/0KRORMJQ/wSEn4Cr4XtKBASpMWZEhgPLDH4chAN9DlZA5y5cG7EBevrz3X2FxnA5Dvj/M/dJBf+C93/GiR1OiiRf3aTwnQWprO0wR9nYwjcBifwC/J2fPTtq7cTL15PPL5/feHCU1/PejHH88G0GXD1lukeD2Z4/DTH7YSv+8VEybnenMPLcg6uzNvQYRzpcxxYnbJj0L5vWeKeJbb9PcY9fYrhbsFIl2hkiXhXn3z/Ms3koNK9SzV7l6p39st39kl2D8i2LeZta+dtXcTd0sJe38hYVU0eLCN25GI68/AdBcSOIlprIa29hNtZIVreEbd8ZXHXULEtR6hOEwoTJRgjG2/iSFWUktjIkUC/K65wpAGcjzXd8/5Ur4ezfK7N9dkRHtJExyWq2CKrJNYsICXIhEVmWpqKmqwq6lvUu3NLcllhTVvr1TsPL1y9vXnbnnWbtq/fvn3NjhFDZgZJrche1LL1/Kmrb1+v+G63uSqLn2bUlKVwMvW0VKWo2MorMPILTLLSOEmBnZ9u4iRpKSaZNi+xundhx7r+qs6mxp6FyzYsH1wzVD6/UiSXUjksIpPOU8i5CoVIp3VkZLS0tQ4s7a+aX6nRqwKCfD28XD093dBIZFhgKDIkihbDCg/EoCIo0VgWFhkbjYplxfJQ4YQgH0QsnokCeIogMGlCAKMigdpuSw0KRKan5Xd09qKwMWvWb2pp62TxRFdv3i2rrcsuLLl88zaNz+9dvnzxwIBvWNjgujVkHoMtFVQtqPvyL3+Iz0yWGjSu/r5VTY2u/gE4Cs2YmDzVzbO8cSGOzqZJpT3r17kEB68ZGWnt7wNZOH3lYu684pyyotPXzhuSbJUL64YP7zKkWuuWtCzZvFSepO/bvqJn23JFmrFnZEVGU7G9PL12qFWQrOUna9QFcbJsc/aiUm2+RVNoleQYuBkaeUmcKM/CTtdxMgyibLsww8KJ1zJtGlV2ojzZqkmxJBckWhIVag3RoMYUpnGLkujZVlKBg5HnYOfFS2sLEzoaSmtLimorKvfs3n3/wf3jZ34oa6iKL0hTJ5sTSjIUCXqJVZlUlFJcVzy/oy6/tih3fqHAJCNJ6PJkgyxRz7HIuFY5L04pStYJk7ScBAXDIWHHy4kGbjg/mqzlRUvpMUIqhhGNoeEJTGIUCRMejYwgoQPRoTEcConLCIhESXT2bfuOdw5tSp3X2LZi87yW3oT86q0HTxZUNwWhCL4IpH8kUh8fV9fZkT6vzB+DCSeRyGLJDD9/DIOtiU8S6E0kgRhBpFS3dRXMb5JbE0gcodaemFNWPn/RQpleTWbTkjKTuCIeCoeOIZNjYmmAj5QaR1VdO1WocAkNT8grVNjimDJFYXVNal5Ben5hVlGxSKkks1lilUJtNjAEXCyZEBUThcRF4IkYDB6JwUY4FwoLQWMiwhFBIYiAgDBfryBPF9+5QWEBs11mffG7X6cUZG48sKNicbM+J4mo4KvS4xetWppbX4Ok09Asljopka1VkcR8qdWkclgYYgGGQoqIjQ4kYKLYtNlhgabc9L3nT4rjTAg6Cc9jJBVlz2tp4OjkDLWYa1DwDCplvFVqM/B0aqZcFhkdE8vmMgQiPJXBlSujGazIaCKNL1RbrAs6ugrKKqzxSQtaO747cfr7U2e7+wbFCtWKdZtPXbq2eHD5xh27e5evbmhtb+5c0jU4tHX3vq17D6wf3rV1z8EdB4/tPXbq/K1752/fah/sSypIExlETAVdGifm23gcGz/WyI4x8Ch2ZbRJSXEYRXmpzPQ4tFaMVQkoeilVzafImGqbmq9g8yQ0mZLN5ZOkchaPT+LzYwWCWA4TH4MLikK4hwfNpOD944yc5qr07oV5TeXxpVmaNDs3xcLKTpGnJsp0copeQU+wSPVKlpCNkwuJNgM3yS5MjhPEWdhKKV4uwpo0VKuebdYw48y8tERZol3gMHHizNwkmzA9QZ6ZqMxMVGclqXOStKVptvIUR0G8viBeW5ykzXXIyjL11QW2yqK4eUUJJaXJuSWpKQVJErOcIKYQlEy8ko2Rc7FKEVYliZQJI5TCSLUYqZNE6IUIgyDcKIw0iyLjRch0MS5fRS03sWvsvBq7eH68oyO3ebhnz7Ujd8buvXn36u34S9iZC81wo+AMzZuwU3XShPVhFCApgAg4qeitcxAqQNJ/woB/dpOfoAZy6mVw/P3Of+X+7aNfPoG///dh/uPTf9ycvPo3Pia14s/3/vnJv/f4/8n9O8+Twf/Tm393/8EDvPGf+PnH579f/bOXSU8/X/6T+/nWf/D6H7xPfnCe//EIyGQc4sO7+5cPspHB3l7eYnXK7bfjT8dH4SBSaOyCRmm43Tvcb9/Z2Pg3if/n63+6+jfXTj/Oz7+c/v7wn69/vvo3t352f3/yd/cPX/+p518e/+P0z+4/3ABuMsQ/0vlLbfn3btLfP139O2//7uO/d5Nc+C90EEkhLUJe/Bkc/7c4Z62CAymcvwKw5TPxdmLs7ZuxidfQvD324ruj34Xibkz1eDTT/REcV+oOkPT+DLdbc1xPBHid0bN/7Mzbt6L4yMbiIxvyhxrlKxplh1elDnebRro0e/sVu3vFBwYUewfkewcU+wZVI11i2JXfKwMXW9t5W9o52zr5m1s5GxbQVtWSVlTHrKgmrZ5P3dAI7vA3LZRublNt6TBu6bIM9yXsXJq6fWXWmvXFnavydBlUrgnPM1OpVnZsgihGRxOLCKUM9Paw0NszvB/P8HwIt3x0fzTD8+Z012uu3oe8AxZQCZnJOl2mKdYm4mTrtdXJjDQFJUljrS3qG9646cDeE1eunr1xq6Grp7p14cLBJQPbNjQM9jQtG2wZGgLnjccO77h8YvO5Q0kLSqgJCtW8JGqKkpau5BeZhUVWbq6RnqzmphtEGWZWvEaVF1/YWduzfWXnxsHytvl1i5uHD+7cvm+kvK5KqlNFxeDJXA5AUo5Czlcpcgrz6xvrdu4e3rt/J4tDd3Wb4+3tgY5EIoLCo0KiolFkQKLhgQRESDQmioQIRkVjAIYw/bxC+ByZyRgfHISsqKhPTc2lULj7DhxLSs7OyCy4c/8R0NlrN27Zd/golck9fupsTWNzFJ6waWQkHIUSK1WF88q/njq1prGRymO7+fuU19dOmTuLLREY4m2zfTxalnQGICN08Y7S+vlBGMzuH34oa17AN+hO3b5pSE8tqKs5cPYUXS6uam9esn4FXSHoXr+sbVWPItHUt21V27o+nkPVv3ttSn1hakPRoo39LLtckx9nLE1V59rsFensOBk3UWksS1blWDObiwyFDmW2SZ5jluWaxdlmTpqen2nmpRul2Q5FTrwgyShJsUqTbZI4ky7FVtZY1t5TX1BgcpgoKRZymikmzUAsTuDlOvgJGlaijm9RC+srymqrqrKysrZs337t7o1V2zcmFmeRVVy2SWotSGlb3bPp0PYdx3ev37dp3Z6NZ279WLekiSyj881SWYJWZFdwLRK6XsCyiGlGgTRV56jIqOhrAoTqERMaRIkKIkagqFgsnRCOR6CJGFQMOhwXEYpBsKSctv7OtVs35JSUybTW2pbFtrT8/JqWTQd+mN+5lKexty9d29DeF44jhWMJgZFILJmCYzBj+Dw/NNqek5NXXROMJ8RweSS+UGG3V7e2R3P4ACsBXDqy87LKyvF0hi8ijMCgsCU8VAwGgQqLxERiY3BRGLSHj18shWWPzxgcWl9YPZ8sFIGGhFhn4Mjk+fPK5VoDg8PnS6RkOgOFx0eg0VF4HDoaHxgeEoYKR6AR/kG+Pj4eIcEBEYjQoCA/X19Pbx8P/0BfL39PV1+3aXNmzJoz09Pb89MvPgPAXdBQacxJUqTa0EIG16ZbtX/Hyds/VXe0odlMHJ+DFfHkaYlFixrXH963bMfW1HnFfKMuMBqL4tD9iTiyWppZXyVJtDF0SonVJDZp1fF2jlZZ3FDbuXJZy0DvwKb17cuXZpSVmlJSAIaGYXDhaFwAAoUh0ZEEcnAkDhVDkWgMCzq6l61Zv6i7xxiXkJSZvWH79rOXLi3q6t6wc+exi5fWDo9s3L27f83aZes3bNu3b9+x71ds2LT3u+NX794vra1X6E07Dx1+Njp66c7V4YPDI4e2VjYWxvIwfD1FlSTUpCukyXKykUfQcGJNshi9jGhWR6lFRJOcl2giKfl8k4yt4nGlLAaPTOdEi6R0Dp8kkjLYglgGm8DhxbJYMQwGJpYURiIE4pDuqPC5XEpYXrJisKNsaWd5eS5or3GykqTZqeqsRKXDwDPIGXo5Qyuh6KQUvZyilRLizIzcdFmSnW3VUZKs/NQ4CQDQFIcoM1GWniAGYbOSFBmJsqxEWXaSMjdVW5huKEwzlGc6anOSa3Pia3Limuel1RXYm+YlLqhIri6Oqy1PKStJLCxLrWkpM6caY2TUaBU7WsXBK/koCQ8p5iFlwiilOFIhiFDBmU8IDS9YxY7Q8yNtwlA7NzJZRCzQUUtN1BK9qC6eX24RlpgK+2u2ntl1+fG15++evXn/6hW0Xrx8Pf5iFC6MA/tSJ3stoW0J9puCy7HRj6Njk4wKNM67SbXjVECT7pc7EGV+Of97P//j/o9xk0wyDgdBjL95fvfo/v379+0/c+7S648fX76bAEAKngMadQ6xgEMp/qcg//tukgv/he4fSPq/zwEI/XtVcVIp+AlxziYcGx2fePfm3fvXY6MTDx48WL7uWBjh0lTPx3N8H05zfQwOwKYzXG/M9Tzm6X7WLrsyVHV6c+2RTfOW1ak6ChmbOw07Bmzbl2j39qsOLVMdGVKDY9+AbMdiwUiXcPcSyc4lkuF2wYYm+vom+tZW7nAHHxzb2rjb2/jD7cJdXbL9/bqDg6a9/cZdPUZIt322nYMJOwYS1i6xNTcpc8rYbKUvWxHCUaMpumiyjRFtoDGMLK2BXceO3REcenGOx5MZLs+muTyaAfcnfDTd/c4Mr22BgYM6SX9bdVxpMjdFzc/SUuNElCRlmIqR0VK5/cSRcw/u7Tl7Kn9BfV1/Z/fmle2bhsq6Fy5as6K6s9OSnanMSNSXZGw6f3jN6T2aeSnkBDlAUmqqkpKm4OaZ6Oma2AQ5P9skzbOzk3TCDLOpLC1nUUXZkobK7sbG/rbOlb0bd29duXV9fesCQH54aiyVz2NJxFyFRCSXpKQmdXS1bdm2aX5jrVDEj4yMQCFR4UGIaFRMiC+CgKLEYJhBvlECnkIu0QQHRqQkZZtN8Qa9bWRkL58vL6+su3z1J6FUPbLnwPLVG3Vmx49XrlsSk5V6w7LVaz38/Jta2xxJKd/OmDmvuiYkDBERhcrOy//m26k2RxyTLwiOiqpsqP9qyjc5pUW1C5sCosIPnjpuy0iKz884cuEUz6BcvG5o89G9TJ1i5d4dXZvWoLj01jVD1X0dTJNi9ZGdlX0L7RVZq44OOyqz42tzmzf2y3Lt6YvKDfPSNMVJ+tIURrxSlG6Kq80DYCpO1mty7XHlGVkLSlWZFktxkibbKk7WafMdqlw7L0krSDMI04zcJB03QceP0zPNSq5FY8vPKG6uSyrK1ifoe5Yu2r9vbdP8tGQLPdlASdTGxqvIVgVFJyJbVFwulVBRWrSwZaFap9XZzIt6u05cv7Dr9NHCRdU0nVDgUG88tuvcw2tLd6w25cTlzS8+eePclsMjSUWp5ky7KkmviNeKbAqWTsDUC8garibT2rK6+/t7F9LqigIoSF98mBcyAEGIDEaFhCCD0YQoTDQaE4NB4pAx1JjcktzOns6svHxMNCmawgxG4jT25LqOXl18ehCKSOZIpVqLZ0AogyMQypVUDldjd2SWV/hFoQRaXUtvvyk1LT4nF02l4VnMhsVdIr0eTaVi6fQwAoEpFatsZp5S4h7oFRWDQuKRUbhIHBGLj8Hi8JgwRDgWT8DHkIxme25xCU8uY4lEfJmUEBtLY7GjibERkagoFBacEZFRCCQKhcFFIFFBYWGhkYjgsFAvb28vL28vT09fL4CmXq5zXTxc3d3c3Fw93afPmeUbFPjXb7/x8vX5/dd/cQv2E5o1MTIORSumm+R0o1ydHr9sZPOxKxeWDW82ZaUheQySWipPjluwHOD5ioSSAoFZ70/AIFnUKA4DyWVwbEauzWjNz82trk4rKtq8d+93p05euXXz5tOn+0+f7F2zpmrRosqWlr7Va+bVN7LFMiSeFByBk6ot6bllpVWNNU1tC7v6V2/evn77jtVbttW1tpmTk+Y1zD/+49kr9+8cvwIK+vsth/cPHzt07NL5i3dvHzx14sAPxxd1dw2tX3fh+rV1Wzdn5OY2tbV8d/LQ6YtHj57c8fD5pb0H1xgdPK2NMa8xraqz0JKt49mE4mRNjIqDU3Dodh1WI8bIuRyblqkRkYV0hUkRn2YTSACMxkIrqZAslNG5YgpHROOI6QwOickh0uhoGi2KGB0cGjgr0PsbekxATop64fysruaCBZWphamaNIe4IE0HqDRez89wKNNsMoeWrZMQxcwwgxyfmcBPj+OlObh5yfLcFGVmvDQjXpKVIM1MkOQkyfJTVfngi5WpK8s2ludYK/PtNYXxC8rSm0rT5+clzC+IbyxLrM63zC+21RTZCjO084rsuTnmjGxzbXNJekky3yyk6gUEOQsr5UQrxQSVFKuSohXiSLkgXMYNV3JClaxwFQcgKcLAizDzI2wCZIIYl64g5WqYZSZWmUlUYTc3ZaS1FTat7dh76fCtsXsP3j16OPH46btnr+CqnHB05ftR5+R4OC4P9tyPw+kp8ADaZhJJnSrHef5n9w52HIPzJJJO3vkf93+icyLpu3HQwBh7D2cmwWGqcMqUcyDqOGyJwC5w2JcOmijg7/+4/7ab5MJ/oftf2HH/f+uc1mJYf+BI4cnGDfgdgcN2YS0bHX335vXoo0d3l68/iiBdnO75ZJbHs2lzH011uQe3YfT6aY73d36e5+MVl1bO/2Fz43crS5dVywdqhCODcSMDxn0D2iPLNEeGNIeXqvb1iXcuBujJGeng7OoS7O4S7eoU7l4s2dMl3dst3derODioPrLMcGhQd6BfvadHvb1Tvr1Tsa1DublDsa5FNlDN7SimNBXEpNsCDWoPPm+WWhsi00dx9BhuHI1tY7PsQpqeq1DQSzj4LSEBN+a43Z859+H0uU+muz6d7v5omvv12Z77Q0LXJVryUvWaZLUwWcVLUrDTVMJCK1LDTKgrXnNk7/zBbkdlQUHb/PSGkuzWyryOunn9nY3LBhYtX2oszopUsnTl6atP715+cqco3xplYDIztaQkGT1Dw8rSM9J1vCwTL8tMT1QLsyyyPLsk06TMtRV21LSt7ZvXWtfc17Fi2/pNe4cLK0vFank0g0Lnc8QqOY3D0Jt0qZlpVfOr+ob6JXKZp6cXMgKFjsInWJPpRDYWQWyuW8xlyE3GuC2bhrk8cX//0NZtO0US1cXL1ytrGxUaw61791lCSVpuYfuSfq+A4LL5dQyRyDMosKG1dZqriz05KTM//5vp0y2OeBKZGhAYnJWd6+7umZtfqLPYYhjMnQcPEVmM3Hklp65cYCkFe04fXXdgO05A6R9enVqTL07Udm9bkd1SI0gyrzi8M2NBlTjNNnhom35eZlxjcd36XlqiunhZi72xEEhAX5XBz7Eqy1I46QZxQZymLJWbqrdWZqc2lvLi1GybwlSYlFyZk1FbqMu0a9OtsiS9NFFvLkzW5cbp8xNUWTZRkl6VaXeUZqVVF1V0NC8c6tt4YNeRC2caulpjWMTCsuzTp/YvqM9VCQkmWaxdRTPJqWpRrJwXK2KRRDy6gM9VqNQmh0OkUansptbl/ecf3z5370ZN/yKgieMqshZvGeoZXlncVlPT2fTDtXNnbl5cu2NjSUM5RyOQWdUSuOipSGiS43ixRAnTVpi27tAOrlk+NdDVOyrILzIQR8ZHYiJweBSJHB0VhcDioggxGAQiJDoGR6YSY4jR4REIFBYbiowiADaJpSBjyF5BiEgsKS45Q2e02xxJJWWVap2JLZaXNS6QmywhGCyezqCJRGnFRSyZLIIYHcNiBqKRVCEvOS8LTyfP9HZJL8pZtn5lekGGWCXCxKAADWOjo6KJ2OgYLAaLxBMwoWEhKAxKIBKERoSBBg2VQQtHhAcHB0dGREYh0VgMHoMhIMKjAoPCgoLCQ0Mjg0IQrh5ec+a4+PsF+vkFurt4eLt5e4HD3dtljpurq7uLq/tsF1cXT+8ZM+d4+wf88dtvpnu7C606lklJNchYNjVVL4lRcDlGRcnCuv3nTx68cCqposgVE+FHxJIUohgRD8thxEr4QTGEYFJMAJEQRI4hyEQh1FiKQlHWsGDx4PIdB4/u2Hfw+7M/PnzzZuTw4bTCYrXdoY9P7Fw6tHTdhsWDQ/0r1jUuXNLauaxxYU9ze39ja09JdWPPitXLN23evG/vobNnth3ev27P9uXb168Y3tizdVVl/6Lk6oK4kqylwxvuvHl29uaVC7evn7ry4479uyrrKrsHuq5ev7xhy+qF7ZVti+f1L5s/PNLd1zsvK1uZk69q7SocXNdc117cv2nJzhN7mpZ3MvVSsk4GvvhFbfWtq/sblyySm5SLFi/YOrzWHq8RiqlcYSyVjePL6TQBkcqPpQnpDCGdyafSWNFkOoZMQcbGRhCwoInnig53VQij68vThrpq2xtyizMNRWn6ghRtll2eGQfaQRytIFrOiZKywo0yfLKFkWZj5SQJi9KU+SnKvCRFQaqyOF1TmKbOT1EUpasr88yN5YkLKlIaS5PqihMaSpKaKzKaKzPri5MaypLqyuJqS2zzcnUFGcrMJFlWujopSZ6Yoiycl5yYY+HoudFSOppPxgiZMQoRTibEyiVoOdx6NELGj1TxwuXMCA0vQg3wlB2pE4breEFaFsLGx6TIsekyYq5KVJugWZAmrXToqpNyeirXnB4+8/LK1YnbDz88e/rh5av3r8bGXr0fHXV21L+Do+zgLGk4nNE5HHOyLw4qnUnV82+ccwghPP8/6bj/H/cvdJMl+c45CwkULqQHOHIDzg5yjjAFLQ/YuIBDMJzDWCcDOc//4/7fuUku/Be6/71I+o/If/l5AL8YTiSdbOCAG+B6cg2MidHXb97df3x31Yb9kfgLcGMnlwdT5z6a6f9wqs/96R7X57ocDPa82lLww4r5Jzc07O3P2dObtKXTuHvQemCpaX+/ck+vfE+vZF+/5MCAZF+fcM8Swe5u/t4lksP9ykO9qn1disO92kMDWkCi+/sAjCp3LZHt6JJvaRWtaeIOVFIWFxM6Cgmt+bjGzKjGXHRlWtiCktiFVcLmOmVBmdCRxVCnUuWpXG6igGwRUM08tZFZw8JvDQm84uIBYXSK27PpHk+muDyb6XFlruf2sOAmGiZBy+Hp2eJ0DS1OJMzVExNk1CS1LCeen2blZ1pZ8Sphqq5sYMGOqz+MXD694tDuM7dvbTl5VF6YEKGgyQoca87uW3d2v7w4PsYuZmUZuFlGXo5ZkGflZBq5mUZApbLCeHG+lZeu5adrAZXmt1Z2bV62aEV3XVfL8q1rV25eU9lUy5HyYhlUJpepNqrEcrHBakzNyWCL+C5enu5evuERKC+vgP4lQ0s6BmLxjD3DR1oaunQ669PnLxNT0he1dx46cgwXHbtu05aMvIJARMS6bcNegUFkNqdqQcvvvv6rPt4Ry2HN8fXKKy/zCg1SmQxpeTmuvl61jQ18sZRKZxw8dJhCZyxs79hz+AgqNvbo6bMDa9egqMTh7/ZXtNfrMh07zx3Ob63gJSo7tg8mNeSlthSvOr47Wi9NaJiX3laDNYrV5ZnioqQwNTNroImYpDQ25FkXFIpLEpIXVykrUoVFcZRkNSlOzkzR8tNM5vIsW3k2wyQTOrSyJJMm1WrJSdKn2zXJZqFNJbQopfE6nlmuSDK1AKW9ZGHLsq6l29b1b1597PLZu08e7f7+aMfQYFphHpFDkSiFi7sWpCWbWLFIMROv4JE0EqZcSFcIWVwWRSYRyGSy+KSUkqrKxOysqkULNh/Z9/3NS/vO/dC8updtVzKsckWOY9HGwZP3rmw6tGvxioHWga5lG1e29XU0tDeWN1SYEs1ivcyUbE3MT08vz+9aOzQ0vNEfj/jjnL/5RwUHIYOjsJHIKDgTiEwiEHAonPMihoDFY6KI0dhoPJqAR2GwUWg8CoFGIgAJUigBYQgsgcjli+vqFsyf3ySXacyWuHA0AR1LY0lksVw+ihQbhsdHkYgCtTK9OB+Bx0xzn8tXSvrXLKtqrlXbdFq7fvGyJXnz8pV6uVQlhos0ocKJJBwOH4VChVMo0dHR2MjIUFQUAoEIRqEiwsNDQQoRIcEBvn4RYYgg/yA/3yBvT78AvxBvrwB3N+/AwLA5c9xnzXQNCgibOW2O22x3HzdflxmuXq7ec2e7z5np6uHhExAUPsfdKzElI7+kbIaH+2+//TpWLuTZdIIEE9UoJWmFwgR9tJSJYBCsBanrD+0cOXk0o66CY1BR5CKxxSDUaQJQUd96uHsjkYEEPJrNIkmkOC5viptnCBIfn5rb3N5XXNWQU1KxcvO2i7furN+xq6hmvlhnWLZh0+kr1xb19lcvaC2rbCqvWphbWNOwqGfFhpGeFWvXbt+x7+SJ8w9uX3/x6ObokxO3L3Ss65enmjhxck6iEq9iEjUcVbq1b8uqUzcvnLh6dmjDiq27t5TXFNsTDRs2Ll+7rr+8MqmyKq6qyl5Taa+tsNaUWxvrk1sWZi7uqWhbUjW4vmvv97tP3Di7dNsaU25KaXvjxfu3fnp2Z8XmVfmlOb397cuGupQqDo2BFcmoXCmFp6Cx5VSahB7DpcTyqFQBncQkRlMxJBqaQsNSKCgCNijEf1ZksIuIiS3IMPe1li/vrmmYl5odr8xL1KRaxIkGvk1FN8iiE03MzHh+uoOdlyKcl6MuSpPnJylKMrQ1hdbGMvDNS6wtdswvdtSXxjeVJzaWJ9WXJtQWxVXn22tLkuaXpVQU2ErzzAVZmrwMZUqcIMnBS3QIrGaOXk/XG9kmu1BmBN8fMo4fS1Zw2QYlXasIY9JCWXSMVIiRw3GlGI0IreYh5GxwRCj4kQpBpEYQoReFGfnBRi4iThiVIiHl6+ilJtH8eElNvHJ+krU9r3Zb+6bLey6N3gJU+vLDy9GJ1+/H3nx8M/r+7cTHUdhtOwEni8PhhIBOgHKZVDnOWR3/hfsfePk/3P1CDXCQxvuPgEPhbkTvx+GEcmg6HQfXE5Mz7Z2EAb1Plvb/Rqj5/3PnxMJ/pftfj6Sw6eI8/91N3nb+B//G4VQ550r6oBrBBXThmlATo+MfRt+8e/v81fije3dXrTqAxJydOefuTPfHU/0eT/F+OM31wcy5p11nH5Mz7g41fre05tTGhqNDeVvaLRtaNTuWaHf3qYe7pHsGFPuXyrcvZu3p5R/oFx0ckBzolR3ske/rku3rVB7tN+zvUW9vE25q5mxs5qxrZq1pYC6rIg9UkvrKiYNV5KH59NXN/NULeFu7lFsXK3b0m7YvS9q0KnNoeVrPstSWvqSM+RpBMpNqYzOSZYJkmdXEL6didwUG/zTH9+F07ydT3J9Pc3k8zfXeLLdLs+eOBPnNp2Kz7bKkeQlMu4Bs4/MKTIxsPc4oJNrl9HR9jFVEj5clNuSPXD0+fPVU/57hay+enXl8p214ZdKC4igN3VKbu+qHXevO7tNXpMfGyyjxCkG2RZhjBfglzrNxMgySfDsvS89IUfAyNcwEmTzb0rCiY2BkdWN/W2NPa+/qgVVb11Q2VokVIhI5WqISK/RKndXIEHK/njntbzNnuvj4evgHfvnl72urF5w9eYkczepqHVjWvwaDid61b7/OZKYy2Z1LenyDgh0pKab4+FmeHnnz5vkjwjGxpNSC/L/Nnik1a+lS/iwfj7q2hVGx0VklhSs3r8dSSSMH9nYODJAYjOt375ZW1+jstmM/njWmJGkT43Z8f1SVaK3raz1156omJ6518+D607toCbKsxRVZ3ZUxNoG1vhilE+PNcnN9CSlJT0kzMrOtURaxYUERPlFBTFHxi+IYgM4L7JKSRGaWMUROjdCwsAYeySxV5CTw4/U8m4amFnGNCk2yla2RcDUSoUnJ1orZGjHPIKdIuTQZL7+mrG/t0PaDu4c2ralZ1Ng52HPl5k8X79xYuWVTYk4GQ8TrH+pfu26FVi2NwUZSY1BSHsOkVaQnxRXl5xQW5JaXz6traKyqa0jLz5Noteo4W2V7y7zWptymKmtJpijJIEw2cBI0xrL0+uVdADd3Hzu8Zc+Owye/2/fdvkPHD5w5f2JJ/+K+od49h/es2rJucP3Kk1cvD2xc64cJ944M9EX4e/h7ICJCQ4L8gvx9MMhwEh5LwETh0UgsMgKFCCXH4KgkXAwuAo+NxOAiItDh6GgsJgYbERWJxmJRKIxSrtZpTRFhUSaDTSjXhqLxYRgcX6mOz8iKy8iIJBCCoiJNiY788mKZQYkh421pjsxi8CieK+cK1KIYWjSWiGHzmWgsEgMImIRHRoaiUQiApHhcJCoqLDzEPzTYNzI8yNvDBRUR5uEyx8vd3dPVw8fTd+Z00EIJ8PEK9HD3AyQ6BzCod+CsGa5zZrq5znIHSDrzm1khvqEh/oBSuGUllVyuaK6b95QZs7t6B366eQtUrc+++j2KQ+dateJka7SKB6hUlKhnWxQYIYWs4uqz4hqXLt579oc9Pxwf3LSupbtryfLl1oRkBA4fisF5hyNCCTF+SHQEkewTGhmIwFnjMtdt2t27dF12UWVmUXlpbeOBE6e+v3BpYU/foTNnf7h8pXft2q6hld1LVy9fs314z3crNo4sXbvl8OkfN+7dl1k5b8Gy7s3f721a2XXi7qU9F4/TLMIgThROR8drmAQNI1rJlMTrihdUVLfWaWwac5wuJcPmSNAUFCU3NBS2txWWlRprKqxdbbndC7N62vKX9s7r7ihpasyrqMlIyDQnZDsauhbsOrb/8I8nl2xY/t35kycunswrycrOS2kALJlsBqDJ5ccotGw6n8BX0UR6DlXCiOEDKqXhmCQUGUtkkWJZMUQKhkLBUimYGFDOkX5RYV4EVECCSdjRmL95RVtfW2VxujErXgWO7ERldpI0P1Vekq0uz9dUF+trio0V+YbyHGNNkaO5MmVRTfrC6rTGiuT5pfHVxfaKAsu8PFNJtiEvRZnmECVahA4jz2bgWExsi4ml01L0WqrFxDSbWEpFrEpN0RpYaiNLBNrgufba7qbBrauHRras3rtzXkdbjFwCihwrE1JMGgSgZhUfpeRFSNkopQilkqC1EqReGmGUBDtXMA2x88MSBOgMObnEwK60CuviuVUWWY09o6e09/DqU08uPPn49NX7F+Pv3sD1f8bG4aKCzkn5b8YhoEDrp1PtTOqe/3H/v+r+zg6wV965EBMcY/EO2sPhIGKIpOD/L9sn/Fzo/+P+O26SC/+F7n+vlfQXHoUOvAZ8cBrXodHdyaNwCv4EXAYW/Kp8mHjz/s2rN6Ovnrx/ePfBqjUHIjHXXXwfTvF4PNXtwUyXh9Pm3J7lctLL44JJcn/totNrG/YNFR9eX9pTLR6o5m5ql4/0avYs1e5bpt7dL97TL9o/KN4/IN7fJ9vTJd7VId7ToRhuEW1q4qypo62ZT13XyFzXzN7Ywt3YwtnUKtjaId7ZowRcu3dAv2dAt29Ad6Bfv3fAuHWpdc2gbbDP0tVtrG2UJRcwZEmxTAeNaueQLVyWRahTsGoohK0hYT/N8X881ePhdNcHM1zuzpxzf5bLJVfPEW+fzRb16oHGuEIb2cImp0jomSp6opKepI5NVuNtApSBqS5N2H752NFHPw3/ePLW+Nsfn93//sH19af3qorjI2RUWY5t6MjwrisntCXJNIdKVZgoy3ewkzX8DAMrTSMrtAnzjMI8vbzIIsrWs5MU2oK4qr4FPVuWL147UN/VtGzj8jVb15RVFivUUhqHypXxlRYdjkn5q8usKZ7uf3N1/Xau22df/kGlsWxYvz00KMpmTKypapg6fVZGTg6VxQxBIIBSneXmQqBRzEnxX8+cbk9PwVCIMSz6vIb5c/28SxqrazuaAzGRh388Ude5MCE3/dK9G7bM5NLGmp3HjjAVkqzK0mVbN8rjLMXNdWv27xTaDAM7NrWvHzIVp245fahwSSM7VZvaNi/aLpSUxOnrM6eRghiZdk1NkbAoPbW7hZWXyCtO4ZekIIxifKIa65Czc62y8rTYRDUlVRemYqKNApSW50aNipDRUTJGrE7ENCnNuanyRGvqvIKixhoR0H8kHFnCFRpVDIWIqRBzlBIynxWOQyWkJ6/Zsn7lhjWF5SXmeFtxZdmpi+eOnztTXF1BF3BXrV+zbGiZVqM2GQ2FeXnNjY3za2oqy8tLyublFBTEJSZZHAkSlZYhEMayOVgalSWXcnVKVYpDmmiSp1jU2fHCJAPDqmBZ5Pl15XefPbx468rRE0c2bFk9tLx7774tzS21ew8Mvxl7MbByUGs1VS5oTCsunOHjFoqLjMRF+Qb6BgUF+Pt4Bvv5IgICIoOCgry8/N3dQ319iWg0BY8l4aJicIgYAhJPiMDgEWh8JAobAQgSjUHisNB4SsBEhwUiinJL5lXOt6ekp2TnsUQSXCy1qrExPS8vBBkRRcCkZKel5KQQqIRIEDwmKpoWHcMAf1ARWIC5CDwRj8OhMWg0CoUMDQ4MC/YPDw0IDvQKCvCICAv083YNDvD293b39XCb/u3fvFzdXGa7eLp7z5o5NyggzNcneO5cT3BMmz572rTZc2a7eXv4xRIoGUmZfKYgMhQZ5BtsMlivX71VVVX3l79O+eLXv0lMzbhx7x5DLApAIxNLC6P4dJSIiZGyqEYJSc3Dy5gUrUCYoG1c3rl6z9btR/dv2jOyYce2patWbh4e7ukbBMFFCjUCTeCKlea4tPTc0rZuwJa7l68ZXrdl75YdB0f2fjdvfjONL2ntG7j+6NGVBw+vPH50+Mdz+8+eOnrp4vWHj3786c73F66u2LK9uL5h5/HvT12/3jjQ5SjOkKeb5Jmmyy9vD/94gGRiIaT4WBuHHieiWPhUA5epF8jjNPE5CTllOYsWNw4sa59XkeVwKJISVevXLVy/bkHHwuyu1rzeRQWt9VllBZasZI1WzVKo2BQ2EU8jCDXSvMriI2d+6F09WLuwrrOnLTUjvqgoq3JeboJdzWLgmCysSEoRKelsWSxDGkuTMkkiJknAxLNi0RQcgU4EVEqkRZNpBBozmkrFEmMi0MiAID8XHNJbwETOL0sZ3tC7f3jF+uXtzTU58+elVJfGVRZbasttDVVxjTUJLfOTmqqT68uT55cl1ZYl1pTEl+dbCzJ1WUnyBCvPoqVbdQybgWnWUPVKilpOVsrJKgVFpaYqtVSRJFqppmp1THBIZCSVhqE1cHUWgdYmHFzfc/XejZM//dg8sGTx6hUnb92s7OpE8tiBVGKMWhYpYkaIANYL0Uo+RilGqWRIlRShFiG04nCTJNDADzLzgmy88EQRJktBLFLTyo2caquw0qKfn5jcVlC3tnXbyZ3XX9x4+eHF6HtAoXDy/ahzCahnb0dfjcH1g34eHfpvddC/cf9jSPs/3n18/0shwUWX4DwU5/JGTvacZFOnYQvOZYPQCpHi/2Lvv+OiyPJ/f3zjbJrdnQ0zY1ZERAxIpnPOuatTdc65G5rY5JwlCkjOURFBFBFEJJrTmHXGME4yO86MWWd/1bC7n3u/j/v7/f6438/O7r3z4ng8daooCs7pej9Peh9IPxbs/44WuPAH1L9oLunCW8HzppgP893s84P3bz3ezjxedD0Oxl6/fPH86YvvXjz79vu79+509s2tXPdg+bpHi1dBhHd30aqHi1d/tWTVR+vWXLbL7vZXnd1bcWxf8WBTZFuxuLtMNNFrm9vlmOhWT3YrZnpl0z3gRBsw0So81CyeaBBPNsgO1IrH68QH6oVjdcLxRslUh3K2WzPZDpGoYrpLPdmpnPIE1XizdKJFBn3Lvmqgo5hemo5OigpwGH31Kh+R2Jsj20jVwKhaPNPIZjlAjlmsU7K3MAgT/sEfe/nd8fiu8rq7bOX95au/Wup9a6nPbDhsOMpcmGIVRQrJEXysncNwgYxIGckJ0mMVMCOLHqUs6m8avnhi4tqFuZvX9p6aqxnqze2uthcnEXR8jIJtzo4bu3is78gBZ2EawyTlRWmUKQ6mUy5068BUozBZJ0k3qnMdymy7OFHPdsqASEVuS3nvxO6a3sayxq09gz3DB/YUlOaJNRKqkMHTSNB8xvLATYs3blgRFPT75at+8d5fYFjytoa2gCAYkUiPi0v68wcfGGwmGpe5xs/XGRcVhAwXqWWu5PhFq5c3b++yxrvUDtOVT2/KLNqK1rqjVz9iyQUN/Z3dIwMMhbC2r715sFdoUbePDG7ta4cAsXdqf8q2UpnbufPYIWVSpCTentddRzKDmry42MbiD/H+wgyHqsit25qmKklcxkCoy7Ljuxup8U5xThItwcFKjqTEWjYruHATiDBKwjVAmJK7ESCGq7gfIDdt4hNZERq0iidNsDsLUjNqS6Gf2z81lra1uKSlrmVwR3ZlqdioDSKg1yND/dFwDIPKAcUYCjEEDuOJgdSstJz8HLlWyQY4DC6zqHxLQ3tLfnmJ2mTILSws2FIUEelKTknLzS1ITsmwWB06o9lotYvlKiqLK5QpxQo1IFPwZXIii0PicnFshkCvFlv1ArNGZNfxLSq+TaV223Kqi05cPNHYVZ+Zm1RZnZ+aElFekhYVqS0sSD5+fPLMuWMd2zvt8dESvXqZr7dv4MZNQZuDQ4JCQ4PXrfFet9o7cJ0fNiwcB4P7rfJa8eGH6OBQChpFRMGImHACFobDw3CEcAw+HI0LQ2PCUehwNDwcDYPjENjwgHCr3q7WGK1OV3Nnt8Xp8t20OS45OSUzA2pvwLFIKovKEbKReERA2Gb/0E0QiUL3RRKQMAwCjkYEBkJNkrDQkLCQoGBYSFhwgL/f2tX+G3y8VizevMF39Yqla1evXL/We9XypRt8fX1We6/28v7zn/4KAegqL581azd4ea/D4shmq1MgBNf6+C1dvJxF51y5cKW3c/s6b7/fv/t7BBzzyce3Orq2/+Z3f/jFr3+9ISCwoq42jICX2ywnbl5LqSqm6WRBbCJKwiSpADTICBdQaCaw7+jYZ18/mDl3Ii47xRkfFREbnZaZ2dXdW1PXUN/Y1tHVv290anLm5IGJI6Pjc9sHRmtatg/un5o4cnr25PnB0Ym9E1N7Dh0amDgwOHmwpLUxa1uFxGlyl+RfvvPF/Rcvbz95cvGLzw6dPVXb15NRVTx2bu7olQuxZemSWHXLeG9cVRpWQ8XrGXSbgGHzzN5hm0UMNS+vpvDIhaPXbl25cuPcnpHeeLcFBOlyGa2ttXD/vsa0RK1aSoy2ii1q6I+N4dAxOGwImYYj0okIEgZDJSEo+JScjJTsFIvd4Iqyu+MjigszqspzK8uy7WY5gw4nUsM4AjxLTCTyUDg2HsuhYFgkHJuEZ5MhJCWwSCQmkcwgUNlEOotIpWHx+PDQYL/wYO9N694PD/RyuzSXz889uPPJodEdnc3FlaVJ5cUx5VtcRbm24kJnQY4lPUmfFKuJiYAYVGg18CD0lApxQg6cSw/lMkNFfLRcjFeABIhH1Uq6VsfW6DgKNVOspAEgGZQzZCqWWssTSakKDUep5akMvLg0W1tf497JkbGjh+JzMxgyyeD01PTFC+WdHYaUBJQECOZQCVoxFDxeSxWiMJk4WCoKkgtDlOJQHRioF202CAJNQIhdGO4SIeNBXLIMnyzn5hi0ZVHqLZHqPKe7IbttYvvpL87fffPwyfdPv3n71DOx9O3b5288/uj/a6nLPLz8k0k9Gf+rxD8Pf9S/lxaKBSodT7/3wlomj49NKHs+QAmP40/PSifPsOuP3eP/L2iBC39AeZAUKktI/61OoDy3nv8BLzz+XucX3XuWN3maPZ4XCHTsGcv3LHV6+vb101ev33zz9MX1T8cZvGsfej9a7ntn2eq7S70fLF3zYMnqL1d4n12z8opdfnuweqor6+jekj1t0Tu26fd3Oo4MxU3328c6FFM7VBOdkgOtwFgzMNEinmqRTTbLJxpl0y3yWehsi/xgEwjB6Fyv7lifcW67drZXM94K7qnl7tnGGaigt2ejmlPDGtyBVdHrS+M25cZtzo0Pq8xl56WxElM48bmy2ByNPlrMsfLoVoBl5uuUzHw6dn9Q8Bcr/R4u9nqwZNXdxSvuefbrX39ppd9cCKwaoLiiQH40nxLD47plEJVSnCJGrIIcKcFaRYwojbkwPb6qxJqbpkuJFkcb6SaRMEbNcyqUCVa2SRqVnzp77dzIybnownS+XaVNcUriDbwohcitkaYZgSQNkKCWpBpV2Q5JkpFmEwuitQlbc+oHO6q6akvqS9r6WrsGOgtrthjcNrpaGMTEr0aHeyFhq9HIP/qs+8VfFy1fv2lLda2ffxAchYtNSPzte+9GJkbrHaYNIf67RnZzpYL4nOSpM0coAHPHyODe2QMUEfvA0enS5mqORjwwvb+qu5GjlWxpqcqoLlbEWPccn3RtyYgqy+k+MipJsEdU5MTVFVNsKrReTHEo0QaRsTSdHmsQZros1XkrOdi4zqro9iphnpud5go1SdUV+ex092qAFW5UkWNt7EQXXC/zF7NQenAjn7KKCA+TcOhWlSLZFVmWldZUXjHQ0TTW3zExNH7++Pk7t498crFzZHdcfqYj1Z1cnJdfW1Xd2Qbo1IBeHZ+bCeq1TKFQAEq4fD6RTBRLxTK5lM1l6c262MTYtJy0jPys0qqKuMQEW0SE2W5XaHQKjV6u0nKFIJMnJNHZPLHMYHcZHVExyWlRiSnWqJjo5FRThIstktAAPl0EUMWA3Gosbq7p3D+we2586tKJ/vGBwQP9sSkOBgfjiJBlpNmyUqzxUaqEWF12Vkz/ro6PLp3avqfPFGUPQsMD4KHLVq/yW++Hw+JCAgI3rvXd6OOLDA1jU2kUKMd/MyokjIzGkDFoIhZJwCJxeASWAMcSYBh8GAYbjsUh0PAwLAJBQGKgMxQcORyGZPL47pQUjcEUFBaGwmHJdBqBRCRQiBg8JhQeFhASEAoPQWIQCCwiBBG6IWDjxoDNAUGBPj5+UCpoc+iGdZt8vNasXe3t6716o5/PmpXLfFd7eS1f7r1yxeIP3l+2eOmi9z9ctdIrKDjUZ62vRKqUKrUBobBlq9aEI7GHZg6fOvsRmUz75S/fWee7/tjh44dnj2z02/TLX/7y3Xf/mJtfmJyR+dv33vvtn/70q3d/m1GUz5aJ4Uxy7/jwgXPH6/f0iSNNWCkHJ+eRNIIQAQWvE/KiDFt3tFy8c3Ps+GxGcT6OTolPSblx+/bowcmdA3vHDs527xjaVt9R29jV3jPYsWNoYGxybO5E/+jBsbljH3/51c1HD45evNA/vj82P8MPE+qNDFwevsEHG2zNcJ+4cfnOq6d7jhyaOH98x+Q+vk2Rui2/5+DuyKIEmp4rdMnJOhZKTibqWXQTAOUw9HyOQcBS8+Jy3McvHvvywe39B3enZ8fp9BKAT6TTYGIhQSGj8lhIHGIjh4ZikZEkDIyAg0oAjcKhEXgcdIAgEv1h4SQ6hQewzSatyaA26WRpiRG1lfntzRVlxWmx0Xq+gIghBOJooXgGjMzBk3hUHJNIYJMoPDqVT4eQlMwiUdlkKodC45BpbCKVgccTYCRiaEjgqj/94ecbfZfuG+59+/blxY/mWhqK87JdGWnWpASNwwpEuSRmE0cGEkUAjsdGcJhwNgNGp4RQSUF0SjALagXw0KCEpFzoGZXTVCqW3gBoDQCoYAFSmkDOFMvZIjlbpuYLJDSFhq/UAlqjKDM/vrGnpqShvKG3tXXXjm0d7QdPnz586dL0Rx/VDe0SRtqwcgFJB4aLmSFCRrgcCJICAVI+FIIU4lA1GKIFg3TiIJ0gxCQKMvFCrAAsQhAWwcO5pexMvSDPKi2KUJVGmcrjcnds3Xd56sqTW/fffP3ozbdP33g2o3zlWQrjsSiQjfHYlb/N+wryGJ8FE/QPM+dBmfn/PRjzd4T55+GP+vfQfLG9fe3pHn3j8Y/g6Q71HHscz76aH26dv2B+Sf6bV3/zFPTfv/4F+icy/TPxf4AWuPAH1H8h6X+rFkoMil94JpPON3igauWpUJ5O0nkXD1Cd8+zO5XEv9uZ7z3bCT7+5d/DAKRLz4pK1D1b43V/ic2exz30ITBevurNkxdlN607qgfP1mccHyg7v2XJoV9a+jug9rbbxXsfh3REHezUHu2QHOyQH20VTneBMp2K6XTHTpjzSqTrSrZ5pU4w3SSZapYfaFQdbZaNNor213IFKxo5SclchrrsA11uE315E2J6P2ZGH2lVG3tskGm5TD7VbdnVE9u9I7OpPLamNtMYLeBYq3UKnWTkcI0cnY5RQ0Ic2B9708n28ePVjj7f/NV8sg2B6/a0VGw4EBpUwEFYjFYjiSNKVvAQF1SlgRElJDiE5QkqJUPJizHyXmaAUSaOMApuCYxZLY7WiCJUu0U5VAhw1WFBbefbWtbkrZxOKs0ROtcilAuM1YKJWnW2VpOrpkWJ2jFycahQkGhTZEQyP63V5Sk1Bw2Db1s5tqcXpzf2tew6PNOzplMWag7ik9SyiNwmzCB66OCz89z6+f17jk1tVHQCD0zjcuraWZWtX1nU29o3sInIpZz8+X9VWKzTKjlw+ZUmMFJsVoyem5E6dIkLfPdqvjrGkVxfNXj2tiDal1xTVDHTK4mwJVQUxlXlArCmmvlCU6pTnxrrbKzZK6AEqbkR9ETvZRkuwUONN/MwYQrRxg5KrqsihJ0UG6CQIhzbcqsbGOLyE7L+SsGv4rECFCK5TAO4oSWKMLDlWnRofUZxTNzzQODLQOzs2cuHYsS+vffzo/qmvPoF49MStKx9/fe/ItfNV3a22pDiJWefOzyqsq+7ZP9w6NHDg9Il9czMcuTQIiZCqlHEJ7qioyJyczLy87Li4qKS0hLTslPjkOL1VpzFpAYmAzecJpVKuQMQWiCUKjSPGHZWYxhLJcDS2JdqdV1adV17pSkyNSkwt21aXV1KuNVtFChWdz0cQCQqzoW3XjulzJ49fu3Dv1bcHTxysbiuPdJuojHCRCGszcpPjVOnx2oQoVWyUNikporW78ezVj7oGdxgi7WgywWfD+lXeq/03bUbCELDQsMANm0MDg/EYHAlHQMOR6HAEAY0lYfEEDA6LxaAxSBQ2HIX3dJTiCDA0JhyLhpOwaAIKQ8WRCCg8FoPHkUhQhMCgQsPDYHA4DAGHiDMMFo5Co6D0hk3+/gH+mwMCN2xa7+3rs8Jrlc86v3V+m3x9/Zcv81q9cu1Gv80+XmvXeq3Z5Oe3ZtXKpe9/sOT9RauXrfb19l3y4VKAJ5RLNUGBod5rfNf7B7R19c4dPyWUK37123f/8N6fWnt6Pv/qjkAi+clPfwYxaGRkVGtrh7fXml//+re/+s3vlDpdfHrqX5cve2/JkiXeXodOHBmY2L8BHQZjkrNryj/66tauwxPRRVkwIRMOsihmxSaAtJIUtp6JNGXHTl8+e/nTWxnlW9r6+754/Gjn8EjXroHewb2t23d19e8dnTo6PDHXtXv46KWrJ658HJuVJdLrRw7PfPrk/icPv7p2/4u9RyZdRSkbqHAvXMBK9EYv1CZLRkzHgV2WjGi2GTSmRnLNIEnB4llAmpaHEhIpahbPKqJquVQth67js3QCpobPVHAAjZCn4CdkxBeV5xssahoDS6GgmQwsg4YOD12PQmxmUtF0EhoqudCgzXgMls8XCEEZRyQhMFhwEikUhwvHYeFoBAoJU0iFGoVYLuaYdZJohyYjNWJbZc7WiqzkFIdaD+ApIQjcZgoTyxUzAZDHEbKYfAaVQ6ZwSDQulc6j0fl0GpdC5hDpPAqdS2KwMCjUJu/VH/isWVxTU/L144f7R3bGxhi1Wp5KxZQpKGw2TCjCAAIMkwmn0WA0ajiDgWCzMGwOhsfDCwUkkZgqBWkSCRUEqXI5Q6FgKFRstYanVHPFcpZAxharBRI1AIAcmUYoBFlKrUChAdQ6QV1Taeeu5ozirNadnbfu3/3k7p2dBw7U9vZ279/fMzneOz3RNTWa2VLNjzQi5fwQKTtQxguU8wNl/GCFKEQBhmvk4TppiEocpAaCtfwgLSdYz4LbBXCXGBErISSrWLkWYYlTUGgX5dmim7Nqxjpmb568/fTOi+9ff/fs2+fPn3rsiseMzCOpx9pAX56woHlbNG+NoDDfn7YQL8DoQvyj/p30Zn6Hz38i6QKPzs/9m0dSqGj/ARILMLoQ/7frn3XpvyrVf74WuPAH1L924B4qPM9WYp4GqqdmQbke1w0vPXvsQk0cKGN+C443bzxb+j558+2zx1/e2zdylMi+8aHvg2Ub7y7xvbdstcfj0tLVny/zOuvrc0wvPNOad3G86eLh1vG+rOZSVVuZdGKHc6xbd2i75uig4diAbrZXPtUpnemUzXUqZtvlM22yiUbR/hre3m3swUr2zjJ6XxllYCsDQtLhOt5Yk3C8STjZLp3pVkx1SOa6wcPd8uku1USPYbjLvK83cmhHXOU2nTUaL9aFiaw4np3CstHpBgZfy9GDS0ypqwAA//RJREFU1BwqajIg4M7SNY8Wr7m3yPvLpWvvfej7cJHf58vXz/j51YvJzTVJEUVmXoKE6hJwY+WMCAnJIaY4ZEyHGog0UrVirhEUWKTqBKMtK1KbYLWnRmeW51e3N7Xv6jtx6dyDl99Onz2WUJLO0gPaFJM4TgUma+VpBr5bxY5TcBO1/BQjP8UkSrMJky2KVEdCVc7WnQ3b+hq3dtd0TexsHu0x58ai1PwACcuHRfJhUtbSqe8HBy8NDmoc3BWXlcmTSy5/+olQB8ZkuucuHFdG6FJLsgYnh0GbOrk0s3VvL88oya4rPnH5vDLatLWnvnm4F3Tpt/Y2ucuy1Al2Z2GytSCJE6GOrs4VJFp4SWZlUXxkc5GrtWQZB5O1r6d4ctBfB6yVMbExhjCrYiVACTBINmpFi5n4FTzaOhkQoJWHWQz+GgXKbsY7rWBGSlJLQ8fMoe6ZQ/XDu3smx1r3Dw2fOnr6q5vdh0acBamlO5oPXTw9eOzQ7LVz15/cO/3px198++TqZ58W1ddYEmKHZ6dHj87V7Ojac2R2cHYKtJiX+/oyAH5KZkZRSXFRUUFpSVFeQbYjwqrSKpR6ucqoEIB8BpfG4jPlakVEbLQlIkJndejsEY74xKjkdFBnwtI5dCEYmZiWmFNgjXbrHVH2WLfGZFNqjVyhhCMUUVgstlCgMhsdCbE5W0uGZybOf3rh7LXjdS1lHB6GTg2Si/ARJl5BirUkOyYnIzo/P6Whta61t+virRv7piaUZn04Gum3aePq1T7+G/1hYXBQCEa7otUqTXBQyLq164L8g9BwDBaBxyBwHqdLaBQSQhoCHEdBEchIDDYMh4WYFUnCYKl4MhlHRKPQIWEhwaHBYfAwOAKGRCJDQ8P8N/tv3rw5ODhk4yb/Vau8/fw2rvPbuNbXd+0639XePj6+fhs2Bnp7+y1etOL9vyxe8uEK7xU+Pqt8/Nb4rvP2waNwapmOQeIuXbRq6SKvgrzSixevOpyuX//m979/709FZVsffvttdFLSz3/z65+/845QqejauRNPpf70l7/86c9/yeUBPdv7Nmzwf+fXv1nls7a4quromTMitWpdSNBmdHjH7r7Zi6dsybGbcAi8gJNbV33gzPFTn95IrSkP4FK8iPClxNC1PMJiQsBi7CZulG7wxOTMjfMnb3/8yeP7MxfOT5w5PTw3d/rmrRsPHp385ObBU2dLmpt7Rkeu3bvbP3HAmhIfn58+d/X0V2++vvH87t0X381+dpYfrdrEQwaKsBgVAybEcSxigVOxmQnHyWhcswgnoTK1fIqSjRNSaHKWxK6gKThkKdMTxEyyiE4V0Ck8KplNJjEJaAICgQrD4eFhof4YTDiNisOiYEwqkULE4tFoeDicTmPZ7K60rPyS6rqiqprU/EKjKwrHYoZgURgchoBB4pDhbDpBAjAkApqAQ9SpeQlxpkS3JT/PXVyaancqKDQYGh1EJMEFAqZUBvAFDAaHzBbQ2UImA8JTHo3EJhHYeAqPROEQmFwilY7GYoM3+fuoVJKWlrqYWLtnsik5nEQJo7PgVHoYnQlj81AcLo7FwXF5BKGIJpIwBCI6FIRiGiCkcPkkLo8oBukqDU+rE0BBo+ErVTyZig+qhaBGDGpE0EdGphJLpHyNVqLSCCwWeWNz+fbBjobuxqbe1uFD49NnTg9NTo2fOn32888v3L9769nTz18+O33vdn53A8kgDRDTg5W8UBUQohSEKcUhMglMpYCr5HCVLEQuDFEAoWpeuJYXrGJt1rPDoiQotxKfqiVl6chZWghMJcUO5ZbI7N7yPafGPr5388nzJy9fPfeMuHmWJ3j61jyOoTyTxF577Mo8n87bnX/MIVvQgn36Uf9u8pSLhxbmu83mh+ihQvNQxEKJeTACQtF5B6VQhodZ//EtntP/fZp/EE/8P2rh1H+6FrjwB9S/CEk9tcQTvZnfgnX+1TDf/Q7VJ88Q/vwyfCjzNdS2ffn61cuXz14+ffzyydNnD1/e/er+8NhhPPPCUr87y32/Wr7q3rJVjxd5PV7k/dmKtYc2+t7Zln9pqP74weZjo9v6GqJq8gQ7apTDbZrZQdvFgzGXxl1H+lTzHaWS8UbBgVr+SBV7tIY30SQeqeXt2cYdaxaPt0o8oU0y0QbOdCmObNdMdUgnO8WTHeLZTulkOzjaIBqukwzUSFtL+SU59IiIYL5wBZW1jKfYLLbi+FYS00Sn6lksI1erZteSMCc2BHy+3OfeolX3l6+9t2jN40Vrv1605vYKn+nAkNl4R2mhE3Bx6VF8wK3gxcipEJJaJHSrAogyWvISIgoTSnuragcayzort3bVFDdUdA70NHZ15GzZ0tDedv2L249efLv/6HhySaosSiF0SSUJanm6EUhUcxPU7CQNI0HNSTXyUy3iDAfPrZOn2hJq8nqmBvPbSqOKEw1ZTnGiCWeWBMp5mxUCmEEVIBUFCAAfIrZuoH9g8iCaRWnu6yhrqcbwSVsay4tbKyV2Zf1AW/WORkW0ft+pQ/W7O6TRupGjh5x5bjBKl1yVL3RqXIUpjvwkpJjmrs4v2tEgT3HYt2aoC+NocVr5lrjEndWSovjVUlrSUIetrXK5kOynAdapgcUc/HKAuoiF/yMB8Ucc3EfEp7pjotua8/fvK5s82HrqeMPcTN+Z05Of3jz36OHklUuDh2cmLpwuaW+q6uu8/fzrozcuJVcXiaOMEQWpbWOD5+/euvP66aW7nw9NHZw+feLCzRs7D+w/9+nNjz69MTh76MJXX2zbueNPq70Wr/GJTHQnZ6SLJGKlQqZWKZRqmUwpYXJoMq1UpBSBShFPwGIDTFAJGp1WiCxVJovOEaF1RBhcMVpnlNxkpwISElfAlakAlU6o0kEGmcTgyFS6mPjE6LgEtdbA4vEpbBaBTVdajTHpiS19bZduXrj1+bWcPDc8dA2TECjjohpK0if39na31jQ31Ta1tkTGJ/UM7v3i668PHp0zOmxhHnCEbdiwaeVKL5FAkpWVa7U5w8ORmzZtDvQPDgmGh4WgYaEYBByHwmLRRCyOjCUycEQqikhGYjFwFDwcj0IRMXg0DBEWGhwY5B8WHgyDhwYFBWzcuGHNGh8/v/UbNmz0893g7eWz2mut39pNfn7+Gzb6+65bt2rV6uUrvFau9Fm8eOV6v81rvTds3hgi5IFMChui0kV/+TDKEXXu9IWS/Ko//m7Rr3/9nsMW9913r2pqmn71mz/85Ke/gKFxIxMH5Qb9z9755c/f/S2MgGvo7ESTyT99553f/fGP7sSUL7+6Y3NGrN2w0XeTf1J21p2vH5fW16GYVDSbwlVLCuorto/tSSnJ52kVNDmodDl7xkaP3r5e0tcZKGL9GRngK6AE6bkYl8xXhCc7FfH1JRWDnU37B5O2lomcNmt2xtFbNx/87W9n79y9/vjrqSuX6ga2p1aUDM5OXL11vXXv9vRt+aXd2yp2NlTuas7sKCbbgHAVOUxNotoERC0Dp6BRdBycksqxiGgaDsSjYpuMruCKTFISQOVrRFQRE8XA4blkNIOAZeHRVCySCP2hkXgyFo2FI1FhBCIaiQxHIsLxHnddSBqRhENCuEkKDUbExacO7hlv6uzb2tBWUFVT29ld3doWlZoShsfAYKEMEg4DC6URUCRcOIUQLuASQRHVoBNERWqSk+zZWdHFxSnJiXY+G48IX08nI6USFo9LEYiYAJQA2RCVkrlkHBOHZWFJPBKeheeLmVQ6BmqPIJAheAJaLOFDzwZHBGNwoXgihKQoDg8iUQybh+XyyRw+GRDSRSBHLOUIxGwewACEDDHIAmU8UMaRKXgandBklllMoMkg0uvFOqNMpZeLlUJQKRZI+Ao1KFOINBpQqxFHOrWdXTW9/a09gz1VLTWGSHtsevq+ubk7z59fvX/v6K0b01cv906N1+/fZSlIDZewAkBGmIYfrhXANEK4WhoqFcOkUpRSiZTLEAoZXCGGKwUIFQBXA+EGQbhFGGzlh0QIkQlyUqaGWWBm5RsERVZDlTu2IbN8V93R62e+/v7Zs+9fvHgLIekrj1eot6/n3ZV6TI2nz9QzG9GzV/33b/7m8Uu6sBjmH8toFqzhvGX8X+ifF/yof5HmqQHi0flN2j1lBmX8Hf889OkZZoUaHC+h1PzV0FX/3cXzP1aA+ef4nxKQ/tNriKei/6D6FyMpFM83ZaCvhe73+QYslD3vqdTTAHrtmQn08uWrZy9fP3/9+uWrb797+/DRl2MHjxHpHy/3/nyVxxvU14u8Hn245u6ydZdXrrkq4nzaUnp+tPX0gaaDuwp2N0dv36Y7tCNyss86vcNwbMB4pE8z3QWxpniqVTDVJJhuFs20y450qWY6FVMd8rlezeHt2plu9XS3aqZLOd0un2qTTrZJxhq5o/XcvRWMHVvIbbm4WjesIjp4S2xoZlxoUlyYOwbhjsHGxJJtMTRbikiTCDLMTJKVy3WI7QC5EQM/67v+7nLvu0u9PPNfF3vfXwyR9OrbS9YdCUNVqtkGK5cdDTAiBexIMSdKBiaZqSZQmeLsPzkxceNE3f62nKaC5LL0+IKkuOykmOR4qUrFBYQ8gbCkvOzarU/ufnf/4MlDjvQI0CXnR0kFbpUoRc9O0JCipexUIyfDSkvQMRL03ESDKMWsyLC7ypONWZGCGCUjAiTYRAiTIEQvRDg0pBgHPd5FtJnxOpU1J6Pn4Ig5OVpiU28/NJhSmWXLcA0e2+8uT0/cmlnSXc2xSIwZEbltZZIYDZRQJVlUSda0hhJbfqItL0HhthIU3OLe+tT6LUyrDKvnYU38YBUNHwE6GvOAfFeASYKIMlDTorwkjL8w0O+zsIu4eD+lAGbXEWMjjFWlRaPD289/dPDOlzuuXmo6eaxw3x57ZZmjpLhs546Lj+7fePzo+M1rF+/cnrp0umpHW8a24iM3Lnz0xa2KgTZDRmxua9WOmf0d+wert3cY3VEJhdknr105dePjvYenmwb6qrd3tg7vETttv1+x7MM13myxiEij+ftvppDILCaDy2XK5GKekC2QATyQI5BxuQCdyaPxRByWkEvmsNhisTsrO72o2BAZY4qOj0zKAJR6IluIZXExLC6oM2usTktEVFxiWlZOYXQMhKRGjcEESKU0gMsUAyxQYHRZc8tyr35y8eLFExadBBm8loLcnJcUNbVv9+jQ4K7+gZnDJ2KSsjigumfP8P1nT+fOnIpPTSXT6Cg0BmLQkDA4myeQKTV0Bsd/c1BoMDwkGLF5Ezw4EB0WhkFi8VgyEUfFYykYEhUNISkCHkLAocODgoI2BSBCwzdu8IPwb+NGv7VrvTdt2ujlEQSdKzeu37Ru7YZVy703rPNfscRr0ftLly1buXGT/5o1a0NCwpVKPQKB3bgxcL3vZlCkPHXyTGtTx+IPlv7y5++IAfDBnW/27Z5ctsj3Jz/5TWAAqrV1e3pG3h//9MGv3/3j+0uW1bW2yg3aX/3+dz/5xc9let21z27nlZSs37x5pY+PwWq7cOly3+AgD5T4BQWyJZLU/PytLc1bGmq5GilZzFZGmMaOzhw+d9YQ5+JqlCFUEpLHzmzYNvPZJ10nZ1BW1VIWJsDEQ7tV4Q5xgJa1EaRuFFI2cIh+DMISZPD7gRul7pih08evv3xx5PaNnukD3VP7pNFWdby9c09fRk0RXccnKJlMk4CoYyFVFKSagjExUToaRkMj6Vk0A4eqZRGVdIqaTZTS6AoOHWTh2CS6iIWCoJ9FJjBJeDoJTcbCCWgMBYfAIVB4JBKLwBHRJDIOh0dC8IfHY5BIOAqJwCBRJCwBi8Ci4FgUgqBQGrfWtHQPDPfu2b+ts6tl587WnX2phflIEi40NJBGwFLxKDJ0Q3ggARNMJcFYDLTJIHbHWZx2JcSCyQm2msq84txErYyLR2zGIjaz6BixmCEC2YCUzQNZLDGDAlCIPCJFQKECVLaASqWhMZgwPA6FQcOZDAoCEQrhKZGMIFNRVDqSzSVyeCQun8Tj07hQENB5AiYgYgMiDptHF4k5oJQPSnmgnKtQCTQ6sU4vtpgkDpvcYVPa7WqjWQUqhHIVKJLwlUqJQiFRK0UapSDKqW1pqqiozK9rralpq8v1zKzYeeTSpQdv38xeuZxYUaqId5H1crxWjFECgQJaqJwN1wEwnQCuEaE1sjCpEAaKcSo1Wi4naNUwiRCjkuC10nApl2CWw7WCcD0/xMgNMLKIKWpKhpaUqeIV2+SV0YI8i7zQmdpduuPk6OUHN5+8/e67N999+/o7iEqfPv/2xYunr1+9fPHs+cvnng2sFzb/8UweW2CJt5Alnk/8QwvUs5Cc75ibT/6of7H+XgILvZ5QmXiQFEp7BvE93aMQknr6wP+BpH+//F+jNwv+++f16pVnAvPfT/yHa4ELf0D9y5B0XvNVBqpg842e+VbPfJMVkmc4ZeE14BHUrn35ylPinomlr759/vrR1w/3jhwLCL2xYvWDZfN7jS5a83DJ2q+W+lxc63taxHq4vfrCeMv0nqqZnVsOdqUNNdhH2s1TvZa5bv1sj2ayB5zq4M918I50CI51gke7ZIc75bMd8pkOxSwEo53qyXbVeJN0rF48WgPsq2DvLqHtKCB15+C6sjBd2YS2bHxjMqq3gL6jgt9bI+qqBXe1G4a2R3Y0Gru6Y4rrI50ZcpGVwbByyFaAa+K7hNTBkKCra3y/WOEFkeidxavvL4HYdNXdJavOrV3XgwhLlTElMRIwVcOKFLJiJcIkLc0qViXZ20b7Lzz/vPZgd3RJImAG/QmhBB5VKJNK5UqlUs2mszhMTmFBwSe3Pnn43dcTJ6bdRckcu4RoBgSJRm6SiRAlZ2fYqKkWYoKelKBlJOk5yXpegpYdLefGyNmxMlqMDOMUwhyCcCeIjNHQ0lzSonRucgzNYWJHmKqHevuPHIAeI6kut2ywXpqgT6zNthbFsh0SdbqV6ZDwo+QZLUWmPJc4Tq1MMef3VDYd2qnKdNHNUjDayDPJHJmxUqcKJySGssPxSjLXBdKd4hA5NUzLRpgVm+QCpFUTZlISYm28nKSozvrUwe7Oj060njpSMTFSMT6Svb0nsb0ZzMuku6OxNgNSK0PKxXSDqnl411evvv348RcDc/sPXjjcfrCfawVT64taJnZndVcL3WZBtEGdGilwaCSRRrZBJrBqovIyUsqLInNSo3Iz5FGO2OLcmIJMucO8NiRg+Zo1AcEh4SFhLBqTx+Fx2WyZXCIA+RwRW6QERHIeT0DjilieEXyAReEwGUIgMiExvXCL1h6pd0bFpOboHLFaa5TS6sCxuCTIgqv0aXlF2YVlMUmpDo+7peS41HSZzsASi1hiIQcy2To5U8TKKsjcs2+gs70xKz2BjEG6bJbL5y9cunBlbGz6yvXPy2pbEWQWiQtsbWy8dffOmcuXU/NyMSQiCoeDe9YpEVk8AYcvQuNIYWHokGBkgD9EpbDAQFg4AgPDYZAQxcCCwhHBSFTY+nU+oYEBG339/Fb7hgSGeK329l7rs9Hf32etr9+69Wu8ffx8Nyxb4vFav3zxSp9Vvv5+AZvXBwIsAQKGCAjw9/Pz4/F4J0+ebmpqWb16zbu/+wOVzPz6629PHD/jt27TT3/yizWr1zY3dldVNK/13vyTn/z8/Q9WpKTl2J3Rv/3Dn//wl79uDAq8dP3jrp3bN4eFLFmxksJin7/y8dVPrkvkSiyZwuIL3ClpQ/vHqhqb1FYboFAyReKa9vbr9+4W1W+T2Q0hJExaUf6+ycmc8tLkgnz3lrzUbeW1+wdn7t2YfPSpvalkKYD/gA9bLsWuVlC8paTFLPh76I2LCEHeDMxqKnIZJsSLCGNHGLYObY+tLKQYwYjSFIpBEMhFA04lWcMlqVkkFZOq4xIUNJyCStGxKXoOyyJgW4RkFYsA0rBCMopHQLEJGA4Jz6ZiaUQ0AYclEvAkIolCwREIVAYNR8IhMAgCmYBEI9A4FI6ARWOQeByaQMBCPIrDorEYT+c1hUBgUWhUAhmFQIbDkOFINJ0L2GLjkvPzI5LdjoS4iCQ3VyYJQoXBUWEEPJJIQOCw4Rh0KBYTSiIgyEQ4j0NUKwCTXmrUiiw6MM0dUVWUsTUv1a4VU/EhBGwgg46UKbgyFZ8vYfCgIGVxJAyGgMoAKEwOkcXAQffBYWAMGkElF6FRYWjoziQEnYmjMbBMJpHLp/IAOh9g8gEWIGTzoYaZiCuS8Ng8qkDMkUA8KuPKFHydATSaZFabIiZC447Sx0fqIqwqm0mukPFUCgAUc/RqiUEr1aklCinXpAOzM905eakD+3YePn147qNjRy+ebduzq6q3K6GsGCsVw8QchJQXIqTDpZxQMROuBBAaYYicFyTmIFUSnBYiUSVJp0FIhFiFFAkKSVo5RikJF3EoRuUmDhGu4BJtsgA5NcTAQbnEmHgQlyTnFNiAEqewLFJeHWdqTi8aqj1weebm888fvH385O2T715/8+2zx89ffgdBqWfD9FdvXzx/9erFm/8BST3mZz4N/YNYxzM4PL8b1LwHbc9q7nkY+lE/oCBOgMrgbx54mO8ihYIn++3bf27CBV2xADP/jUgzDyme2NN3No+kL1++fPz48XfffbdwwX+6FrjwB9S/Fkn/Z82/BuYTC/r7/9B/81PRPaX+dn4n/Ncvv/72+/sPZrSGY0tX313l92Cp9+PFa54sWXt/0erPVnhfWOtzAeR81V93eX/b4f7KMyPV/dX2rjL5UI3qSLdjtsd0qEc+1ys+3iM42imcbRNMNwPTzcLpFslUC3ioRTrRLNtXK9pbyRsq5+wqpO7KJ+8r5wyVsAeKmENl3JEq4USz8lCL+mCLarxTf6DHNNZrnR2Ond7nHt7p2N5lj0vnCHQIhZUM2NlIHRXjBIQGXiEdPxIUeGW175cr1txd5v1gCRRW31224qbXmsPrNnUyydvyowuastS5ZrZbyoiWSBINYpdWE29tPTQwd+fCwNH9towoDEBF0UkkOlOh0HqWhovkKDhkH/Fbq7d+dPnCo+ffzF44kViVSzaJ6E6FIM3OSDSRoZBiISYa8fFaUryGGq+mxsgZ0TJapJgaDRKjQWyUJCxCGBIhDokEQ51yUoKVnuAMV4tpDq0+LyG7vUqSYKbYhZHVKYBbK0szm0tiBfHq6Oo0S3GcMt3iqkjmRcloFkCRYpImGbXZEUgFFa+gg5EqmU1qilYb7BJLJGiNkyUUOJuGamp31woiZUQjEF1dHF9fFVNXldzZ1DA3UXv4UO3hieTt7XFtddaqEnKkmRUbgTfpYCpZqFq2EQSwZg1SJQ4RMAOZeKoSqN7R3HNwlzUzUp9hj92axomQUO0iVqyGHqWmOuUEo5BoFDEtcqZJzjBIOSYFXQ0KrFpJhElo04MRlrb9A1PnT2SUFyzxWf3rP/xhjc+6wE1BVDyVRqJRSGQA4AkkAKiSqEwKuVYkAtl8CZsnYvPEPD4opAM8rgQ0OiM1NofCaI9KyjRFutVmCE+jmUIpiQXACTSZ3mKLTtDbXUZndEJWjjszW2O1y40mtcUKES1NyKKLmCKFMCLauXto8NNPb22t2JqSnHb33sPHT74bPXi4fcfu9C0VjsQ0gVoj1mkauztv3P3qws3r9R3tErU6DIPzCwjy2xy0KSgUjSNTaVwMmhwShNroF7xhfdDmoLDA8PCAsBD/4M0b/f2CgjatXLrYz3tN0KbAoA0BiFDkWt/1K1avWbbK+4PFy5YvWxWwOTgkODxgUxCfDZDQRFQoav2a9XQCff/Q/pamZhg87Pe//31ISNBnn92+evVqYFDwT3/60/ffX9zds2P79p2bNgX96p3fvfPOr6y26JTU3A8+WPHr3/1h4+aQXUPDfbsGocdYs97PL9D/8JmTn9y+5YiNQhHwCBzeGR23c3Couq7B5U6QaDQciWRgdOz2V1+1Dw5oIiLgNKrO5do7O9O4a0dmVUlURkpFY93cmdNzH506cv6jiQundxydyO5t0JamAbkxGzTsP9JC/sgMeo8V/B4z9M/00CUc5FImbA0Pu4qO8KYhkCr+ZoDoQ4FxIjQMq3wtNZRi4uM0LLSCilXQsXI6yySk63lUDYep4zM1XIqCgRWRWBouS80jiigIBjaMjEBQMAQ2Fc+kYMkkApmCJxCxWAKBQCbhSYhwJB6Px+GxCAQMh8OEhYUgUQgCEY/FoP9OohjPgno8HmJTLBmHY5LJdAqZSMChMKgQRJh/aFAoDoWgEkKx8FA8EkMnQYdB6FAEDo4lIDB4OAoTjsHCsVg4mYQhYGFoRBAZj5AATDXI1ckEkSZVotNQlBq7tSAlNdaskNAgKmWyMGKQAUioIilUH5k8IY3JJbL5ZDaLyGMSqUQEDhVs1MuiIow4dAgGG0qlodkcMpNNYrMpbB6NB7BEIq5YxBNL+BIpIJUJZTIBRKJSBSCRskUShlTOMZplRhOo14sdJtDtVCe69IkuQ6RFblQBdgOogTBUIzJqxXqNRKcRx7hM+bkpaenu1s6G3l3d+VsLHUnREqtOYNFRNfIgDg2rFNFMCrSCTzPJ8RoRUg4ESzjBYi5CKYKBAEomREmFcAk/mMfAKyQIEQ8rE0IxRiqI3JIDxtpDeFR/Dh6tAwhWEOcE8dFyVDSIS1aRsw2sYjtQHQ3Wu6WlkRE1Ke1zO88/uvbVy7tPvn/y9bNHT198+/btqzevIRh9CdkUCEkXBvMXLNB8p8h84h/LZv6BpC/nu+EgMJ2/YAF+ftQPLE9R/T35ryqShaqyEM/3jUKE4uGUZ8+effXVV48ePVo4u3DBf64WuPAHlAdJF/6OC3/iH16egXzPijlP37wHTSEkffXm6bPvv/nm/tlzR/jSM0tW3/Pyebho1aPFax4sW3MXgtSlXudXr7kgBx/ubD433Hhqf9XxPQXthfLKBNr+Zutkr3OsXXNku+pol2i2QzjZwj9Yx56o5042CCYbhQfrhaM1gGc/p0rOcCV3pJI3VsWfqBVN1EknG5WHGhVTLeqjPaa5buNMj3EK4tEO7XCbZl+nrrdeUlVISUuAA9LVKNoSvjyEpcMhdHi0k0Ozi1QqfhGdfHBT8FWISld5Vt8/WOzzaLHPvSU+t1b6Htqwfsam7m/My2jJBtP17Gi5MSdOEmekmwSqJMve0wdvP7vbfbDfkRbDBAVMvkAsVgkAWWREvDMqzuaKjEtKyNmSf/nWJ3dffL1rdsxZlMxyqjixBl6KDeNSERMMRLcBE6PCRimIUQq8Q0x3KQg2Ad4uwtiFcLsgyMLdaGT56RiBFoG/lhtmBMPUAk1uEtkqR8rZ3CgNL06jznexYlXa/ChDUSyQoLOXJclSrVSrSBinxWpYJAOPF6mgmgChS8q38u2pxuh0k80lzsw2Z2doSwqtZeURZRVRO3ZXHzw+1La7sWpHfc/02IGr5099+UXj5H5lVhIvwcWMtZNdlnAdiDIqNks4npUNEn6gmIcza4NkQpJVx3FZbPmpWfUV8hgTVc0XR6hELiXNDNCsQkGChh2rwlrEWJOE4lQRTVKiQcy2adgWFcMop+ulNLUEjDCr4yJAp0nrdpV1NsTkp/rBA4OQcEtkhEAo2bQ+AI/Ck/FkConCYNAYLJpIJlDqZaAC8IyEitlcIYsr5PAkAraAT2AwQY1OpNbSAbHaEoFn8ElsEagxGx2xcSk5dD6IJrOgQ4M9Wm2OMDqizZGxRqfLlZASmZBEYnNIXAZTzJGopEKZKD0z/cCB8U+u35yeOfzZF/dOnr3QP3ygsXvHltqGtoHd7bv7a3va67rb9s1Onv3kyonLF/pH9om12hVr1n6wwutDiCvXbsQS6GQyGwUnbd4Qsmlj8ObAUP+gYN8NfoEhQX5+PgH+GwI3rId+0UA//zXLvTeu3bRhw+a16zf5bQoIR2LRGOL69VDOJhyW0Ld9Z297N4NM//3v3vVd7Xvy6MmHDx6IpaKf/fxn7y96v7Gp4cSpE0QK+d13//DTn/7CYDSXlVeuWOH9xz/+5Z1f/baouGL04GRACGx9QDCFye7t779z/74zPobOZ4dhEfb4qF37hzr6e6OT4kGtGkenmaMib3z5xZ7JcU2kHcWmJZUWjh6fa9jdl76t3JKR5MrP7p4YGz13/MC5o1PnTg1M7e8c2lnT05pTXWrLSuS59IEyxnI2wldBXa9heslIy8SYJULUMgHWS0RYJ6P6iogbJZQgKT1EQsdogHCQHgQQ0XI21SBGyxgkLZduEnJsEqyUjgGpTL2AJGfghGS8mEqS0HAAEcnCwOkoFAOFoaM8czHpODydQGQQMWQcRIV4osdfFgGiUohD0RgMEk0iEYhEPBoNsSkWhUJAaQqFhMNisNBpNBKFRmIwKA+PkolEHI7gcfeEhpCUSCZgiDgUCRuOQwajw0Mx8FAsAoZHoSl4NAmNhJAUj0BhYQh0GISkOBwSj0PiPN3fMCIGRkCFsUhoFQhYNKBZKXQZFYUZsZVb0tISbFoVj0IJp9JggJAECKmeUXiADAUuj8Rm4AUcCo2IwiJDUhNdKUlROGwoDh/OZOF5fDqbQ+ECTDaPDgihNgJfBgIKhVCtlmi1oEol1OrEarVQKmWJJXS5gm22gA673OlQxDgUaTH6/LTIvFToZaSKsshsOrFcSHea5BE2VYzLGB9rTU2OLC5Mz85KzM1PNdt1NB6NIeaShGyqTMgxqnEyqEkANR1VOAWfbVEwjFKkjBfAo8NlfLxOCpPwNjGIYQATJeHjFeLoLXn5LfU5TdscOemJW4sP37xy4MLxxMoCvJIPg8pay4drOHAjHxsJYmNlsFgRJlXJ2GLnlkcKiyNUxS5HZXLJzpqRMxOfPf3q2zffPXvz7PXbF8+fP3329ClkZ157Fi38Y2m2Z8+WeSr1dIS8WbCIHv8vEMJ65qG++psnXjCQ/x5W8kf9QIKgDYoXYGkhDSHpvXv3njx5Ah3+u0DU/4YWuPAH1H8h6Q+sf7Qw/vmRh14Ir16/fvUaata+efPixZuXL98+f/lo5sgJQHxu0bJ7y70fLl01z6Pejxd7/NKf8Vl/SiX+bEf16V3l58drDnakdBZqest0B7qipvtcky3KI+2y6TbRZDNwqJ57sI4zWc+bauBPNQgm6oBDTaKJBtFkg+RIu+pYp2amWTbdrDrSaTjaZZxp0x5qUu6vBfc3gIPVgs4t9NosXHkqPDcuMMawyu3cYLb7g5r1UnWwzE4URLNoDjbDIWZbIOMhKqMQ9gUGXPFe+9UynweLfR8t9n2waO29ZWs+XuV9LMh/t5JXkxUhc8mBRKPMbWPYpIoUC8ssNKY4ztz86NQnZ5r7OmxxUWZn9Lbatu7tg0P7Dg3sH+8fGy1vqNXYjfGZyR/f+fTe1w/3n501ZbkRMjbRJqfG6kixGnysBuNSYCLlaJsEbwNpTgXZISNYJVi7BGYBAvXsDRqaN4jfpGOt4KF8BMQAKSu+oZwXYwqXMM2FSWCqQ5UXw4hWc2K1rm05wkQTO1rDilRRzCJelIaoFzDtMopRpEwwFzUVlDVkV9SlFRTbi4tMNRWWmjJja6WtqdJeWx5RX53U3lHat7Oxva8lNi8jqijn8I0rx7+8mbCtDKkUrOeSqQ59qIwXKOHQnQaMBoTJBbqc1MzOZkN+ZriEp02LH714/Or9O2PnjqTWFAgi1aIYrcitZ7kUzCgFI1pFdqrwZgXBomQ49Uy7lmZUQqaOogVxMj5TK+UalIBJBTqM8kiLMSlK5jSqI60j04dOXrig0Zv+/OcPV6/yCQoIwWHwFDKFQsVD5lko8SyaF4M8KABiLkfAZgM8jhCgcLhilZYtBjkSWWJWntxgAbVmW1SiMzYlPjWXI1LiIcPLBTkiFUugEMr1Cr1dprXobJFqs12pt0QmJrLFAhqHLZJL+SKR3mDq37X74qWrD7/+9sDk9OSxE9c+/+LUtWtjxw53jww0DnRlVm0xJ0YZ4yKjM1N3Txw4ee5cY1d3GI74zq9/+9cPV6zbEITBUglYBjwYHRoEwWfY5s3Bvn5+a319Vixf6uO1KmTTJnRo2GafdYigcDwS7+8f5O3rR2awtlbX9e0cgCDrd797d/Vq77mZuccPH+m1+j/+4b0//+kvNdU1n97+VCwT/+bd37zz63cEEmFbV0dASNB7f/7rL3716/jEpGOnTuOJlL9+sGTx0lX5xWVfPHiQWVBE5rDxDJrSpOse2FHeUJ1bUahxGnhKoT7KPH586sTVs5ZYp0AjYytEfeN7x08f1idHyWKtCVUF5bvaOmdG9l48tuPEZPvcWMvkvrLB9tiKLEtWPGBTUuQ8CoQdXII/HQmTM1FmYbiFj4lR0DMs8Cjpei3DR0pcLcSvl9GDtZxABTNEzkSoeCglFyllQzBK1grIGoChlzANYrqGT5QymBqApuRiADIJZOAAMoZDQNDRUIxl4zEsHIKKxFIReAqSwsATqRgiBYsnoRFoGAIFw+LQEFoSiHgiBKYQU6I8uAnxKAwWhsNhICSFYog+oUyIRKFDKCwgKUSuJBIei0ViMSgSmUAgeRzGYsk4FBGDgBpDNCKWgofjkBD44jzbxcIxODiEpFCAkBSNhnncJuCQJAhicUhkWCAmPIjPIAuYZLWEE+vQJbj0KfHW7NTILXnuCLtCIiRzWSgyMQTgEeVSFp9LYDPQfDaRxyJRCUgiNrwgJzk50YXHhVEoKA4HwlbP5FG+kMUTsIRijkzKV8sBvRY0GqQGnUSnEel1Io2ar9PwLSax3QY6nbJIpzzGpYx1ymMtYHKULjlKG2WRRBjFCS5dcqy5uiyrqa6ks626oa64uCitqCA1Kys+3u2Uq8V0PlWklYpMSpKEz9DKiHIBXSdnGOR4qIg1AEUNYBQAXMbDqIRwkEuEniErsaClPq+5prC9Yfra+av375678+nh65eHjk3vPz3bOzE0cfH42Jm5xK25GDkriI9HajjhWna4mYuJBvGJSmySipZtBooixPlOMMepzXGl1hX2Te49d+vyvW8fPv/+xctXL168fvHqzUvPQoXXLyGG8GihPxRCUM9SqNceMH0D4YVn2YPnxMK0RU/egmn6Uf/36p/c6ak18wP3UPz06dPnz5//iKT/r+iHHLj/X+sfjQ/PK8LzfoBK2TN/2OMf6tnzF48fP56eO8MRX/hw+cPVa75YtOLuUoj2vB8s9fl0xZpJn9WfJUXc7No63pp/Zqjq5EDx3tro0daYIzsTpluMh1s0M22yqRbxVJNgqhGYaxYebhFC8ZEW8eE2cK4VnG2RzrXK5lrlU03SySblwQb5WC24u4y7o4DWW0BpSkfWpSK3pcBL44MqU+GNBcT6AkJjGaOtTdHda2lstNS2xhQ0xNjSVUK7gG+T8ExCqYaVT8eO+wddXe13Z9nar5auubvME+4sX33dy+vYxvX9DLxGQJLE6aXxRryGp0iySmLUFA0ztyJ7fHrs3LWLdR3tKpP9wPSxR19/c+vek4njp/fMzgzNTuXXlEtNmuySgmMfnb774pv+mQOG9FiGXYW3SghOKT5STopWYZ1yvE1OsMrJNjUtQktxKHFWEGWThJv5gQbWOgXRW4xbxoZtAClwnTC6pljotlPMiriaIuhKYYqdHavfCBAiqnIECWasXsiN0pGMYrJRgpCyRLEmY1Yc6NJXNJcMj3YM7a2p3hpZX2lpqtA1lavby/XtWy3dNe7GsoQt2dH56bHRLpszMVpo0cQWZuw/dfj0FzeKehrxWhFBB5oLUjJaa1qn9qc2VfFjbF2zB87euzN9/Yo6KVYaYy/qbijvbTnxxbWLdz6r3tshSTDRnTJWtJpolxBsIN1lINv0KCWI08jwGilWLmaaNGyTGrDqzKlxWdvKilqqyzsaDO5I0K7f0ljVNtjX1Ntti47xDw5jcQQ8rggWhgwLDSdABIGF2AJBZxC4PLoEBKRyoQgEuAKISnkCqYQHSrkSKZUH8KWKmJR0e4xbY3FaIt0CmY7GlfAk6ujETIsrAUfloYhssdIYEZcq19nESoPBHq2zRKbmFQjkCjSRRGGxUTgiIAINJltLW+etzz+/dvvWhesf9+0bqmpvTivNs6VFyWMMLL2YpRUzVKIwGlFs1PXt2zd25Ehidj4MTVi03HtzEIQvdDSKTEBTcWgSLAwVsDl4w/qNy5YtDQ8NIaHRvitWrlu5KnTj5uqSir2De/h84e9+/wff9Rv6dg1+88037qSUd379m1/+8p2S0pKbn35qMBr/8sH77777LiiVNrY1w9Dwd997953f/MpgM508dVIIipesXPX+0qU5hYV3Hz4q3VqNJVLhGDwgl7X379gxPORKcUt0SpqQIzEoJs/Mnb91NSbbLTCARBGtrK369K3z8fkpERmxrpyErb314xePDJw4OHbl+O7z043TA7WT/eWj3dbKTEG6A20R+TDhK/GbfalhG2gwpISKktCwciZcSg1T0NEWAOUQkhO1rGwb3AUGGDiblLR1YtJmOSNEyQ5TcnB6EUbJxyi4BAWXrALwIAsvYZJANknCJAqoaA4BycDSJCwEHRNGQaKZeCQVDQUEBYWhY1FUNJ6OI5CRRAIch4MR8HAyGU2nE4gkDB6PIpKwJDKOSMLh8GgMDonGIAkEHASdUMznc5lMOpGIh9ILSIpEwBcgFY/HYbFoFAaBxMCxeDSJiscTsTBkGAIDg6HCUTgEkYrHQWyKgSEw0J8ThcF5ukih++OIaCzEoMhwIgFNwKKQ4cE4FIyERREQ4SQUnIyBizhkm1HqMMmcZnlSrKkwO7ayODUz2a6Ts5ikELmQYtIAAjaGig8ScEgMChoKPDappCgzJspCIyHZLCKEpBwumQdQ+QBdJOGCMr5SCejVAotRZjXJjDqxSS/WqfkaJdtqFLocUrtFZNCyjDq23QRYNByHhpcUqcpOtOQk24pzYlvrCptqCno6qrrbt/V21bY2V5SXZuXnJtkdaqtDU9dcnZiVgGUSAb0CgJ7MoiUoBESViKgUQEhK1woJUhZWziVoJQSNJAygS2JtI2eP3nhwv23/bntmUvPe/muP7tx98+zmtw8nzp3YeWjYXZSeX1+2Z2qsdbjXkRVrz46P35rFdamDZRSYnouPkqEixbg4FSVZx8tyakoTZRmRwhiTLTuhsqtp9PDkzbufffvq2bevn37z4tuX3794sbDTEyTI0rx58zcPeXr8R71d6C6FEPQfXWJ/t0o/jtr/XyyoJvwzsVArXr165akb/xjHXzg1f8l/sBa48AfUD4mk//zR80/iSXvif5TpPJJ63EJBhQ0B6vdvoDbtyxfPXrz9+rvHk0dOc/nnliy5u2LNw8VrHixZe2/JmnvLV19bseoiCn6nMu9YV9mxvspz++rP7KnYUxPRUyQ70GCeaTVPtamn2xWzrbLDreDxNsnxVvGRRuBII3+uEYAg9WAtf6yKs7ecNVBM21lI78klN6cgmlIQHZm4viJqbyF5sJK3vxHcWy/a3yw92KWZ7jft61SNDlkm9sfsH4jZuTOhtNbhSBaKrFSunUm0MokOvkrFzKNgRkKCrnqv/WKFz52lXveXeN9d4vXl0lW3V645tsGvEgvLizRkVGcbcqMZRqEgUgFGq4RGMC47cf/hyeOXLiRm5TVv73/04sWtr78ZO3Wqdc9Q857Bqt4Od26WPSamfcf2e9998+DbJ/tOzDgLUlBKDkrPJzplxAgF0aki2dQkq4Zq0TGdRqpNg9ZLMBYJxioON3EDtbRALXOjnLRZRg1SspXZbm6MmWbTKNLj4BoB2aHixpk3i2gku4pmV1OtKnVmnLMks7C3qWJXZ/fUSNP+AWWsTWlR5OTHjYw0tTQklearako01fnS+kJNbb6hJNWQ7FRE6KR6UCzmcvRWPUvGYykE7sL0Q+ePX7r/WVFnrTDScPjG5WNffVK/f1dURa4xJxG6+Zb25lOfXZ+4cKZxX78w0oiQMAt76joO7Y2tyaM7FOxYHdUpJznlZIiwdQqSUY9TKTBykOewOAtyUqu31u7a3nNgX+3OrqaB3u7RwZ3je3XRNpKInVSUnZCbFYhCfrDSKyE968zZc+0d2zEY4ocfLNq4fn1YaBAOA6eQMAwmGTLpApHHwwEgArhCPl8i4oiEZBabzhMIZUpAqhBIFRqTzRHtBlVGkUynMtiTMwtikzIBUI0mMHliZUxihtrk5AqVCghM5QaBTC1WaqPcyWqDmURjsgEhlcWNjI2vrKs5cfHs7UdfVjRt07ss2iiTJELFMotYJhFFzcOKGXgRmwIKkrdsae7vnzx5ZujAISYAbgiAhcBxSBSRQmJRSAyIjiAk3bhh06aNm6oqKkaGhlgkyl9//4eVi5cM9Q88e/o0Ojr2Jz/72Tu/+lVmXu7dB/fcKSm/eOdXP/vFzyksRltXByARvvO7X//8lz+XKmWTR2clKtl7H/7l/aUf2mMiv33+tGdgJ4HBCAiHyXSajr6+vWMHU7PzJCo1qNew5aLGHZ0z505mlhfwNRIch1zVVX/+s49L26skDqUxyVHRUzN79djuI/vaR3v3nz3UOdHfchD6hsHi/rqEpgJdcTw/2UCPU4bqWGsEqCW0oPcx6/x4iA0cRJAASzLwCVo21QRgNGy4hgHTsoK1dEKMHBMjDTSyoWYVLVoDVQCUThAuYyGVPJSCi5NzsFIWjEtE8EgINiGMhoHRMIGYUBgeTuFSA+CBRBYJzyAEoULQVAyUILHJODoeTcFgyBgi1bOZABmPJGDgJBySgIWTiSgSEUMiYEgkLIGIwRNQOAIKS0ChMHDoEItFsdkMk0knFgvQaAR0iMdjMFgUBKxQGotDQRiKw6GREFziETA0hKFhKDQMwlM0Goby9LwiIdjFeQAXDtEnFovEYBEojAdJCSQsDodCeHxIoSAkRcNhZCyaTsIRUXAsPIyIRuDQITQqUqPk6VWARSeKcahKct1NlTkV+YlRZomCT1AABBEDSUZuELLwFFw4k4zSyPhbS3OinHo2E8fjEHk8EheK+WQ+QAWlHKVKqFYJzDqx3QTaTVKrQWxQ83VKtlpO0yoZGhlVJsKpQGKMU5KVaspIMJZkxXQ3Fvd3VDZV5bbVbWmuKSrJTyovSc/PTsjLTcjNccdGW1JTou0OjdGunjpy8MhHR/Mqt5jcLr5JLY928G06KNC0ErISYBkkXCNI1QiRIBuvFCCEDI5JWdPfdenO7YHZ8aTi3O0H9p66eWXqoxMde/ozKopSy3J00WZ3XmL77q6ekb6hqeE9M/t3TQ9v3dmky3BhtPxwFRNtEaLtYmyUkpJgYiaalblu+5ZMdWKUISkmtaywqb/7zM3LT94+e/Lm2yffP/n27XcQmHqoFCIJKHi6QCAk9YzmzzuGefv9vDny8OqCVYKu+TfrwPlR/2ItQOcCki5o4XAh//8ALcDYD6h/i17S/7E4F5JQjqelOj+XFGqNvPHs+vTizYvnb168ffXt69ePv3s0M3OCzbm23PvxkjX3l6y9O79+6MHSNddW+Bzj0W61lV4dbDq7t/Hsvpp9jfHN2ZLGLP5ApXK0WTPVrj3coT3cIjvcKJyr58/WsGZqmIcq6aMV1L2llMFC4o48wo580vZ8Sl8hfecW6lAFe7RWNNOuPtSimOnSHtthPrbTfHi7fm6HYWa7brRdsa9HNdgu66wWFGbRTLZwjmQ9VxNKNyHJDjI9Rkw0cwAFqYyHPxCy+fJq3zvLfO4t9rq/dPVXS1fdXbzq9qq1s35+Q2Lu6I768o4ybYoFcKnkbovYpRNEaF0FabunJmbPnJk4eeKzZ99e/fpBz8RYzc7erd2dfRMH+8YODIyO9w3u3T64e2B4+Myta4cunYyvzBHGG3lxek6sAaEBIB4NFHLQKhlWLcdqZBSLBmuQ4CwirE0YoCRjbECwlrZZToFpeWS7kmhWIBQCrBZEqAS8OJuhKE2Xn5LeXle5t692dHDbcH/LxPDVR/fP3v2scd9AWW+bOi4CRcWrdGBJWWpurj3SyUp1C2LslEgD2QDiFHy8VsQxSEExk8sk0Uh0YhgexlMKSpu2Hr508tMnd3ZODStiLANz4588v9c01p/XUbvr1FTT2C6iDHBvyRk6Nl22o5VmAIlakcRtkyTbmFFqWoQCSLTQnCqqQ0mwyDlOm8DlUiYkqBITqvt3nrt5o23f3sbBnQX12yIykkqbakYOT5y8ds4U41gXHmiOdals1nd++1ssnXnso4t7Rg7wRPKVXmvhCBSJQNrotw4WHOCZ4IeCcTkMLo8JIahIIpTIQK4AoHM4VDabLRALpQqPj5z5hEJr1JkdEoWWwuQJQKVMbXBExbvikukcAQvCWKkmMiYpPjlTrjZDqGpyxqbnFCp1ZiyJTqAyiDS6SK4QyiTuzJQTl05duflx7/B2pVMtdIACl4xtFTNN4riyzPrBnuodnc27B+r7+nr27T9349NdI+NMAbjOPyQgBE4kMxgMLkQ9/puCli9bsWLZyqGBoedPn2WmpP3mF7/81S9+mZ+T+/DBg5jY2J/+7Oc/+cXPcRTy3rH9fLHot3/8/U/e+UUwIvzomROO2MhFK5e+t+gvgFx0/+mT7Xv6N4YFosg4ppC7c3jw8NlTuaUlND5PqtcqjMaOvv6L1z7OLi42xUSSxZyEgsxPHnzRu3/AFO8QGuX2tJi9xw6OnZ3etqtp38mJY7fO9M0O1e1p3tJdUbq9ylEQC8QouC4ZRssIkRNCFCSYjhakJAWpyH4gdp0ItVGCReqZ4UpKGEjAalgUE59iAggGHsHExxl4CD0HYxdgneIwA4fkkElTIqTJEQyrAi2DSJQDB2hIgALjEEKo6FAyEkXHIajYMCICRUQTqXgMDoXBo5gcOplGRGIRNBaVzqUjcQgmn4mGoJNOgvJxWI+nejoZQkE4hYilkfEELNJDpUQMkYQhQthKweLJGIhKPUiKQxKJWKiSUKlEFDocT0AvZELAisYgsHgURJZECh5LwaLIEGnCwpGhEH1C6AnhJhYFR8FDkbBQHBoOQSf043AYBJQP8SgU8AQMFoOGw8PRKDgGCcejUSSo2eSJ0SQIfNEIJCIQhQ7ksHB8NgHg4KUAOdqqqi5M7qwpqi1OSXAodCKykBoOUMIEdAwdHy5g4u0GaWFWgtUgFfEpoIguA5liIU0koIrFdImEqVELNCqeSQPoFCy1lKFTsGUColpKNes5ERZhXKQsO9W8rTyxqyW/uTarqji5eVtBb3NFQ2VueX7Slmx3RlJkQowlJdGZlhyVm5uUm5vijDBGucxqjVgAcrOLMjt2dp75+MKOA/ukdrPOHWvPTBVajTQVKLCoaUqAJOVQIBjl0+B8KkUhoKtEbJ00uTSvaVd3/8F9h84caRvojc1KVlj1Qp2MIeWwpOzi2uL+0f79s/sv3rhw7PzxvdMje2ZHu8cHc1u3KpMdVLsMYxCGG4TBWoAUqUvtqJu98XH31Hh8SaE6NjK+OKeko67v0N5Pv/3q/veP733/8Mnb7557PJh67Myrly9fv3jpGbh/9RYyNB5/L9975pe+eu3pPJ0nkR+7Sf9v1wKreAj0fxbEplD8zwv+c7XAhT+g/n2RFPrf03T1NGFfvoaQ9M3Lt89fvHn++vXTt6+/ffnm4dePZw+fRhE++3DVveXe95asfrzI9+EHPp8tWfORr+8pHvV2Q+kn+7vmBqoO9OUPNbvrssHecvVwg/5gi36yVTu+TXiwkjO9jTteRhovI46VEse20kYrmWPVnPFa4ViNaLwBnGiST7erIBid7dAc7TFMt6mm2hVQzkSzdLRRNFwL7K5m9VcyO0tpW9PCM50bHBovtdJbq9woATfS5QF0M44bBVAiAbKNYzaxt3DxY5uDPvHa8BVEz8u87qxYeXfR6vtL119f4XMkMGDKpGzMjtKmmblxWoZNIXIZVG4H26a2ZLiH5iY+/ebBR19eH/3oSFFHfUYN1NivL2tt29bZu6W6MbeoIjEtU6RSFjdsu3Tv1tHbF/qOjeZvr902uj2zoya/ty2zvUmblWnJL5AlulkOIy/KxIhUYY28MDUFbqAHKvBBCjJKD+BMYmlqtCYrIbujIaujIbenpWrfrobx4b4Ts50z4+W7ejMat8WWFh44c+rT59+OnTtd0tGij4/hKxTOuFhHjE1vkYIKqkiCUatoMglZyCGaNLLEmFh3tFuvNDDpHDqHgSAhkRSUKyW6vKmyrLnKle1mKPmqGHPNQHvLaF/9cG/zgV2x5dmQiWJrpfqkKEGkgWIAWQ411aYgmkGKQ8GNM9Aj1ECcNbI8N6OtprCro3XsQMOeva78/KKW1itffnn02tW0smJ7kru2u2369LFb9784cv6kWCenAJyUwjwMk/HnxUvSCrbkllX5B4bDMaTyytrJqdnkpORVy5at9/FGw0JRsHAKmUAk4qhUMgiCPD6fyeGy+QCTx2fzBTyhmCcSAxKQxuVyAKHV6TI7ImQqrdZoMdsj7K6Y9Ox8Fl8I8QudDcQlpiWmZYmkKg7EngqDyR5ttEfprBGOWLdIqcQz6DgaUaKRZRVn7x4bunH3Zt9onzXDwXOIaQY+TQd0Twx++c3jvunxpt272of3duwdnrtw8eTHn+w5NKVzRm4KgyPxJLFURaIw/fw2LV68/J1fvrNlS8l3332Xnpb2xz/84Rc//zkGg9nZ36fV6379+3d/9utfrdu8aXT6kC068t333/vrskU8qfDxy+8OzE3CSZgNsEAobt7ROXXqcEp+Jl8pIXFpYq2ioqH20q0beVvLZQYdSyyKSU27eP369r17XWlJCqfZkhjdMzp05MrZg6fnRo5P7T1y8OD5wz0Tu0s6q+t2t2c3FWtTbZJ4Nd8lZTuERD0zFMQGipCBYtQGASxQikEa6MEqYriWEqIhh6rISB0TZ+Ti9FyIRwk6LsMqoRgEeDUXp2LjNFwClDbw0XoeBqqrWj5JI6DqxVgpK4xDQHBJcA4JziDAaDgYFQv9IigKDk3Fh2PhWDyGgMeikEihgC8RC8lkIolMJJKIVDoFiUKQqCQcEY+GIBGJYDDpNCqFSqVgUCgalQwFHMSTJDyJiCWRsWQKjkjGQoEEJUhYAoSKaBgUMFgEFCAexeFRngF3NAwKEJLiiRgCdAPoZmQ0HAeVlOcyT+coBgkxKBYRjkGEEzz7vqKIGCQR6+lbxeDQnt5Wz6QANBqJhB4ai0DikWg8Ck1AoQhoKEDQjEChQjG4EAIBRiHA6WQEm4KQ8Sk2JS/RrqrIjWuryq7KiYvWC8UMpJiJ1YFsjYRl00uyk12RFrkCYlA+WSFliQVUiZAiB5lyKUul5CnlDIOGI+CglCA1Nkod51Jlp9kLc6OqypK7Wrf0dVW01OduLXGXFsYVZEblpkVnJDicJnmMQxsbaczNTKgsz6/cWlhenp+Tk2JzGDk8Oo/PwODhGAJKppVLdaqqlqaefcO526pzttXk1tW5iwqVLidLLReZNAKDkqESkaQ8BJdClQMSu44q5dOlfFca9BFu6d7bX9G0zR7vkhnUbJDHELNYINscZYpKjIhOdHX3dZy5cOrEuePjRyaG58bGz8z0HtqTuC2faVMAbltqV23Pydmh86dOffn55LXLTcN7Igtz9KnxmtSomIrMhtHuQzeO3HwLgem3j98+ffT8yXdvnr9cWPH0+iVkc14+e+lB0vklTx7HL3/vJv0RSX/U/y/9O9DU/6bmsfCH1L/dXNKFzzwEo/Pzd6Dw8s3b56+/fwE1Q6Dkm5fQ2+L16+dvnn3z7PvnL09GxR9dtvoLL58Hi7yefLju4Ydr76/w/WzJyo+8vee49Jv1JR/1N0wPVh0aLN1VFzdYGzlYa9pTpz3QbBirAce28mZrhVNVrOlKxmQ181AtZ6pBMN0CzrQqZ9u1c52auU7tkW79bId6skV+qFk+Wisarubt2creVULrLSB25ODas1HV7sDK+MCt7tAKN7wsBV9dwGksURRniNJz1e5Cqz5VzY8Ts+LEHJdAq2GXUwmjgaFXvHy/Wu51d/nKB0vXPli87qvlvp+sWnty08ZWBtaoYnCMApoZpOkk4giDMMZIMYpt+QktI72tIz05DcWOnHhlrDV7W0V2ZXVVe2/X4P6RidnDp87GpKay5KItLVWnvrh8+8XDrtm9pbtaavfvbBwf7j95bODMmcHTZ9smJmqHd1fv2ZHVWeXamha1LVWZa5XnWOOacjN7q0r2tHccGW+e3Fe5Z2f13v787pb0php3dZkhKwWMjdQlu/VJ8QytypKa1L5vz/Sl89W93c60lIySsvadgwlZmVypAJDxdFaVLcKk1iuFQpFYLBVLFAKRgi+Q4Ug0IpOKpmFRFAyVT2NKOBqHXhWhB60qspjJ1okNyRGAQ800gjybUhZl4hhkHLNCGG2kWWXMCI0g0caOMXBijVBMMstM+Sljl05fuftl2/j+trGxluHh2v7+svaOrR0dJ69fmzp7avvwUN/I0P7pg3sP7s8tKzS7HP379k6dOhmMw/rDETlllYFI/K9/9+ctFTXnL1/v7d1JIlK8VqwM8d+ECg2Bh4agUQgKmUilkBl0BpvD5QMiQCjmCoQ8oZDF57OFAq5QSOdxmVyO1miKiI62RTjtkS6DxcoVABqDgcJgUBgsLJEE8atUqcIQSEqdOTO3tKSiLi2nyB6TEJ2UypPKcNBlXCaJTWUImZFJru17ei/dvrDv2Ig1y8nQA1Q1N64kfe+RQ7vmJmauXDjz2a1Tt26e+/z22du3Hrx4cfTS5fisbDSFHozAhCIwmwPDlq/0/unPfsags/eNjNoc9g+WLPrpz366KXBTW09bSmbq4pXL//Th+6FoxIUb1yaPH/YwaFgAXcTtHNx+8fYnyQWZWC6VJGCxpMCWuq0nr57LLM0XaEChRq6ymS5+emNkZsrujjNGRynMlsbe3iMXLw5OjHeP7G4d7NvW0zZ59vju6fHCxqriluqUilx1vFUdb7Fmx/AdcqqBz7ALCUY2Uk0mmJg4AyNcRURoyTANCamn4a0clJ5GsHJxFjbWwCKZALJRQDYKaWYxyyplGCUUjQAnZeJAJlnF59kUUA5KQsfK2TA+2Z8UHkxDhdDQAYTwMCoaTsfBaTgkBY+hE9FkPJqIQ+DRGAKOQiKTcASIMEExyOPwaFQIO2lhYWEMBoNGoyMh+qQzyBQKHIkiUWlhCBSeRKUzWRC3UqlUEonoWVxPwHnAFGJXEhaKyWRPmoDHoNHwBST1dHziUAvEifaMv8PRWCTGM3aPQhFRKBIaSUBBcIbGINAQraLgBBSCTsJTsGg8AoZDwDx9qfOuTFEYJISiKDQS+sJjPHuQ4lBoCElxCBQOgcTC4RgYHIucvwkOjsPC8Xg4iQAjY0PYRDiPDFfySdFmsCQjqr44taE0LTfRpuCTKcjNHBJML+MkRZuibUqdlC0XUg1qvgJkKKQMBUiXgQyNims2ARnp9thodW52ZGdbaVVFWnN9ARTnZkWUFSfmZbscVklakjkz1R4doUlPjsrNcKckRBTmpm4tL6iqLNlSlBPpsqu1MhIZt8F/vfc6byQWGQ49J5UgVMnpYqHEZLSnppW0dzQMDNX2D24/OLGlucmY4E4p3dJ3YN+uyf0V7fWaGFs4HU+T8kGzRqCW2t1RBZUlFY3bUnIz9A6zwqhlS3hiHciDfis2SaQQkGh4tVZeta1seGT3yXPHj50/PnlqevLc4YHZ/c0jO7pn93fMjHVMHchpaYwsyLekp28b2NV/dC61oUqWGmkoStQVxcS35nSeGjr14OqXb79++Pq7+68gKn36/PUzyMa8ffv65YsXr1698lig7z0WaAFJFzpK/h9ayPOc+h/0z/wf9aP+s7TAhT+gPEi68Cla6Hn+wTU/rdwTv/TsFfbqzffPofD27atX81PPoYd89ebli9dvXrx68/rbp4/OXjqqtZxe7P14hd+jD30eLvJ+sMLrq2VeN1esObt23TE69ZOq4kt72yd2bh3fUTrembOj2tZTodrfZJlsMR2skR1ukB1vkR9rEh9pFk/XAxCSTjaJJxrAmXbNTLtqogkcqxMOV/GGKphD5eyBEmb/Flp/Ia0nB78jn9RXSO4rJO0sJO8pYRyslU23Wqa7XAdaI/e1x+zpSRkeKm/sLIjMMLJsDKqTTXcKmCaeQs3KYmDHAzdfg6h08ZqHy3zuLvW+s8T3y6W+n67wmd60oYYAd+tFllSnIEIFxhg0aU6GXUJ1SgSxKnO2UxajksdolXGW0o7GqfPnr3/2xe1HTy7e+uKzh48OHD0sdxhpKiCjpvD0nSvj1044S9L4UUaJ2yWOjTLl5NkLt+S0tDaODPfMHNh7fu7kZ5ePfvHRnsvjvaf3NB/uL9rdmNffsGWgPbI8T5rgqtjVM/rRycNXLjXuGwTsJjwIMLRyhkqGEXCQHAZZLEgqynfnZUOU7UhIaujuTckvoAmFNABQGM1ClYYpAFkCOSDVGZ2xyVn5+aWVKbm5MqMmFA/Ds8g0ARNJwXJAvtKmVdl1gA4kiplEkE1RAwKHWuLSQbHYqZW5raI4E80mA+JNwhQbP9EqTnVyYox4g0SVGtU+MXzs5pWDlz46eOEjCJF7xkcPnD45MHnw0NkTN+7fuX7ni+btXdFJ7vTcrM4dvacvnPv07p3R2Vk8h62LiHQlp6/084fjqO29A1q9bf36DWwWv7GuoaFyGzYcvmblis0b1tNIZA6LhYQjqFQajy8QCEQSqUwIghwBwOLzWDweR8CnMChMHlsoFfGhL5mYLwbIDCogEVCYVIFETGHQ8BQSdDEKh1dqjdkFpdHuVIFUzRZJAblSabZEp6REpyRyQYDEoYBaqUIvL60tvfTZ5anLh9Mrc3gGMU3JFzu0W9rqrj2+8/HX92avXbjx7aPrTx7MXb5w8uYnM+fPVXd04Fjs95evXO2zzmuN32/e/eOy5aubWtuT0tM+XLH0N+/9LhQbfurymXOXL2BI+FXr1oTjkG19XUcvnE4pyKIK2TAKjikDqrub5i6cytq6hSEXUMVcmVV36fPrs+dOWBNcbLmIAQqrO1pnz53t2TfUtWf3vtnZ0SNHpj/6aOzo4cqOlpzKMltSfF5VRXJRLlMu5GqkdCXAMUglEVquVQY4lCwrSLUJCBYuQkfFGBkkO49s5xGtHLyZTbLxSFYuVkenWvlEE5tk5DLMYqpWQFBwKRohxywjKwG8hIUT0DFcMg6gE4UsHJ8OZxH98bAQMgrFIoRRUKFkBJZFxHHISCoeRSPgaEQcBQokPJmExGLQWByTxqKT6DgknogjYTEELJrA5wooZDrUCCEQKRgcnkymIzHY4DA4RyBGEijhaAKezICjcEQyDboAjydAIuEJJOj7iTgIT0lEPBQI84uZPF2bGI8rKCjhmVGKw+AJWJxnUikag0WhUHAEFonEo7BELI4AXY9Eo+A4FJKMw9KIBDqRQMKgiWg0GYeDcqA7Q0iKQiMQCPgCknpWRnlIFDEfkDjPOiiI9JCeZf1oOBoVjsXA8RgYHhlCxYbz6RiFgKIW0e0aIC3aUFOcururpjwnQSdhaiVMd4SuMD3GogZ4NJSAhbXohFaTJMalTU4wpyRZCwvdZaVJbR2l27Zlb6vJrq3JyshwpKbYHXapSsly2OR6LSARUeJiDYX5iSnJrqTEaFekRaUSS+UiLo9JZ1DC4KHLvZZ7+UB10Nd304ZwDApDJmLoZKZcQhGLBEaDMys7qmBLbkt7cdf2st6d23YNlXZ1l7S3N+4eGD9z8tBHJ059fHFgYkRq0ZABpsKiBZQSUCvX2Yx6q1GsAAFQKFZK+VKhSCMFVCKOhKO36SQyIU/ABkHA6bR0b28/ee7YyQvHD504NH7y0NjJyaM3L+w9MVva2Zbf2FDS0VHS3jV56fIXT78bOHu85tBQSm+VMMchLY7QbI0u2ls/efv0x0+/uvP26yffP3384uvvXn7z+vuXL18/n1/05FlpDyEpBKc/6kf936AFLvwB9V9I+m+iBS6eR1KolfriNcSjHk/Fnh3DXnsmnb+GOPXZ27fPITR9+uztNy8enbp8Vmo8t2Tto+UQla56sHTVnWXeXy5fC4Xzq9efYLGuN5SfHO2cGmo8MdI02JLYvEXZXawYrtEfatAfbdMfa1XPNYGzTeKpeuFEneBgvWi8XjLRLB9vEA9XcXaV0PqKyDuLyAPF9N2lrKEyzvBW/t4K3oFayWSTbLpFcaxTe7xdd6zdONdmn+2MnmiN2dcWM9Dubq2NS8/Qyox0to7CcXLpNi7RxsHZGDItdQsDMxIYcnXVxi8hJF3mfW+J750P1z5Ytvb66rVTGzb0Aey+spyMijR7qVuVaaU6AGYMKEzWgGl6UbxSFCUHXVptQsTI8aNnPvm4dc/ere2dhy9d/PjevfaRAXmMmWkUp9QVHPni0qFLZ0y5iUSdXBQTKU9IMufkp9XWlfR0N48ODX80e+D8TONox5adW1Pb8jV5ESS7SJBoqtjb3XN0vO3Q8L4zx0ZPHB2cmijramJpZHAWhSDiMmRimlRABDhoJlVttyitRoZYiKaSuVIpVyqn8IUEFoCk8GgitdrhjkotTC+ozCmrKaltzCwuK29szCrfwlWIQvFILINE5jFwDDJdwOLJRckFGfnVxRkV+V0jEAjvzqovAWxKUaQWjDOTTWIw2a7IdLFidWCmS13gFiXaOS69INooi3fElubsmB47dOlU/8xYw2DviRuXb319/8ytay27th8+d/r8jWstvV21zU3j01MXr15p6uqEEDAhN2fs8BF3Vt66oHCN2eWISvr9H/4UGgwf3jt24fyFrcXlXkuXr1m5cqOvr//6DUTPKmockUii0xkcLk+mUEjkMog12Twem8flCwEqk8Li0RlcOpGKB8RcgYTPAVgMLo1IIwBiPovnmUDL5rPpbAaLD/BEUiYgkmr01qhYjc2u8viaT0nMztLZLUyAw4K+VQzorfrsktxDp6c/uX2jsqMWtKrxQroswrBzev/YmcNtI7uGjk/XDW7XJETpkmJKO1qnL57fsX8/nsn6zbu//90f31+2cs0G/+CzF68cmJ2G0H8zMiQED2vZ0Xbri9uJ6UlUHjMMC4eMfW5F0cD4cHlLLcSgBAFLF+ecvXD66JXzRnekLtrOVUlKm2v2H53qGRls6OtqHdwxcOjA4YvnoLh+e09Nd3dmebkrLc0Y4yILeKlFBV0D/Z27d/UfGGnq64nPTedppVy9FLAoUAIKScFlmSVUq4DqEBLMHLyJRbRwCSY2wcgiGNkUCw+noaMVFJZVQDfyyRo2UyukSLlIHpUg4TDUYoKYg+XRcWwqjkmB6gwO+jNzmTSABSjAmLT45NxUvkKIpKBpAAPPIKFIOAyVSGRQ8BQyiUqFSBNPhLgVx6RzGBQWHkWkkhhkAgStZAyKAIOhN24MRKJwLC4QDkf7+QcYLM7MojKGUO4fhgmEYQLDUXgyHU+g4PAez08eB1AQnOI94OhxCIXHQlQ6v6wei8dhCATcgpN8KEEmQ/CK99QbLBqJhEMQivI4hMJBV+AgQkahKASPU1kSDgcF6Hkh5iViIWTFQvf0nEYjkEjEApKi4QhUOBwT7uFRPBJN8MyGxeDRaI/zUzQShYSoFI5GhKHhISQsjE5E0IkwEZtgUPCirYrEKH1JTsLeHS1zBwb39rUeGOq+eHq6ra4kIcqY6rZuyU8sL06r2ppdVZG1ZUtSbW1eXn50SrotMcUcGa1Ua9lqHc/hVEa4tHFua0Ki0w61DxV8hVogUwAkKjYodPMGf7+V3itW+65esnLZouVLlnitXOGz2td/o4//prUB/iHQr0Em0SQCQ0KcMiYqrbq6Ymd/dnN7dmtnTMU2W8EWR0FxZlNr9a5dHWOjW3u7YvMz67pae/fuMrrsNIANyMQSjVyilHKEPBbAFctBUCkTSsV8iZAt4gtUErFayhPzhB63GGKhiMvlMlRqsKKy6NDs2MnzR46eP7xzdGdZS1Xd9vajVy5euH27c+/ew1c+/vjx450zMxV7d3WcmkroqaKmGMSlkYJiu7Y6PrGnpHGm7+hX57988+Dhm68fv3z84u3z1x7T8+rF6xfPX0Nm6M1Lz6KG/z/6/v9Lj+mP+lH/QVrgwh9Q/4YD9/Of6u/fvPrew6Nvvn/hAdSFT7tnwdObl2/efPf9m2dvnkFo+vrZ69cPXjw58tFpueHiotWPlq97+OHqh0vW3F3s/XAJBHy+55d5XbRorx/aeWR/10fTfdN7t3ZV2uuyJN1b5GMNxiPt1mPthsMtyplGcKpBcqBWsL9GMFoj3rOVu7uMOVRO31PBGKnmHqiBUBWcblFOt6hnWrVzHbp5l6WGUzusUHy4VTfdqD5QoxnaquotUbQUybck86KNGLk4iMkNEKgIfCONpCeSI5mEaBbNxZXoOHkM4nhQ2KXV679a5vtgie/dD70fLvP9apnP9VU+R9dvnlWp6grdUeWxwlQVJYLHc8sYcRJanISbqBS51aIIJV0tzGmsat43VNjaWjfQf+r2zdmrl3qnRuLKswlqLt0CJtcVHf/s2uSN800H9vYdnW09eLD5wMGOgxPdhyZ2zEzU7+mJ3pLAdQiBGBCIk3NiFWgDm2KTZHVW9Z2cqB3eHpmbylSIWEoxaNPRQH4oBctSCG0J0UqbgSJgoyHkUoIsCZ/KZ4WgYTxQaIpwRSVnqG1xoXgOggZqXWn52zryq1uU9hgCT4iH+E2v39rWUt3ZwlVKwwhYPIuGpZNJbDqZw6hsrjt+8Uzvvl17JseOXT5/6tOrCeU5HKscQlKmQyFLczJcKmaMFsxySdIjOFF6QaxJmuAQuAx8u8aWFRdXklbQWpGyNXdrb2P73r76He1Kpyk+J3V0dvLewwf7Dk2k5ebmlhTnlJR0Dew6f/36kbPn5XpLQDg2JbuEzBD+/o8fZmYW7uwbUsk1IZuDRVxgW3lFYkzcJr/1ARs34TAQW0AUQqRQqVw+TwxKBCIhDwA4PA4g5LG5TKGYyxNA0EkBxGwWlwqI2GwejcogsLg0Lp/J5jG4fBaEp3Q2G0uiULhctdlijIxSmMwcqUyk1kh1er5USmdzCRQK9KPgCCRXyItMiB4eGzl3/eKuA0PqSCMWoGjj7VEFKab0aFWik26QElRCulGOBYHE0sJjV6/s3D8mVmq8fTehcRQskbZ79MBHH19LL86litlkIZ3IIxdUFO3YvaO6pUZqUHCkAlOM4/jVc6euX7SnxLJUoNCsK2qqGT4ynVFZYk+NT9qS3T0yODRzYOzEzMyF0zvG9pY01ztSEqOz0vQxUaFksiE2pmH79rSiAo5UUtncdP/J1xduXj93/eOH3zzpH92ndppFJpXSZdbEWkzJkSKnGqOgI2UUko5NtfApRh7dDJD1HLySxjDw8AoaQUqROBUSu5wMMuggly7hI5lkLIdOFfMJfBaMjA/HotAe7sPQWTSxRKjSqWwR9vTctLTcNKFUgCQgKWwKkU7CQIhHIWIIEOJBVOhxK0oi0Yh4KpXMxKGgLDqHJcCiiTgIGilMkUSuM1rjE9Nkat2mwFAcmbZ9YG9VSxeRI1GZXcnZRUq9FY4mwBAQbnqg0ePlyYOknmmpEJVCdEkkESAAXeg0hTKhB1xgUwhYoUwo5+87OaEhtETjsVgog4TzrFxiUulMGs1zHoUmQcwL3cjjgt/jMQqLx6AxSAwaBQGnZ+0+AomCeBSGxkGPgcISMThPZ6vHHz8OjcJgoIBGoxAwNCocj0MQcHAMKpiIDWXT0XIxQ6/mW/WSwsz4wd6mkV2dx6ZGPrt5YWSgs3Zr/rby7IrSzC35SQX5iampEUaTKDJSLVcxRDKy3iow2sVKHddok6VlxaZmxUXF2/giVigscJ3/Oq91q5euXvaH9//4xw/eW7p6+bI1K303r1/rv/GDVStWrlvrDwvzh4cHIJFMscQen5C3tSqpuCizpiptW1Xlrl2Vu3bHlFUWdO1Ia2x3FJbGVWzLbGyJLymLyMk2JSWwFTK+AjRHOSVaFVsECOWgSCETyaQKjVquUUlVSolcLpZJQaWCAXD5CrFMr5FqFCq9WqmWi0E+j8/k8uhyhcCdFNnRXX/y3Nz08fHkvCSjy1K8rfzA4bmd+0cPX7xcPzBAN5moDiM/JZoQq6OkGdlFDqA8QrYtVljsNFYnZO0oHzy9/5Nvbj188/DJ6ycQlb76/tXLN8+fvV7wie1BUo9h+nE4/kf9H60FLvwB9W+HpB4c9ejNPIx6huzn2d3zMvj+7d/eQu+JV2+fff/6xdsXUOSZeP7dqxePvv362Mkzcs3p5b4Pl657uHj1vcWrHizy+nrpmq8We52Gh10pTP54dMfM/s7jE62Tg1t6qxw9JdrxFseRzsjZZsNsi2a6UT7VJDvYAB5slB5qUozWiiA8nWgUTTZLZtrk0y3yQ43S2TYNRKJQONzhCTOtGohQD9SA+0qEO3MYbSm4hkRMRQwq34VKNIan2vF5CbzMFInLxTY6mPZMpTQF5CSIqHFCaqRYreXls8gjQbBPvDbeWQrxqNf9pd4QRt9d6nN71dpjGzd18ZhRajbDwcQ46cxYEd7JJUUJGAlybpxK7FCI7EpBpL5uaPuhS2fLertiy4qsuamVA53bj4yV9jfpsqIIOiC+Kq9iV2fj6FBGY11Oa+vsjZsz1290TYxXbu9sHt7ePNKR175FnWbgRIpFSVogUcuIkEsSzPIUJ9ui2IQLWxu2Ccsm4XlUmoRDETDxHLLMpCbz6QQWmcgk4elEEptC59HRRKRELYlPT69p7S2qakMzZD4hFH8MR+FMLKhrNyemBRLIwUQyW6XK3Vbd0Lc9IiWZLZViaVQ8nUZmMfBUilKvzSzMS8rNsLuj04vzT35y8fDHH5XtaBTHGFlOpSTZxorRcuINgmQrz20UJ1rFbos4zqxMcupSI4URCk2SUZ1kUrmNuiSbNd3lTI8D9FJ1hNkaFzV97Min9+517xooq6npHxm+ePPG8fPnEzJzOBJFZuHW/r2HqCxJCIxYXlEnBdW/++27BrXxozNnv7hxKz0haekHH65atjzQf/PmTf4QL3jcpBMIdCaDw+MuICkP4DBYVJ6AJRBzBWKOWMpj86BDOhfwBAhMuQCTw2cw2VSBBOAAXCqLyZWKWWIhkcXGs1gkLg9JpmwKh28KDtsQELJuw6Z16zYuW7KSRKKodVpHhKO9p/3mnU8HxveoIvVUBYepFwpdGq5DSTdL6RYZJ0JLh/jSqLanpuw6MH720tWi0moItFg8kVitaejqHD086UyL4aoFLAVHopNOHp269tnHselukVYmNavLmmt2T4/tPDjszEgC7SZbqjthS25yaaErMymrsqi6uzmnuiQi3W1OiFZFWtNKiwpqq1sHd/aMDBfU1mzr7jpz48b125/uGtmXUVCwc8+ekanJI2dO3/j0066BnUl5WdkVRfV9HdPnj81cPtEzPhBbnELVcBk6HtskxEqoLB2fqmTjxRSGgo3h4XFcPGiSS00yDB1L4dJ5UjGFz8ZDbRU+G0kl4tk0KpvhcfuJxdBpFBaDxuOyhQKIQlhkCDiJGDwJS6B4JioTKASIFj37ymNwUEChcBgMiU7j4rFkBAzDpPOIRNqGjYEarWlbXVNhcXl2QXFb9w6BTLnOP4hIZ+85cGjH8DhdqCJxJDHJOXUt3VZnNBwFwaUHSQkQTeI880ch1vSE+X7QBR4lQVwJncZ5JoNCAYNGQrFne1EUkoBFQ5xMROMISAwRi6d4Bv/xTDqTxWBRSGQIQWHhMAwaSyKQ8DhPryga63GwD/2mnjmlCCQWicKjsHgkDoeAYgwB7UFSPNqzah/j+SF4NAqLRHrmnnrQFRVKIEHfFoJAbibgQ+k0lERI9+zzqRLGO43tjZWHp0dqKgoSoq1Oq1qvgXiPZTLLHE61GKSZLKBCy1EYOaCWIZBRCLRwGHYzChcWBNvsF+j7/rIP3vvgz39dtnjR6lUr1q1d7L1yxXrvdUGbVm3w3YwIC0TCA9FIFig2RUUl5uXV9/Tsnzs8d+Hi0OR0ZWfHzLmPjly+NHLiTMveMXdpdVZ9e2J5nTWjUJeQro5JAPQWhkzOAEGeQiGQg3ypRKiUyVRKkQwEJCKBRCyWSyVyGRSEICgEJSq9TmU28hVSvdNWXlOdU5iflpWak5dhNGsEQrZcCcgUPLVOlF+U0r2jMTXHrXfohHJhcnbG0MGDn3x1p6J7O9NsQetVG0EOMkKJTdCik1XsEju10MArsyuqY7TlUa7KpNYD3ZfuXH785vHTt9+9/NvLl98/f/7m+Ys3nnX4b75/809b+f8A04XDhbMeozrvKWoh/lE/6j9Lngr8g+rfEkk9H3Ao9kCnxz8cdAg1URdaqa88uw3Pj+lDNOo59/LN998+e/7yyZPHp8+ekWo//qvX4xVrHyxZ+XDxqkeLve4t976yZu1RDOJSUeaR3prj+5tOjtcd7MsZbonb3xi5v9Z8qNE402qcbtZMNMgmW+TTbYrJFsVks2K6RXq4Q3G4Q3m4Q+2h1Xpwtk073aIZrQb3lgsGtnD78hk92eSqyMBaJ7zNjWtLQXdnE3rzaJ1FQHeFor/Wuq8jbrg3eXtrfEt9bHtfbkKZXZwAMlwAL1bGiZQKlKwSGnkiIOyKt89XK1beWbYKQtIHS3zvLfe6vsrr8PqgrYhwnZoExPL5KQqyS0CPFjOSlIwYudAmk0fraSaJIdWVU1+R3Vqb3lST01W/98KRuc8vdR8didqayXIqyCYJ067iRZpJWoUgwnHgwrljn3265+SR2oGevpnhj598euqrc7vP7MtqL5Snm/gJam6sGojRkIwiuJDii/BH0rAkPhXDwJG4FJ4cIHFIFA4VS8MRmUQGBKZ0AolJYvLoZBYBQ0YzhYKknMLarkFDVBZfHSW2xBvdWRkVddlV9Ya4BDSLSwelmshIQKvhyhUyo0lpNFGYbARkYklkDJEQhkQYnbaS2sqoVHdcdurctTPnHt6s2t2hSHHS7HJRik2UahMmWyE2laY5dTmxdIsUjLcYs6Jl8VpFgkYcLZfFaXQpVo3brI41g06tPtbJVYGOxPh905M37949dv58WX1NSn5u5pbi7JKyXSMHbn9xZ+fQARINYPPlWTklgUHwtWs3dHVuHxkZM+mMyHAYn8NNT0mFGGPdWl9YWLinZwyDRSCQHC6XzYGolM/hselMKpvL4AnYfCEbolIRyANEbJ6AKZRwIVQFRFwo8AC2WCbiCLgkFo3ApMAIWL/gQJ/Nm702blzk5f2XZSsWr1i93MtnlZevr6//kkUrwkIQ9Q3NhUVFJqtpa33l6atnj3x0zF2cSpAzhS61wKUTxZr4Li0vUieJsQFWPYbHtcW7J+aO9A3s1ZpsSp0RQ6WZo1wnr1yYPnfMnOgUm2UMCTu3LO/w2aMtO9ryK7eUNlY3bu/YMz1+9tNrJc31mihndXd7eXtLQUNtdlWp2mUWm9Uik4qvkzEVYrXLNnDowNW7X918/ODLp9/efPxwaPpQYW319t0Dl65fq26ol6gUOospq6AgKz8/OjE+v7y4a3D74MTwrok9uyb3nL51fseBXdYkqDgAspiGZGKJAAXPJeI5RCpAxdKxGAqGzqEyeDQKk0SkEvgSIVcMkNgMncNqjopIL8grLC4WCoQ8NpPHYtLJJDqJyKCSCThUOCyYSMLS6EQcAUMkE2gMqEYSiVRKQHAYHIklkZg4HA2PZ+h0luycoqaWbpFE9Yc//AUQSjOyC3BEWkSMu76lIzAcsX5zUDACHZ+eVdXUlZxTzADkTD5YXlnvTkzDYEl4KOAJEDJCSIr3IKkHPel0KoS+ZBKBRiVDSEqlkDycOj8fFMqHDqhEIgoOw6E9o+1EFIGIxDNJniVvBIgqMQQUAoNG44KCQlksLg5PRCAwdAYLwlwUGg7dmQxxLhaLQSLxaDQZol80DuLRfyLpvKso3PyGUAt9pdBpHBINgyFC4KhQNA6GJcDwBBgSFUwgwJlUrFrKBwXMJHfklYunJsb3lpXkpqbEmkwKm13tTnTaHGpASKPQUShSUChmvffGJUu8/rLY609/Wvr7D1b89f0VH3ywctHiNas+XL1ykbeXl7//2qAgv7BgFJNE4DHZcoklPiq7oqR7eGjXgbGRudk9U1NjR45+8e13n379pKimLjEn9+T5i9c+/XznyMGM4kpdpFtqdvFUFokhgqswcKRaQKaRqLQkBluh1+ssZq5QCCqVIqmULxYrNBq+SMTi84SgVGs0QmmuQKA1GUpralIK8kVadU7JltLqytTMtO39vZXVpUqVRKkWKtUCHkAGZWyrTWG0KvJLc3bv2zUxd+jgkbkbd+/unj0sjYmByyUIvQwbqQm0CIMjhPhUbVAsn5ijkVbHqMqjDcXRESXxFb3V42cO3Xxw69nfnj/7/tnjp4+/e/nt01dPX7554TFLkCGCBJkej9uovwdIUD5ksd78w3r9qB/1H6oFLvwB9W+HpP/0lf+371/97c3rv81/yv8G5c2jqefwjcdvvucdMD+e/+rt26ev3zz/9tn3r958srX+8Ide973WP1ridX/xqjtLvO4s9/5s5doLXhCVYj7JTrwyWH9irP7wcMXs0JbhpvjmLHB3hW662THTYppolE+0gIdaROP1woN1ksl60XSjeKJOOF4jHK0UDHswlLc9l9mRQWtPp3ZnMbo8gQpl7isFxyuVB2tlB+tkU63q6S7LaLtppM0y1u2a6E8c35U20J3Y2hwTkyoUuZhsB0vgADhOkGoQKqXsHAZxX0jgRe+1X67wvueZb7Dm3lKvu8u9bqzyO+i3sYWFry+JcTemGkpjAbeGlqCgxErYTokoVsuL1hC1fL5dtW14+/6rp6pGd7ibSxxbsyylyYqMSM68P3myQ04wSXBaEc0gV8Y5y3tbTnx2Zefs/vzWiiPXT33x5uHHzz8fvTpjL3OTbHxOjAKIVfKiFH7koA2YQAKXHE5EQAyKIiBJdAKLx2CwqRQGyRNYZDKTTGWTSQwCmQNhFhJJIdJEksT8krTi6oS8irSSmvi8Moc7XeuIARRaHI1N4wkUBjODL6TzhFqTNT4xRSJV0hlsyBhzeHzInvMlgrT8zLTCTH2kxZkZ23Fg15n7n1QNdWhyYgRJZmasVpoVwYrT0aNVsjQnJ1IliNbL3CZ5vFYQKVElGXQZdmN2pDzBLIkxyOMtKrdTaNcDBlVMbkbP8NCNe3d3HdiXUphTUlM9e+rUlw8fD48esDljBBLl1m1Ndc2d6/xDGHzxlq01SAL5vb+874yMPHX69JEjR2Hh8D+99+cVy1du9g/CovGwMCSbyeWwARaTy+XyeHw+IBYIJSKBWCAQ8sWgCJRKBCI+X8BlsRl0BpVCgYAGg8ajN4UHevmvXe3v6xOwYckarw9XLl/ivXrJKu/FK7wWL1u1cpXP2rWbN2wMXb58rX9A2K6hfZ2928VKqVQvyyzNnjt/7NTN84nlWWyTRBipk8ZZmFYF3SQXRBjpahAPcGLS0kYOHaptaEzLzi4qL9M5LGQec0tt1dyF0xVtDbFZqSmF6Q09jeeuXzh+8dTY3KGZU8e6B/shRs+tKHUmJartjuL6hsHJ6fLWjrbB/q3tjc5Ut9ioNsVFWhNjGVJh8pb80WOz1x/cOXHt0oETR45cPJNWnKu0avLL8pMyknRGrdVuVSiVCqVCrVOZneasLRmF1QXGGKPKoYzP+v+w95/hUV1Z4i/86c7c+U/o/re7bRCgnJEQQihVTidW1amcc1SpVCqpSjnniDJCKCMJhMggQOQkkZPJwTbgbIPBbrudiO53H6mnZ+7z3ufeT/P2TL9ebG127XOq6oR9av3WDmsVOLx2TIyyYCYbZZFmjJQPC3kwMGwIGMK4PIQNwWQCcM+FmKgAIiQCs92yfnhobf/g0PjE0MiYVqcXk1FdxQQfxSAuCiiQx+JxGTgO8QUwFwLEyMJw0BbhxOS0dAbPlV2Q4SlITocSkphCqU5vzewb2tTWPUCIVQlJaVQGLzAk3Osv2LJjt9Fq0+lNFrujvKbG4crWm+wGi1Oh1HjcOSq5ipZOBUTIZTAAagIYZbPpHA6AwHQcR5g0KhvUM5kg5yMIwgWHw2TSaFw2C+Jw2DQGj83hoziXzuHRYTaNS09npyRTAH2mpdFxvthqz6ysaeztG2Jx4JQ0OrgcHC54ilIg8DZgBlHTUB4H0Cv4TA5jvsuXdAJF54KvA0cyvxifHNln0Bg0Ctib9LcPEJ2yms5M5/AYXB49LT0JGFAwj+GwGkwGNQKzamorOrtaC4t8LrddphKL5QKEz1ueGL0sLOCtRb/97eLf/G7p//7dkv/9dtDby6KXBcYGL4kKClweHhQXFbZqRTwtPQVQtlwisZos+bldY8OTM9NHL567eO/W7U8fXb53e8ehmbM33j1x+RLgxe6R4Qt37jR2d2tMlsqq2uraenuGW2e0SZV6udoolKgkcp1cZdTqrSq1Qa+3yGRqcAM0BrOAkBlMdpFYKZIorTaXxZ6pNzsIibKlvaeitkEokWEisT0nd3BqqrlvbU5pcXFttdvnrW6oLa0oUallKrXYYFRotGKFHNdqCK1BWlqZf/biqYeffHDo5OGNO7a2DqxXZjoRs07gsaeZ5ctVOMWtpufqk9wyWqEer84Q17otncWZXSWORl9hb9XY4amLH1z59s3337/8059e/PFPP5MTTF+8fkGGyP/px9cvX5GeCV+8/gWoH3KBPkmkr4Aymu8zIZ2nzyswIPNa6/9SINXZ/P+kUvtVfpX/ZrLAhX9D+W/YS/pXIYlzIfsPIV+SDzdZN/9H/haQE9Ffv/r+5x/uPrqTXfjuksinS0EKfbI09MulYY+XRn0RGP1ecMRNOuVhc/n70wNXD/a/e3Tw1FTzWJ1ltFI13WE9MeQ8ucF8aoNmdoPq2ID00FrRkbXEkR5iXzu2uxXZ2YLtaRNtaxBsa5LsbJVPd2hnevSH15tODFve3Z57Y5vv0ib3xU0Z5zc5zmyyn5lynpi0H56w7dtg3T1sm1hraKnAi7JpRsNKiZ0qyoDEFkiWIZUAZMxUaCxEN8o+EZ/4aWDMs4BwwNBfLw17GkAe9sPQ6HOxKw57LJumOhvH12gqXGiRgZevQnIVokKjuMiCedRsi9hWl5fVUSkvd6N+MzNTyXKreB4N4jMQJQ68wIrnm/FcI2xTpEl5jmrf4VtnZh9c3Tw7ffK9C5c/v9u+faB123p3R7HQr1OV2Igctakyg6VFKHxGCic9NjkekERKciKHTReJcByDMAyCEA6EcmE+DFQaSsCoTMASImyCvzw9jSORKewulcNjdPs19myR2kQoDTqT02LLlCs0Sq1ZpjQ4XF53li/Lk5uTW6BU6XgQJiTEYpmEg3DFKokzJ6OiubqwscxWlDWyf+r6s4cH7523NhXwsrXWtmJNXQ7LrYQ9Wm2FR1PmVhbYTKUOR427bWtv1+6hqrH2/HV16tJMWb5dke9S+DOVXqc2J8NakLN+y8T1j9678+HDqb27uof6RzdvLq6orqxt2L5r72dffLluePyd4MjM/FJXYdk//OZ36Rzu6OTk2ORmnckcHhnN5xMwD4uJjktPnQ+7A/CCAjgTkojlcoVaqdPJ1RqRTCaSyABbQwjK5nIALKSlpyWtTlqRsCImNiYiOiogPOh3wYsWRQSGLI8MjAgLDAsNjowMDo8KDIkMDY2OW54UH5+6ciU1Lj4tbmVacVX9upHRiqb61v4uV7HXVeqdOX/s2if3+3dvMhS4NT4XkWlErRpwdgKLNrMkb+fhg0dPz23ZuWNiy2Tn+rWdQ2v9VSX1Pe1nbl1799EH527fPH/r8vbDO9Zu6Kttb2hf35NfUSZQyDv61u8+dHhg0+S6sY0dg6MHz17ecfTkiauXH3z12aX7t2o6WwCVWnKz5Daj1m1vGei++dEHh8/PrunvPnjm6LaDu2o6qkvq8s0OnclqyHDZVEqFRqNUa+QoAYmVuM6hRGU8KpQCC1lclMXi0FCcJyAwTAALCYwQA0MEFQhRnA/jfETARzCMx+UwUJTNF/BApc+X07W2N6+o1GBxqLUmoVjG4XFRDBEIUNAIBTiMozwc5SIwB0N5KAoDnpuP/slbvnJ1dUP79umjmbllmNioNGZx+fKYVelUnrCkurlz3TCATqFEnpJGxQWi4rLyxuam2tq65ubmmpoqCoWalJRMCEUoBHOZbDaFxk6nQHQGzABQyeJxGBwOGeqTxqCAb4R5EA4jtHQKwoXAeTCpNJjFBTV8BJ8P28RCyIkFEC2dxaRDGCqSStRqjZnOhOxOz8jYpD0zp7Wzd2Jqx+p0Bp2DrkqlsTlsLum6igZom05JZtMp4H8uk86iUZjUdJCDGjaDxuUyycmnTADENBabymSkUyjJNBoZ/4m54IWKdMg/H/yJDbYl83hMPh9emRi3PD4mZnlUcFhQYGhgUETw4qDFby36/b+989bbgQHLIkICo8ICo8ODYyOjEuNC4qMiEuNiUhNTeCwqH5GYDXU9nRumd+44eWT6zMmZC2cu3L8zsXf3nhNHv3vz8vPvvt57/HDruu5tM9PHzp/OzPPBIiK7qNDicuGESKvV6QAbgp8FYKxpdAaDRSFXaTUGvc5o0JvFhNRktIBHSCCU6o0Ou8NrsWUpVWZPdmF1dasvv7yorE6jd7R29E1M7bRlZrtz81XAeFizpn2oPyPPp3c6pBqVUq81WkwqDfgCmVolUSvEKjmh18sUKkKpAbfY39W7ZmB0/aZtm0a3TNR0tOQ3Vlasa8/raoIzDElqQbJRlOZQUrP0jCwdVpIhKHMJimzKKre5wWeq8ZT31R+5euLR00ffv/7up9c/gPTj8+9/+PG7ly9+JjtHX7x6/Zxcig8g9JfX8x71X79+/uY1iaSk1iIV04J+ev2fQ03Oq675Hpb57pX5ur/kv8qv8t9AFrjwbygkkpJPz/yTs1D4HyXzx/yK9Gb84qefX/3p5x/uf3jbVXhrScTjoLCnS4IeBwQ/CQCFsK8Whz0KirzGYDysL76ze+jmofGrO/vmxuq3Njp2tTkOD2QcGTSdGtafGdYf7hbtXYMc6BQc6hbu7+DvWYPu6xQeHdAcWKs63Kc/NeI4PuI8PmQ7MWI7OWK5tiPn+lbv5UnXxUnn+Unb8VHtvnWSnT3CTW3o+lpORymt1pdanLEy1xKXaV1lyKBpMnm6TEybLZFmK7jZcmGW3KcVTlDp7weueLaI7CL9ZlnoU3JSadiTpZEfLY06mZy60aUvLbTL842wXw/l6bnZEtyvEuZphXk6vk8n8ps5Djnk0cA+A9UpY3vUHK8GKzDiRRY4Tw+SsNCKetSoSwk5ZfYGf9PkWkCijRu7bLU+JENJ5Jp0lVnKEofIZ8zrqp6+cLR7sp+Os4Oig2MSYyCUw6CmsahA9bJ5bBaGQijKQwCSolwIZkEYlwGzKRBLqFbBEglfrYFlKq5IacsucPlKBQq9TGvx5BbanFkSqYrOwVg8ga+w3JXl1+gtuXnFbq9fbTBxYATCcR6OiJQyFsZz52evG+s3Z9tkDs3m43vuffvp5On9mkqPqiLL0OAnCqxYrkFXlQ3QU+K3GEsz8rtKd145uO/WyYGjW9p2j5jqfMI8i8hvk+U6NHmZqhyH3G0RWtSdE/23P/7gyv2bzT0dBVXlW/bsvv/g4YOPP5s9e9HgyOIR8qGp7eqMrLeCw0rqGzyFRZHRMRGxcWv7+t9991pLS0dkRGzAomWrE1Np6UDhM6lpdD5OEIQMERBcBKOxOOk0ZhqVHp+YFB0XHxEdEx4VFRYZGRQatiQwKGBZ0NuBS98OWbYsOnxpeNjS0LDo5fHL4xLiViQlJVGpFA6biTPpGDUdXhFPSU7lEUpTdXNHa++6dROjJS21QoPcXe7fdmL/nccfDU5PWUpyCKdenmXrntoweWj/vtMnD8zNVre07jt6ZOfMXpvHNbFry6l3zx26OLtn7uimA3s2H5huWNuqzzT6KvPrOpsHJ8fWDg/6y8sOzs2+9+mnV9+/f/+LL07fuDk9e/ry+x/c/PjhB48/evbTnw6fP1Gxpm795Oj+uaP7Th05cPrIvU8fnrg0N7R55PjFE+dvXdi0e6ykPk+i4mv0SpmM4OMI6WVVjBNSjIszIILFFdBRMYcvhnAhTIgwkRjYHijgUalUKJYIQAEFO/IhgsBFBMbHIcBVfD5PIkYBRanVKoPZigklHAhfDS61WMZDMVQgEElFbA6Lj2MiETmKz6BT2SwGKKEYQEQYxvBkCh2g3tyF6/ll9SKVNSuvKruwsqalgwkLE1ZTvHklre09TS3tcrk6JQWgG1utVkulEoIQyGVSKoWKQIgQ51NTUnkMppCL4Ewun8PDOVyUy+OxAKUymfMzPjkcDgooGsEYNAYKoyw6k06hcZkkQHLZMIcNgcRkcFatSqVSWE6np7KyXqHUERJlYUlltq9QZ3YERcRkeP2TO/fEJ6cHRy9PZ/IcTieGcFOSVwLOZtHS2LR0gKQsWjpJonQSSclZqgBDmaTnKSo1ncNi8CA2BLEo1BQqjQwftZDo9HQ6OaJPnXcIQAfMCmrIvmUeJzwy7Pfv/P4PAe8sDgp4a/EfAoKXRiTERSeuiEteFRofE5WUEJ++mopwcKXUnuupbG0cmJzYPLPnwJlTl+7cOnX98vl7Nx998+TmJ49uffLh8LapruGBy3dujm3fUt/emlOUb3G7Mn1emUYlVqkEUpkY2KB6o05vVGv0EolcqzNarQ6N1iiVKTUag0ymBmW1Wq/WGMxmh8FsL6tqaGzpLqmor6hsbuvs7+oZsji89U1dA6OT7pzC5o5eX0llUVWtJTsb12i0TntRXU1mnp9Qygm5VKVTG80Gg1GrVgMqlWnVMoOBDHmrUIsEIkgswwpK/MPjgwePHzh/4+Lxi7M7ThzYfeZo/Viv3Ofk2pVQpj7ZIE3WijlZBiTX7Oqprt85WDvVa6nL1RU7C9srhnaPXf7g6h+f//HnNz+8eEWmly9/mveo//Lli5evyOijADfJoKMvXr5+/gogKalHyaH91/N9p39B0oXivLp6/ebPYMu/5ws1v8qv8t9EFrjwbyj/gaT/g+X1azIC3OvXZMSN7199f+fD+1kF15aGPA4O+yow5ElA8NMlod8ERDwOiHwvMOo8i3mlueq9PePXdw1f29l/ZqzxyIbSgwOeA526Y73GE33GAx2Sg12iY+vkJwaVJwZVxwbkc2O6C1PW40O6UxtM5za5ZiecR4dNR4YMh9drTo9Zj/frDvcq9neLd7fjmxvZwxWpQ5Xp/VWUnrK03krGUCO2qVu9sUuzcb29u9u6psfVN1Jc15NrLtEQ+QpBjtKQoawTCw4mUd8LjX8aEE5OOQgIfRoQ8XRR2FcBEXcjYqaTE8uETKmFgN0qyKtDs+Vojgz1y4TFen6hUZBv4rlVggIzmm9Kd4i5Pj3Lq0EKjHCBkZurRfIMwmIrnqsn8k2cTDknUybM1UMZMpqBTzMKiBwTlKHSlWdLfFbCY5o4tvfuF5/6assjE2Op5BQ2elLSSgzoyPT09FVJzPR0hMvhk6uS5v2I88iAihKVVKCQmjMzTZlud36h1u6mwgKNLctTUCnVWWGRQqwySBVakUyDEko6T2B0Zhvtbo3JobW4CKVWbbYyEYyN8dk4hsskXAEmkIttmbaCsvzypkqb39W7eej2s482nz6Q1V4uyrPKSzLkxU5ZcYaiKAPAtCRHb6vO7tw91Dk9Ujq6Jq+/0djgU5a7lWVuRaFLV+LRFro1/gx1jk2bba1ft+bqB7fuP3q44/DeTbu2bdmzp290rKKhuaS26eiZ87PXbqBKTTyNWd7SupJG/80f3tbbnGcuXhoZn2BzkeDg8JTk9NTk9JTVqRiMQwDIIYTNhValpC9PWBURGx8WFRsZGx8YFrEkKCxgWfCS4NCg8IhlYRFLQ8KWBoeFRS2PSUiMT0oBNBoaHpuSCsAColG5VAqPRoVpFGT1KuaK5elxsemrU9DoeJq/uH5kcnvP8EhN55ri5rqCxkp7Uc6Wo/vf/fT9zk2DxqIsqcs4c2nukz/98dD5M1lFRTQE3XHgwImL510FuU3ru+rXtfkbyrw1xfIMY2aJT6ARyU2KE5fnHnz84YPHn3/+9Kv7H3907PL5/XPH7z/+5JPvv770/p2jF84fv3Lx+sO79z97/4tvnzx48uGZGxcOnT0G0odfffLFn748cPpobXtdeVNFQ1dDcW2RLduotkgxgitXiqRiASHEEZgrlvClCgEsYCEiDpdPQ0UcoQSRyoUKpVggRBCUA9hUKgNIyucLYBhmIRgXcKqADwMaQxCmUABhGJtHBkkCgAcsHj5oPKkMiAHj6SxuYjqVi2JsGEEwgRAgLYIxGUwIggFQwggPvEUgJgCUieTKfYePTW7bozW7cInG6HDvP3KyoKQiPmE1ncnT6y3eHB+5N4fsWk1LTaVQ0tjkoDyTy2YjPIiPIjCbQyAYzuahNA6fzRNwEJyHYTwU5oLmD8HgNLgQiw2oFSAqh80ih9OpVAaPi/L54rQ0emoajcNFklMoFCoL54v9ecVj45szPbkWR+bopqnKhmY6D10UHCrW6HYdPJSR6wMgX9faPrVls1atWJkQxwVHAnCTRecwyNCjLIDd5IImGoNOZzAAYpLj9XSyuxRcKEDKbAotlYwXNe+rHyApkwVglA7qqZR0cEdwlAcIl89HRIQQ7M9g0Wks+oqkhLCYiODI0JhVCSvTU2gQmyXE7L7sgtqqjqH12w7sO3XlwsU7N2avXNh+YHrdhqG69laXP7utr/v2o/e2H9i3fuN467peQITOHI/OZtaajYRUghMC0j+aRGyy2TU6g0qj1RjNCrVeqdZL5Cq9ySZTgR8BpdZo8foKDBaH2ZbR2NpRWdNQ39RW09i6Zu36yvrW+tbu8U07u9eNllU3G21ZWTnFAEZ5AonB7nbl5hszMp0+f0ZBQVVry9DmybGtWzNyvHyJSG3QqbQqnV4jk4tBUqvlOp3KnmHWm5QylVCmFNqcRleWo7q+fPb8sfc/vX/80snDF0/sPn1gcHrjul0bKgY7hVm2rOaa7j1TQ8emTzy6dfSjG4c/uLLxzExRb4OtMtfbVNww3Hbg4rFPvv74++ffvPrlp59efP/jix9evH7+8s2rl6/evCT7chaQlBzMn59kSqqkhS6eX/5Ko/NC4ivQ+vMMupD/Kr/KfytZ4MK/ofx3Hrj/f5f5IXzwZL94/vr5819++en1m5fg76dXP9x9dN/lv7Ik6LPwsMdLg75cFPLVspjHS6KfLI25GhZ9Sip6MLz2ypbhuY3rzm5ee3xr875B33SDfv8aw9H19pODtrMb7GdGzbOjutPjhtPjurObDGc2Gk5t0J2aMJzYYDg6rN/XK9/dJd7RJtjeim9vwjbXcDdWM6cauDvbkJ0d6PRa4d5e8b4BxaFRw9GNjuObPcc3e8/uKz+wo3h6R8X+3Y09/bnWQrHYKxB6ZSK3wmqW1hLIvuS0jwJjHwMeXRL6bBGJpE+XhX22LPhOZNQgJbkyQ2vPd+gq3IaqTKJIDRWIsVItx69GCgxwnp7M8/XJNgHdq6Jlq5i5WrjQBOcZBIVW3G+Cs3V4vhHx6bleFQI41athWMWwW83PNqAuvTw/k59pknudHRtHO8ZG+VpVfkXJ9IE9VqslKHAJI52cLJqWkEBNSuLQaBCLKUBhAYbiCE+jltsz7EBfZObmynVGg8NlzsxVW1y4TI/L9VqbW2d3C+RasVInURnsWXlyvQMilAKZzuD08BW61Qyu3uHWOVzZhSUygzGdy+Mr5FwcExB8l8s+MLq+qKpYZdP1TA5+8N2Xh+9cyF5TIfSaJH6rNN+uKMyYH6C3SXwmW32uuiJTUuyQlWeIi+2KcremJkdVlmWsyrVW+y0VOWqfXZtjteRnlHfUnXr3/KOvP+0dH84qzK9ta9t7/PidRx9+/OSrrg0bElkcqy+/prMrNDGRAqMZ/jytzR4eszw5ldq6puPAzCGjwRQeGp62OoWWmgYYYHV6OoDRZaERS4LDQB4SGRMQFLpoWcjiwJBl4VGR8StjE1cvX5Ucl5iSlMpIpXCSU5mR0QkhITGJiel0KpSWwk6IpyyPSVkemwby6Ijk5THUlavgVamCooq2znXjjZ29XSMjA1um1k2OeSqLTf6s8s6W6bPHjl89n99SWdfXvuP4/vHpbc58v8RoOHbxwhff/nHm3KmOiUHUIF0FU2VOnTrLbPFlaOw6lVnVM7Lu/LXLX37/3dX37p26ennL4X3Tc0c++/Hrxy++ffDNZ/c++/DQhVMX7ly+9fDmvY/vnX739I5DO7uGe3zl/uGpkck9m3LLfKgEEesIVAZTeWlJ1HhczJMqBRIpXyIWkJM6UJ5IhKPkJFGuVMXHRTwIY6ICzgKSAvQELIfhvIXOUVBYKKMoFyOH4NmECMUQFo6ywYdAKARhfA5GpHHQFRSW1plVUteMyZQpDHZSOoAqctgcRQQIguO4APzj8FgwwuWL+WyIDS62PdNVWFbhKyrLyPbJlJrC0nKZUk1nsBgMVnJyilgiYdLpXA4bhrh0GgVDYcDTTAaFXPdOpwMkBZ/LptExDoQC4qWxUZKcMT4sQHlgoxCG+Qw2j8rkrE6jcnhIajodWCx2p1urt7jc3tr6FltGViqFKVVocvNLcvKKDWY7SEKJon3t+i2792blFWTlF9a2tTMQxOB05hSXeIuKS2tri0uLeVx28upV4KjIaQEAkJl0kpVJ31IMQL4s0lEUg8FgMlksNhlOigu20chwADQWB1QCVKWw2DQy2j6HDkGgisFl0Vl0CodN53JJN1UoCivVCqVGwRcLRAqJ2qgDTFlcXdE52Deyferc7RvvPnjv+ocPzt643r9prHVdt6+8SGPRKw0anUUvlAhUOmVhWZHeZlFaTDqbVQQAVCYRK2Q6k0GmkCuUCpPZrNKoJVKF0WgGr/kisdpoESu1bJQPcrFSozZZPXmFY5u3NXf0SFS6+tbO6obW1u6+/rGJrsFhe5bP5vEVVdZn5hQq9FajPcvlLdBYMsyZ3to1XVXNbdlFJcV19Q1dXWv6+pq6e3YfPFzd3IyJCIlCjvAxhUqh0akNZj24ktW1VaVVJWU1pY4sm1RBiGV8hVJkc2hBoxiZ6Ju9cPTSrbMHT+8/eP7A1Ufvnr57ZWR658Er56fPz+27cu7Jm5dnPrk/+9HdG999PnxsV35vQ0ZDoaupCODpwM6R0zfnvvjus+9ekXGefnj9089vAJX+xWXpq9cklZJD9vMxSEFOFsgRe1LBgsI8nf4l/x+scX+Vv3eZx8K/pfzPQ1IA8n/JFybsgN8BMvjbzy/JOeevXgJ5/urln17+ePfB7Zz8y8uWfhEaCjjv8VLAo8ufBUR/tCzq8sqVV7Ocl4d7z24eObdn7OxM/+FN1VuabKMVsl2dptkxz5lx9/FB85EB0iHU3EbD7Lh2po84sF60t1ewqwvf2cnf0c7ftgbf1MDb2S440CM/1Ks8uE55eL1yblx/fso2t8k0t9F8dspxaqPt6Abr0Q3OI6MZB0Da6N6zwd3fpM7NYukcDI0blWQKcRdBOCVavaAa504np90Ki/lqSfjXAeFPF4d+szT8q3eWfRkcfjY+fopAp7qbOjf2lE+0GNe44QIJWqjm+TVwkYnl17By1Lx8A8Uto3pVrAIjJVvJ8GoQvwnNNUIeLeY34YBNCy2MLAXboyKKbDy3BnHr+FlGS3WRr6OpaWyorLtTlZlpy8tfs77/8o1rew9Mr16dFBoclLxyZdrKVfSkFEpiUtqqJEY6BWKxCBxVScViQiAhQ2hac/MLYT7BhvlGR7bDU8iXGSDSxaM3K79UZ88UKrVSrcGdV2p2+QUKIyzS6Owek9tHaK05ZbUKs6Ogsi4jJ490oSSR8zCBRCQU8RFXhq2otMBf4s/Iz+rdPPzwhyfH71501hUo8hyqwgyJz4q7depilyTPoipxojk61Gcgiu0AwRVVWdKyTH6eWVHiMlZlqwsztIVOa6nbWZ4lsiuyqv2zt85dfO/61P7dg1ObTly+dOTs2baBAUdenq+65sTVaxv27I1ISZVababs7LeWBv5u0eKNW7c/+vjTHTt2JyUlvfP22zFRkdHhYYkJCctXrAwMjVoaHB4cHh0SGRsaHRceuyIsZkX48oSohNXxyemAPBPSaHFJabHxKSsS0uPiUkND45ctiwoNiYuNWR0VuSo8dGVYaEJY2MqoyNVhIYlhoatil7OqG4Ymtx032H2A6fMrazILi2o62svbm/x1FbW9HWfuXfvm5Y+Hr8w6i9yqTG3PxPq9p44evXT+xNVLe0+e2Hn80NrNG0rb68w+l9ymVjg0Opfe6jIKJZhYI67vbLn6/t3TN69NHpg+fPXs7ccfvff0kwvvX5+eO9A1vq5hXUvb+rbWtU1DmwYaOuoy81wZuU6lSa62qgiVQKDkcwUsrpCFSSCREqcwVwtEkFQuAKApInCBABEKUEKEITgXF4J6PoSycAEEcozPE4lxgKFgT4EQAWwKSBTwKCiASghmoQgHUKmAz+NxqSIBBD4KQqAsn7+isZXQmuKpHLXDMzVztGtozF1QprNnQbiUxoDTKWzAghAC0BF8I8oXoSKFgMGlUlkUCpNCYzOlSpVUoRISIoFQmJ6WTggFIKWmJoOvgbjkYnkGncphMwAI4ijMZFAxZKGzlY0jMIfJEsAYAGaYBUNMGGZhMIfPoEJsFsZioRBKSNQ6mUbvyPJS2ZBSa+4bGtMYbQnJ6a5sf3tvv7+oIq+k0mhziWQqBgemc3jAsMnw5vSNjmosVktWVs/wMFcoiE9LZmAwwPA0LjOdRlm1aiUEcSGIx2DQEBgm/Z8yweFxAKFySSdkpLd+CoVGA9UwzORBFBaTAnaAIRhHuRCHRqfQ6Gk8iAXNx+3nkK730zkMKo/NYNDBvnQWi4GAE+IwMSFW19Jw8tzcjft3P/jw0aXb1w+dm/vyh+8/++7bL77/0/kbN0yZGUKlVKpRyEFSy7R6lc1uUqtlUplQIAbnrpIolUqdTqs3SBUKvcGg0+pUSpVapdGoNVqN3qAzWs1Wk81hsGcI5EpULLV7vJ78Ikd2rtJoGdm8dXLnHqMjc03Peme235QB7I16X3mlQKExubOtnlyZwaKzg7aXP7Rxyp1fZMzI6ugfHtw0VVrf2Dc+0dLTK9EZlCZLcWWNr6hYptHI1Gq9xVJbX19RXWV3OQtLixtbWzrWrd28a/u6ofU5+dkyBSGR4iYjIGfUmaFd37/myLFd12+fO3v12KlLR99978b1D+5/8OXnQ1s3bzly8OHXX285daxvevvAoT3TN8/vuDFXPNJuaMgzN+Y7m/3lQ3VTcztuPnvv2S/fffvLD9+//vHFm5d/WWsLlBG5+J5c3PTmDVCppFb9K4bO1wD580LN/zCN+6v8/5MscOHfUP4ekPSXn1+Rc8tfPf/lDTnFh5xXOh9z44f7D+86Mm4tCngWHPl4cdjjgOivF0V+FRDxMCTsDJVywpv1YM+2S3s3X5wZuzjTPzNWNVxnmmw2HhvNPbUh++QG15EB4/5e5YF+5bER1e4edHc3srsb3dmJ7u0l9vfJZvqU+3plR4d1s6Om0xssZzfa58bNZzeZL25xnBoznNxgmNtoPTZqPNRv2L9Wv7tLu61dPlIHdRSkV9pXOpSxKuVKnZmhdqByr0ToVeB2qc4gLpfj06kp94Mjv1wa/mxxyLeLwv+4OOzLgOBPgsPPLY+dcVq2DK6pGa21dXiJIg2cK0fyNLxCAy1Xxc7Vcvx6Zq6Omquh+nTJbgU1S8PzGqEsvdBvx/JssN/CydZyvQDdTMJ8m7m+sGK0Z+2+rePHD44c2Lvx4IE1IxtQtVbrzNq8Z19b79rktJRVqxPXr+vN9+aujl+ZmrCKnU5LXpmYsiqJlpYOczlyMSES8jEUgAhhtToNJrtaZxHJDEqd02jzWlx+oRKAqVxutGJypUClycgp1JjdArlRpLEKgGrKyjdm5bsLKvlKoGCcGTkFvpJKqcbI5CA4DGNcFh+F9Ab1+qG+nsEeS7Z9zXD3rS8eHLtxoai7Xu13KHw2idesK3Fry9yqkkwsR4/m6vECi6DIRpQ4YJ+Bl63h5+olBRZRLsDubF2hxVRiNxbahA5ZfmvpwUsnHv7x8/1nT+RWl1l8OQ1r1+48evTeRx9dffCgZE17HJOVXVlt8Ob8ZskyFopt3rWnoqZ25cpVFBq1qrqivr4WEExoaFB0dFxY5PKwyLiY+MSEpLR4gJ6JqctXpcYkpoTHJYYuXxmxYlVoXOKyiOUh4QnhkYlBwXHBIfGgEBK6IiQ0bsnS6GWBMcuClv/+7dDfvhX0u7dCAoNXxK/k+gpb23s2+YvrCyrrW3r6uoaHdhw6eOrqxSMXTm89vP/QhbktB6eb+7v02UbCRNjynFsO7Nxz6qinvKhubefB83Pn714/dmn2xOXZ8R1jWpvC5FAXl2Y3tVRs273p0OyhGw/vnb19bffcsSPXzk0emW4e6s6uzs8q9Ro9JoFGIFILREq+3qZRGmW4FBEq+LgURcUQIuIZHVprppFQ8vlixGAGtCcUSXDAoHwBrFQAw4QQi/jg5UIPKF8A8WAmANCFl38tgB0W3rLApuSovRAR8GECMCXOhbk0DGISBJaSnuLwZB85c37T7pnChjZ3ac22w6dKmztkxozq1p76NesaWta6PQUcHp9CZ6ECPkagiIDLlwCApCLzy/m5CBt8HBCAdAgMiYQCGOLyAXsCGiV9f9KFQj4lPRWUF1yKQvOu7zEUno9szwGYx2NDCBdDeDiTzuMyMaMuw2xw0ygwikj6BsbVZls6h1dcXefKKahr6RzbvKOwvJbOwxNT6Ty+ODO3sG9ko9poi09MXp1GxUTiVDqdDSMqo0GgkEPgbCXidC47ncdiYvCKtOT4lFWp1HQ2m41hKBkulE5HEdK/FIfNJofrGUwOQGUuRIYlZfNYMJbO5lI5UCqDmc5g8jCygxpGIQjhMZgUkFhMKkBSFi2dnp4CsRmAr9kMUEOeNZUGdqBRGVSVXrV9eufTb//45JtnV2/fPH31yo0PHm4/cGBw06Z1oyMKgx4W4Gq9RmfUKdVyuUJsNGosZp3FrJUp5SKFQqZSywGCgp8LnUEuV+o0OovJajSYAZXKxbKcrJyujq6yqhq3Ly+vrCKnuDgrryDTn6+3Z/AEhC3L29TZU17fWNnYKlJplCarKy8/DYJNbg/gzvyqWndBUXlji8ufv3HH7sauHmuWt6K5tbi+wZnrr2pZ4y+t4AoIkUqb7S8sLKv0F5fkFhY2rWkbGZ+Y3LattKoq05tdUFpW3dzavn5998D6vOJ8mUIslwtVCr5GiRu0hN0iLy3K2rt38s69C9dunr1649Lp8+f2Hz2yde/05Xv3Lr333ui+6cG9u6fOnrr27eN7z7/b8/6ldXO7izZ3qVuytWuyfCPVnQeG9908/uj7z//0y08//fL85S9kV8hr8O/F65cvgf755fWrNy9fvpqfQvoLqPnpp+cgn1ddZPar/Cr/nWWBC/+G8j954H7hCQf5i19+eQXw9NXrBW8cZCj8X16+ePXLT28+37HvxNKwp8vCny0Nfbw4+OtFwV8vDf00KPhWZPSp5NQ7VZX3t288s6n//M6BS/v7D43W7OzyHh7KPzqUe3Is59hwxp4e9Z61skODipl+8cFB8ZFh2ZFh+fEN2uMbdMdGDMdHDSfGzHNjllMjxrkx09y4aXZMPzumOzmqOT6sPjKg3r9WtrtdMlUv2FTL31AJrc1Las9J6M6nt+ZDlX5hSaHMX6rJbXLaquwan7Wks3Zqx+jtDX1zKHIvOPLZ4rCnAVFPl0Z+ERD0ZGnIw8CwswnxO5WCEq9GX2jk52k4OXJOnpJdoGf4NOxcHdunY+Tqqbk6Wp6J7jfz8p00hzpBjnGcOpbbgBe6GE6VraV0+NTe7n1TlRt6Bw/tbpwYbBgdaB4d2nHixPCOnVypTGqw1LR1JqSnRcTFbtg49sWXX1aVV0aFRiyPjE1NTE5LTk1ZnUJJpzAZdA6LpVIqZBIpm8XGMUClrixPnkisFYkNSq1Db/UA0OQJZYRGr7Y79BmZbn+xQmeX6WzOnEKpzsbGZRZPgd1bhMv0Yq1FbXR6/CUmW5ZCaQCsi0FcwLsIwvX6sksqSzx53gxfVudI361PH1x6eKtmfbvIqdUAMM218jO1RI4JzzEgXh3Pq4d9Ro5Xy8hUMF0ynluJ52j4Xo28wKgpMrmbcn1thUpArnapq9q3fW7m3tNPNh/eV7eua8fRI3c/+/TGB+/7KqtkdmdpZ+fOEyfNPn9gXHxGfr4jJ/ftRYuCwkLHNm189PGjbbu2cSFOdExUShotJZWxIiF1eXxSXEJKWExCcFR8aGwCgNGQ2JWBUSuWRsQti45fFhkfFLZi8bLoJUGxS4NjlwbFLFoSERAY+Zs/LPun//Xbf/rn3/8f//jbf31raWhMIiRQ2jOL2tdO7D109sjsxZMXrpy4cHHv8aMbtm3deejA8YvnDp+bu3Dv1p4TR/JryjVunaPQjukIg9duL8zJLMnbcXTmgycff/7dkws3zn70+b0HH18bGGoeHGjcs3Po/u2z33736eETe4c2DW+c3jayZ0vz8FpdbgZhVXFlqNgg0djVPAGbx2ejAsBUKF+KYgQM6BMTIQIJBpLWqHS6rQqNRCIXmkwak0WnVskAhkokAoVCLBLhQiEqFCB8gJ4YD8chkMiuUyEKcr4QBhj617QAoyCB+ywCicDEBC6T8QmcC7GpKpU0OTWZxuVt239w4+79WaVV+fUtO4/NtQ9PqO3ZSpMru6BycHTryNhWq9OTRmMyuWwOyoYFXAQcP0pH+GycgATkPAGIz8d5XDawbWQiISUtGUUgoQAHYEqjUWGY3Ar4lM1mCQR8JpOB4SgdmBo0qpAgGGwyficPxhNWJoulmoL8SqvF4/EU02loaipn/5HZurbOuJS0RAqdKxD7Sita1/a1dK/LK68yuzwUDiyQazbv3OstKElKTqfSWRCKcRGExmAxOFwGj5PGZKwCR0On0HhsBsIjuzEhLg+BUZQPwwgbnA2K8XgQQFPwEucLuTwyrikXgmlMdnIalScQIRIZGxekMtl0HsRGESo4ejaDzWVygSHHRwg+wuMwGJRUEklZdJjDgFgMiEN6/E9PTwWgC/g2lZIilkvqm5sOHjvy4WeffP3tt9OHjqAiMQtF9TarTKUSy2UAF2VyiUI5392sEGu1CplUKFFIVQYDIZPyRYRCpZYpFAol6QJNrdZUVVQ11jcCjjVo9Wt7emobGnzFRUMTG5s62mRanUQNLFarRKXGJVK9zW7OcCl0BkwsySksmdixk69S4Qpl9/BofWdXSV3D+vGJiqZmH8DZkrK8imqAp5BYKtUbvYWleaXVvpKK8vqmpraubH+B2mguLK/ctHVH45q2hjVriquqSmtrM3P9hFqHSIE9bFLodYSY0OmVCilfrxaZ9RKVBFZKkZLCrJHhzuPHpx88uHvl6uX1/f3N7R27Zg7e/ujjHcePTRw8cP3Z49lPPlh3aHfboa3ds7tyNrUJm1ziTpemN9e6rqhgvHHwyOZ3P7333Zufvn/1w59++A78vfzpJUivX/7y6uXr5wsrn96QSLqwCmq+13ReYc0LKP664P5X+W8oC1z4N5T/2XNJ/yLzPjgWguCTXajk1J759NOrnz59cre07npgxBdBYV8vDfx68dJnS4M+WRr0aWD4g5DouXTa/aqK64PrLk0NXT8w9u7eoZPjjQcGC3f3uKfXOo8Oe46PZR0eNh8a1h4Z1Zyc0JzaqJvdpJ/daDw1bjw5ZjqxwQSQ9OSo4eSI7tiQ6siA4nC/9HC/5GCfaP9awXSXYHszsqOFv7NFtKdNunuNeF+35NB61ZFB29GN+TNTlVs3Vu7Y075ust5ZarYVuTbP7gOQdP3m6anC7N0rVt4Li/08MPrx0vAny8LmnQZEfLos5Gx8zDqEnmMQit1Kjk/JyFdQfUqWT8fK1dK9GqpXl56jS83WrbBK0506vs8lK8h2r6mvGB8snxjkOnTaspyLXz688vjj2g19Gr/H01BZs66ntnft+Xt3tx46SEEQrTPDU1z8dkhwVqH/wrWrlVVVaWkUQiDyuDyrEpLS0qipaek0OiMlOZnFZOE4LhISQkAZPIyPibQac2ZmnlJp1RpcFkeO1popM1gwuZIlFOpdmbYsr0Jj1lkyfMWVDm8+nSeQaK2YWAsTiuz8cnuGz2Tz+PIrVGoTjvE5HKBcMQ6XDcE8FEfyCvM2bBrzlxW19ffc/fTh9UfvtY/0KTJNkkyjJNsk9BjxLL3AZ2K71ewsNT1TQc2Q0DPEvCwF4lFg2Qo8W26scuZ2Fbqbc7VFFlmuTuLVS73GoX1T73/z5c3PH60Z6ffXVtZ2ttd0dI5P7735xefn7t/nGwyxlPTChgZIIvmn3/7Gmes9Mjfb2dcL4XBgeEhsQgJA0rRU5ooVKdExK2PikgCShi9PXBa5fFlkLIDRJZHL31oWtjQqPnh54luLQ//lraW/A/nvl/7jP/3mH/7Xb//P3/7h94GhUQmrAEBZ3d7qlo7esU1b9x/etGNm6/SRY6cvrR3aMLJly4HZk2tHBnPLStYOD93+8OHHz55+9Oyrux8+Gt+5XZNpNOVYlC4DpBQxxXxXUd72w3tnr5w+Ojtz+PiOC+f3nTm1dc+2zs2j9Ts3tl0+Pf3xwyunzx7qH+3tHFqbW10sNClTMbbQoMDVIr5CIFIIUD5PKMEICRkEVSQjo6GCskCMCUUYDwEIBGv0CplMBADFaNRYLUazUSeTEYQQ7IBifB7OB8CHAjuCj8MC/vw4PtgEagCVEgjZG/rvCbQXsPNCWShECCFKCFCFghBgbAxi6PUqXIDHJ60uqqnfd/K0zOyIpzIUNufYzumBTdv4cl0KHZYAcyfLL1FqKQwWk8sSSvkoAUEYk4fQQCJnC5A9taiAj2MoLBJgEIfJZjJAiwJIKhaLmCwWhUYTCIjVq1PodKaQEMWvSOBCCI3NkiiVOpNZZ7U6s706qz2ZysgtKOteNwwhYpFUh2GyZYHRMq2pqXttRVMLJlOkMNmr6czGzu6Gzm5ELHV4cqzubJXJ6isuAx9EowPk5cIQQgIlnYwpC6EIk8thQlwuRn5dCo3CgiEIRxksVjqFRs5FQLD0dCogUECiHA5AU5TNgdg8iMWDUqn0FAodtJbu4bH29UM8oWhpeBQ4T4FUyuJyGCw6h83k44gAhTgMKjmLlE7hMWkwAFcmg/TRz2JCPI6IEEgkIrGEAPsnp6XanI4de3Z//OmnHd1rf/O/34pbkSAQiQBomi1mlUYll0nkJJVK5AoxyPl8WK6W621mtUmvNuqFErFMqcgvLHBmZKhUqnx/Xkd7e2d7R3lpmd/nc7pcOQW+pjWtIFdoNQT4KI1KbdDJNWpQIP2myWVSlcLmytx96FBjVzfAx8KaGmD+2bKyvcUl1iwPLlfIDaaSusbswhJDRmaGL6+2paOupau2pXN0clvf0Jg906MxWupb2iamtpnsDkIuV+j1Uq1OpNKItAax3urIzTdnusWAm1VyqUSoVYotBrlaxldIEJ1apFYK/L6M3bu2XL1yaeOmCXDADnfW2qHhLTMzR69emf3gbsn6rhQdgfitoioPXGqFG+xop0Pc49H1FVj7ity9Zc1b+g5cPfXZn5789OLnn5///Or5i1c/vvjl+ZvXC4uc5kf055H0FUBSEjznEwmg8/l/RtI3/z709/8gCzvMv+NX+VX+q2SBC/+GQiLpQotfWCH4P1NIHn1Ous0nz4UcOHkF6PTPL1++fPXj9z99+MmdivorIdHPAoL/uGTZV4sDnyyJfLIo/Ktl4XcDwy5TaLeqyt/buenK3vF3ZzZc3dN3anPD5g7XSI12V5fz9Oai2U3ZBwZ0h4bVx8e0J8Z1pybIRU6z4+ZZAKMj5mPD+iODiqODckCiM+uE+9fxZ9bhM+v4093o/rXCvd3Cw+uVJ4eMs8Pmk8Pm85ucF6eyTm3wHJ0qOrKvfu/upm3bmlu6ChQOQuSUlQ+3dE+PZ7aWKUyyApy9k5b+QWj0YwCjy6KevhPxx4DoJ0tCH4aEXYyL7WNTzBoMcRL0bCktV0nPVVGyVWnZqnSvNj1Hn+rRJ9mUzs7GydMnt56ZHTmwb8e5M907tmTWV+JOY15H08EbV07ev1E7sHb7qaPn7t3u3jDcNzFW2dpcVFszvmuHzp2xOCqivqeztKH27XfetmZkXLp46dixU7ExK0JCImLj4ulMVtLqZDqDRaHQYB4kF0tEAjEKAf0vtlmzFHKTzZHj8hQ4s/Nd/gKJwQjLZGKjQaRS25xZ+cUVuQUlTk+u2emRqI0MrgDCJb7CiqzsAosjO9tbaDA6HK5MiVzKg4FWJqfWQTyeRCweGByoa2pwebOKaipOv3vp08dfNPZ1KrOsfLtGk5+pLckivCbYo4Vz9KwsFcMtY2ZKIa8S9Sr4uUqei5AWaDVlRpFPKcpVy/P1Up+RYxGxDETbpoFH33215cj+wvqapt7uU1eu3Pvi8wMXzhW3tvAN+trurpbBARofj6Ok94yOltTVB0WE//Nv/y0gIixu9erY+MTIiPjg4OjQsOWhkfEh0SuiVqxeGrE8ICJ6WcyKt0Mj/uXtxYsjYn4TEPgPv/nD//nW4t8tCw2KXZGQRuMIxaZsb1VH59C27TuPHz92+fKxS5e3Hz06uGXr5ul9k7umZ06cLGuoL2usu/3og1t373T2r3PmeLsHByd27uoYGMwtKcnML2CLcasvq2t8qHN0qLlv3djOHScvnj5y6kBbR+XIYMPUeNNQp3+0O3esJ3fjutIto01HZiaePL5/5uJxT2G2SKcAb2eJMIFGLlCKRHJCIicEQlQk5gMeFYvn/TSJML4QABIXsB25eEiAqjUKckYmwVcpZGToR51WIReLxQBeUQQHzAqRDMpHhThKAAMFwJ+ADzBzYbAegOlfCgS6gKQLPaaASgGSCgWIWEwGRZIQiFQqVKqVyZR0mdZw4ORcTkllCpsXvnKVwmTxFBQzET4HJRhcLJ3BpTA5HASBMGAQcSGcA2EsDkRDMBaKg6OFwXEKAISiMCHgczksDMN4ENmicJxPpTOpTBaCCsAbWBxEa7CotUY6F4pKWFHf1l7V3MJAUYPLVVJX5y0qKayudXp9co2psbWruqaZSuNGxq3U25xltQ0lNXVufz4kFBVX19o93piEVZhIKpDK6VxgSPFJjxU0JnhABBjZ/Umn0zlcDl8oYHDYaXQquaSLx6XODzek02lssI0LscDRINjq5NSU1HRAoukURjqNyYExLoKRse4BV/NQTKbyV9UfOXtxeGorgDY2irNgOI2MLErGI2XQadTU1Ww6hewfZTO4DCqHls5jzrvZp4OnlQugHIApH0dFIiGVTl+VtAqAclV1jc3meOt3v4+OiklKWp2eng4QU6VWyQGTSkUSGYBUqUIl02hVhaVFpbWVWXm5+eWltswMW4ajuKzMkeFUKBVymdyg1zc0NLS3t5lMRqFIaHGYLTazSAb4UAOSXCUn/T7pNSDpzQaD2SABbIghpbXVzV1d/tJSly9XrteLlSqdzZZXUg4uqa+wZM3adWObt/UMjuSXV3f3byirbc0tqlo3NFHf0qE2mEVylc5sk6l1bAQRK5V6u8NbWFRUVVO1prOpd3Bs++6uweFsX75aB8wnqV6j1KtlWqVEqxKrFEKlihARiM1qaGtrbu9odTrt4Ajdud6mzo7D506/9/TL3t2baXoJ1SThZGmpbhmtWM2o1XMbzESrS9OVa+0t1jfkeLuqxo/suPnR/W9++g5A6Isffnrxw49vXpEeYOYH7MgR/J9/+vnFzy/IXpOFlfmkmp1flPur/Cr//WSBC/+G8h9I+j9ZXr/+hRwwmbdLSXccr1+TEUd/fv3q+auf3/z44/ePPnuvtPZqSMyXgWFfLw55FhD97J2IrwNCv1oafDck/CSP92B916Xp8cuHxq/O9F+Z6Ts4Xj1abx6t1R0Y8B4fy96/Xnds1Hh8zHBiTH9yTHdyg+HUBtOpUdPxIeOxQd2RAfmRQenRQemxYdnRIcmRIfGJDYrZCc3chH52wnh6wnJ23HZmg/3EsPXsxqzTG70zvY6tvfaJYU9fb1ZJiTozW6HOkPEzJZhHgWarWVkGTqZB5dbW6gQHUpPuhkU/XRbz7Tsx3y6KfbIk+ouloZ8tC56Li+3mpGUqEaFdyvMoGNkKarYizatKy9GkZGtWZ6hYWdaumZ33/vTt3Pv3R/bu3XzkyMaDB07cvtGzfZM401re237+0d37T77Yf252cv/ussba0oaa2vaW8zeuXn3/HkOIrGTTy9Y0JzKowVFRe48eOX5qzuX2LA4IZLB5q1PTUyi0NCqDQmNwuRCHxUa4EIEJZYRcgEuAspOKdWZzptnmySupyiuvJLQ6rStDqNfQeVyt0VxVV+/yeJVaQ35RmcdXYLa5xFK1WKbVG+1FZTU5vmK70+MvLtbbLHKtBsYwDodLCEVMBlOr0Wa63T3rejN9OTklhZdv3bj76YdrhnvFDr0qx2GvypP6bYTPTORbcb8R8mp4XiWWq8R9Kswrx7KlaLaI8MuFPoU4X8PPUcCZMk25i2eT8UzS9k2DF9+/ff/hg11HD3YODqzduKGqq91fWz20Y9u9zz+r6e5czeMiKmXb4CCqUP7jW7/7t8WLfxsYGLkqKWp5YlhobHR0YlxCanjsymURsUsiYn+/LPRfFi3953cC/vG3v/s/fvO//3Xxkncio1O4qMqRmVNR3dS3fnTnrm1Hjk4eOLD58KGhXTuaBtdXdLfnN9XLXY6Wgf67H340d/Xy9gPTXUN9mfnezXu2bdw6mVtSCHAPBgpUpZXojCKN3pnr17tcpU1NO48eufLee588fvz506cXb1zZsXtTcYG9rT57U3/ZRI9vS59vW79v60DpWG/JQHf5pXMz3b3NiWkruQJUZtLrXQ5EQnBwRKVVSKWESIiLyLVAuECAC/gon4+AhKJcQKgCASYU8NVKhZCP4ygqIUQyQiwVCsWEQKmSKDRiTMjDCZ4A4CbZS4cIMZQABopAIBLyCYKccrowTL9QABj6/42kOM6ViFGFQggjbLlCxiDXlSP+olKF3sjGcCqHl0RJZ5AhQ1E+IYEwPgNYK+D4hDjALgoznYuxYUCeEGMeRskTwXGcEBIAQBEYnAWKCQRpFNp8ryqUQmOAvSlMrivb784pkCoNuYVl1c1rNHZ75+Dwhh07Unm86JQULkGoHY7W9evzKioYEFJWXTcwNOpwup1uT0llDQcFpyoC/IQICaXOwMP4KVQaggvnI4CyuBCSnk6lU+kIl4dDCBmVicFgs9kIhrK5XBZgaT4fFQhYgJJRmIsiPARlsblJyaksDk+p1sqUapFEDk4VPGipNAYHwTFCQudAVA6ktNgd/uLajp6OgeE16/ryyioAXVLotLT0NCaDxgFUSknhMmkYj42C76FTmZRUgKQwh8MB9Mtk4OC7uIBOKSgCQ+DbuRwKhcJhczAYSV29Oi4mNjoyKjI8AkAxuG4ikQiYB0q1QqaQqzQqlVbd1tMxtGlDTnF+bWtTw5pme2aG1mgUScRqrcZoMorEIp1OZzIb9XotAFnQRHQGtUwpBgaPzqDS6lQavVKjAx8Izk9GFjQyqVysNRs8fl9FbW1xeUV7d09zW3tDc0tPX//6wZGpbbvApW7t7BnasLG0uqGrb9TozIEEcqMjW641IQIxXyzTW+xGm7O8trazr6+5q2dgbGJy5+6RrTtb+ob7N06NTG5rbutyZXkVSpVGrdKqFDq1QqWUymUitVau0SoUSrFKI9VoZXqjqqDIPz2z5+SZU+evX7r/2YdTR/ZKs8w0nRDJ1LAyZNRsMQtQaZGKV66XNmcZuvLNXUWOjlJnc2HdSOeRy7NP/vTsh+c//vTzjy9evfz59cufXj5/RYLn6xcvXrx8QSIpeLWQL6T/2z6gX/7v+kr/byt/lV/lv0IWuPBvKH8XA/fgQf/zyze/vHjz5xevfnnx8peXL968fgl+Cl6/fgHs1J9evPnTTz99+Omdstp3l0U+WRzx1eLIb8gU9nRp0MfBoZeil182689v6Lo4M3Jhb+/1o6O3jozOjJRvXpOxry/7yIbsY+MZF3d45ybtcxOW0xvNc2NmgKQnR4zHhwwnhvUnRjQnR9Vz49rTEyBp5jbqTk8aTk8awZ5nNztPb3TMbXDMjjiO9FsPD2TO9GXu6rKPteibSolCPz8rm7BmiHQelarEKC7Q8b1qWXmOoCKXW2xTeOTlct6O1KT3yf7d5d8sWv54UfSTxeHPlgR9Fhx8NSZqiE3PAb/8dinsUbCzldRsVXqOOs2jSc1QpZqVpprSnt3bt50+NXvvztn7964+evTp8+9vPflkz+mTjSPrCtrqL7539+J7tzqG+zr61565fGH66IHRrRNN6zoQlai0vbGqpyNwRbxAo+kf35jOZIdHRZdUVB+bnfPmFUTFJSSn01enpDIYLGo6hU2no1wE42EIl3SXLsAVBp3TZs+2urI9BUWZ+QWGrEy924mKhTwMtjrtTrdboVbXNzVneXOt9gyJVMVg8nC+uKyyLnver77T680uKlyztkdvsVKoAGUhPiaEeUhqSnpTc0tze4dEo84pK7l45+adTx9uPrDLUepTZlsNJVmyPJukwC4usvLz9IICvahQTxRoUa9MVqjDvCKum497pViuDPJIRQUGcb7ZUOGBrXKBXVO/vvPKvRvvf/5JR39fQV1lz8Torffu33/8+ca9ewijHlWrfLW19b29TJE4IC7u95GR/7osMCwpJSJ+VWhYbFhEXGBozFuLAv/X7975x3/5zT/85nf/EhC4KDI6iQvpPN7c2vqG/oGx6f37585tP3piZPeetZs2lXd2uivLzAU+lSdDkmGRuKxSl42pFGdXV9z66OGtD98vb6lx+t3JrFS+QoBJBVK9xpjhdHhzvQUl+eU1FfWt5Q0txbX12cWl7oLCus6uuUuXf3j+/OFHD86ePtzfXV1fZO6tz5ha59+/oXTPcMG2gdLJ/oqxvpqjByblcuy3f/i3VempEEE4c3PEGhXMxzRaFcRlCVBIAhiTj/P5GI4hZEcaYFE+plTKSd+fPAiQKKBMAgdJNA+WmABD5UqxxiAXSjFUyMUFMGgBfAThwyjYSmA4QFghwNn/NGoP0l9hlORUgpxLChKKcuRkx5UIVMrkUgFBoBhfJJXzYCSdRpUq5ODLYJTHgzgoBr4AY8JcWIAjQpSDcngYDxGQ4UkRDJAuRgAjRiDCUADWhFSmAHyI8gUAcMHHSdU6QqHR213WzJyVqYzS2pYd+4/RuII0FpqVX5pfVbNm/WD/5qmcykp9dhah14etSsyrKt+6by+Nx0ln0jw5HovV4s7ymK2O5DQKk8NNA3DHYJITafl8DgRxIDidQgFXEAAxi8mEAGCCr6eTPpqA8cbh8NhsLgSjfCHBQ1Eai01hsWgcDoQLVqxKojLZXn+Br6DIV1BcUVNfXd+0pqO7cU2H0eagMNhpDDbgcogQj27dMX3itD7Dw0AFAEmPnj7T0tGpNxrJsGG0dMC3EJsBkBSHOOTCJlo6i5qGcJjgyvFYIOeCWzYfSJ8FkDQtJZXNYknFElp6OqBUmYjgMhn0dCoA05Cg4KSkJBbYKpdptFqVioyWC0wKp9edX1Xi8meX11UXVZRqTQahRKxQq3QGvUgqEoqEKo1SIhOLJEKZgiBpTy1VqCQms1atAYiKyQCb6pVaHQBBiVojN5o0bR3Nza3NeYVFhSWldkdGUXHphg3jW7dur66tb25p2z9z2JWVo9TqC0oqhFKVymCHRWpMojE7va6c/KLKmrqmNeObt3atGxgaGx/bPDW8afPaweGugaGekQ1VrR01bV1ldc1ef6EjI0sqVUjEMplUpgaNjADNE4ZBawE2CwHDOJvNA7RPzXTbduzacvf+zQtXzm7ft6Ouo5FvkDKUGGSWcEwE3canOvkMt4idK4fBb0ulXVqboW70WtcUmmpzfe1VG2a2Xn10+4s/ffXD6+fP37z68cVP3z//4fnLn1+8fP7y5XNysH5+qJ7MF6h0XoD2Wsh/lV/lv4MscOHfUP5OkBTYnORU0jcvX//yYj7WGzlyAszQV29+efXyzZufXrz58cUPjz59UFp9Myjy6dKobxaFPg0IebIk+ItAMqrTxZWJs3bdhXV1tw6PXdg/cOPQ6KXpnpOba2cny4+N+05s9FzcmXtqwnpig3F2wnx63DK7wXxqxAiodHbUNLvBMLtBf2bCdHoCYKjx7GbrSbI/1UjONB21Hxu2nRxxHe13HurL2NZmGavXTbVZxltN7eXyhnJNdaW5vCozuyLDWe+x1mSZK7MMTYVITTat2skuNStzVJUqdDs15VZ4/NNFMYCkvwoI/3pJ8B8Dgh4vDT8bt7Kfw8rSi0QZcixTwfOoGB41PUvDyNLzssxUk4oGfvF3TD168fz6V1++98evH/34zaWP717++P3OzcN0GVbW1Xjv8Yc3H947efH0gSMH+yeGzB67w585vGPT9U8eVXR3vBMdZfP55CbzP/7bb11e3533Hx09Nac1WX/3TkDC6tTo2Li0NArQanQKUHvMeX+IPDEuE+JyoUCh0Vh0Zrszx1fW2KjPciptRo3NwMO4QonQ5rQSIqHZZuUDfADKnJBAMM5iw063t6K6IdtfaPNmlzc3tq/vE0hlNCYLsAUhEEFccmqdkBA7PZ7Kxob8qsri+poTl85++f3XO08ezKjwy7PN6oIMbXmWsjxDWmqTl9k0lQ5VuUVebABIKsyTcz0CjlsA58oEBRpFpUNUYFQWOXGXWuoxyV0mX23p3NWL9z98NDN7bO344L4jB/smx+z5uc6iguFdO87cvdsxPpaMYIkQkghjv4te/pulwf/6u0X//C+//V///Jt//Jff/W5RYGxyOhsXmnNya3v71k5u3njo0J5z58YPHVy3bVvDwKC/rsFRVKJ2eyQOO240GPw5Sk8GZtHJsmxKb4bQYYRNKkiv9NWW94wNaJwmncsk1kkz/Jm+soK6Nc1NHR0l1XUlVfVZviKHx6/QWzUWu0SnQyRSnkic4c87Onfqmz8+++7brz64ebqp2F5ox9dWmze0Zmzry9s3UTcztWbXpo5rFw5q1cQf3nkrftWqyPgEsUbDl0oQHJPIRCjEkYI7JxaJhUIRISCEfDEhlIpFAj6qkEvEIgKBYZFQKBWSE02F88uTpLhYiJEzTeVqkVCGIUIuSroa5ZFxNQGSwrgQQCGOCcjeVnKkHsMhnA9gFCDpPIySIZ1wQoSLRbhUQkZjksr4BLmcX6NUyQVCoUQqBXgsEAhwHBGJBBwOjY/zBKTbeg7C5/HIBONiHBdhGIEABCY9NaAwBIEd+BgAbUQAcVG90UqO78MYnQtXNbb2j2+SaE0yg7W8sV1tyRRprKNbpgurWnC5IY2Dx6XSMgpKhrftcBWVZBQXFTY2ioz6zAJf9ZpGrgBOSk3ESFdWXB6PnOPJYLJIuEMAAwJTDNCaEEYQCIZo1HRAe0I+ymEyMHJpEgckhMtD5iNAUYGJxQP0jAMAhTA+IZMDXgbEmZicmptfMDg6rjGYhRK53mwDyenOXtO1dsvOPeV1DTQenMxgcfjC8qbWnrHJnNJKudHq8uc3dnS4vF7wGLFIjwGQmMAXxusxLouM/0RN49ApGMTBIQhis0gkRZF5f/lUFOIxqWSsfHDQLBoNYjMxiMsm6yFKWmp87HIgUVHRqWkUsUSm0xkVKq1YrhTIJSKtTGHSqkw6jUmn0KpFMpnBbFKolHyCr9aq1BqlWgsYUiWRCtQaiVYnlysIg1GlUIoMRo3BqAY3XamSAFQFeArYtL2zZe/ePX3r+rVavVKu1Ki1dqu9bU1bVla20WiuqanX6oxigLVao0iicmTlFVW3rB2a7F6/oWPd4MbtuwbGJjZv31Xf2tbR29vVt75jXV91U4vbn+/OL7Rl5xpdWWqjdWESq5iQ80FDgTBCKAY2A4whMA5zUC4XZ0ICBiJgsbipuICt18sL8j3dXc179m7ZvH1jaX1pVpm3oLksqzpPlqNnGhCeQ4R45BQLn+4UQT4NQNL88ZaM7jJZscNSn1e9oXPLmZn3nnz0p5c/Pn/z4scXP/4Mslc/k0j6y7yDKHIYb8FzKYmnIC3o33ld/P8iC7vN67tf5Vf5r5KFxvY3lL8PJJ23M+eNTjK66JsXv7x+8ef5x56sJrH0zevnr968fPP9zVv7lq/4JDDq6yUhj5cEPVkS+jgg4klA2EfBkRfiV5w2qe5s6rmwvffKvoF3Z9ZfO9BzaXfjzEDW9k7twX7T8RHTyVHjyfkh+xOjBlA+M2a5uMk5O2I62q+Z22A5PWGf2+g4N+UGJHp0xHZsg3Nvr2V6rfXYsHd/b+bBgdxtnZ7N7e5tPZ4ta7O39hdNDpQP9ZX19df0bWqr7q/NaS6wV3nVjTmCNbnMhkxarZNdblLn64pNgm1pq++HxHwZFP7VkuBnASHfLA5/ujjqo8Co2bgV7Tgv0yBWWyWoXcrJVEJeA5xjFuRnMF36FVqhuraw++CeoVOH1h3Y1bFtrHx9S0FPg7M2HzJIpJn6hv72aw9vf/zss56h3oLqkoHJkU3TW+ZuXp69dcOc72fLJI48PyyVJlJoY1t3NHf2pNGYQIPWNrY0NLetWpUSt3wFk85IS0lBAS/SOYx0JsrhS4RKAV+K8cUCiVyhNzq8XrFeA0n4QpUYEwF0QEUyIRkoH4GA/sZwvlAo5gtFdBYXQIrR7lCZzFKDXmW1yPU6Jg/CBUKxSIIhOJPGhHhwSjo1NiGhY33fhu1bNQ6Ly5e9cefU+08+3n/uuDzLJM4ymKtzbI15msoMZbnD0epTVdh0VXZNhVVUpCaK1IICNZIjl5WZNTUuZUWGNN+KZahVfrs616lymV1FOYfPnPrku6/2zR3Nr63wVhRN7t9z8c6dc/fvbzlyJKOsnKNUMxXqOB6yKDE5YHlCbBIFHLXGZMsrr24fHB7fPb3l8OHRvdNDe3at3TZVsa7bXVelzc+ReVwiuw3TG1hSOarTYwY9YTGrs7MIhxkyqDCrFjaqIKNS5DJrfW6N25lZnJ9bUVyxpra4vry+s7mkriK/vDTD49WabDqzQ6W3YiKlTG0SqTRMFMGkUkKt5svl1gzH1NTkD99+9eqnp2cPTA21FJS6RNVeSXe1Y2Zz27HpgU0jzQ/uXzQZle8EvLOKkh4UFbV8dVLcqpWrUlZzeWyxEFdJRTKRUEzw55clYQBMpRJi3kMTRqIpjoAccKpYCCoEAEklfAm5fp0P4SIEMCJGQDDKgWEu0PUCFBMifCG4uxgKaBJwJ8DQBR4VCFGQQI2QwEDiz8e4l0gEwnlO5ROIWquQSEUCAV8IaJTPl0pFIgJHYRabmcbHODIxyuVQMAGEi1GUQAGP0kHLQzgAlkFLYrE5OC7QaowalUkiUrEYZFcqRkhFCg2h1BRW1Q9ObMnML80qKF+3YaqurQ8gaU5xTWVzT337el9ZHQMjTJ6c3vGNhN6QwKBJDHqZ2chXSNgYhwkxuBADhsElJ0e9eYBJQXMkl+3zuVw2OFSc9DDFEwrx+Q5ILh/h4RBIZMQklPTsj/E4HCqFwWRzk9MoK1anUFg8k8M1OrnV5fVHxifSOVxPrs/uckfHJcStJFfqxyYkhsUsT2exhycmz1591+b2JNHoTBRn8YUccJfUOkyqYGIYDXwsm83isDk8cBgouJg8Nh0gKZOaSktLng9MSkN5bIzHQ7gcgKRCDIU5bAaFwqYzwGPLY3OZdCaPzUEgDhkbPy2FRXq94rHIsAKpUVGxQcHhSavTBEKJRKpUafQqo1ZmUAgVIr6UUGiVAEmlCoVGryO95avkOr1WqZSr1DKzRadQiKUyoc1usFj1coWIEKF19ZWDQ+tycrMAjIJmo1CK1RqZ0aSpr6tdt3adPydXp9HqANLK5BajSa/VS0QyQKVKpYYgZIWFpaPjk7tmju8/cWFgYntFY9vYlp1Hz573lZZ19q3vWt9XVFHhKypyuLOcnmyZVidSqnCJDBaIUIEY5YPmJMExEY4SwEoBFgwwu4CpBKpxMR8TQzw+A+YzUAEThqk8TjqHlSric8pKcmZmdly9fu7k+aMzczM7juzo2bi2tLNc6wPWo8DV4K+f7O7aP77r1uz227MTVw617NsgK3fLy7P8A83rd09cvHf12U9//PHNTy9e/0yml2T0+wU3Ua9eLHjQXljwRApZ+H8Ucp9f5Vf5/4kscOHfUP4+kBTIf5zFn3959ec3L8nBfPLV/OO8EFfj+cvXf/z2TkfP5dCYz5aFPl4W8tWS8K8WR3y9OPzZ0qgHgeEXViVetGtuDjffPDjy7sy66wd6rk23HhrK2dyinKjEDvVoZofMp0bNc2O2E+PmkxutFzc7L210nhyyHO03n9voOT2WdWI089SG7IP9rpn1mccmCvYP+Xf35RwcK90zULhrfeH0UPWpHd3n968/s7/v3ZOT107vuHpu+tTpHXPXDu45t2v82GT9ZIerr0zcns1tyWCDVG+FKq1yn6ZSjW2lJN+MiHq8JPirgLBnAREASb9aHPkwKOrYysT1ECNXg8ssYiRLjedbkVwzz29m+QwpWdKUTAnHp5dWZsurc4UFdtijgTPVolyzOMcszjIqvbbyrsbLH9y8dO/64NT4kfOzs1fPrxnsbezrKWtrmbt4cdO+vVyJBJJKm9b2xq5OXRYW2Tsw/OWTpyPD4zERcaHLwpITV6clpwhRnMvkpiWnpydT+KhQLlPxBSIY5fMJkVytkqiVfKkIEgJUQTACh/gQg8PkwDwUUATpzZIgJ9XBPJC48+FKYaEAaEUKkwEIA+JALBprZVxifHQ8yFeuTPqnf/lXj9+3dmTQ6cu2up3uvOzJvdsePPl49+lD9jKv0mex1OTYG33WxlxzU6621iUvtyirHQBDtbUZmhqHIE8jLjIpypzSQpvUb5Xm2vUl4Crk6fLcuFmlz8/advLgna8+3T17rG/Lpp0njh08c6Zzw5jZ50e0OqU7y1FWnllbV9zT27pxcmzvzK5jJw+cPb/r5Knh6V1V63pKe9rNJXmSLCs/w0BRCdKVfNim5ppUXI0SMxjoYjGi03KUCqZUgmi16UJBmgCX2K3e6qrStray9vaq7i5fTY0jP89TWuwqzFM7rGqbRazTitVaXCLHRXK52mh3eW0ZXn9hhTe/yJLhsroytWYL2AKYwGjUzx4/+AIowqcff/be1Yn+FrdJVJFnH1jbsHVqcF1f69Hj+6Uq6VsB76xITV4SEfpOcODS0ODwqMjElQlMOkUMLAmxgOz/nE9kvybGxTAymOZCNyfISabko3wMgB6OweAPxcm+SQ6CkqP2KMoDZEYQAnL4HyFdayIwjxAJZTIxAahAABiUD3JybF3EFwIs4aMoCpOwKxYCtJZIhYQYwCsKvgXDYPBegLNyuVgiEeLgSBCOVIwr5YRQAPMQFsTnsiEmhZ6G4Aj4Gi4CM9k8jd5cXFrtdOTU1XXW13e63YUQKlGb7JWNrXll1XyZWigDz4mmrK514859eWW1ZldudXOHLcuvtWVm5RfrHE5DRobN46FwOEmUVIBpLIjFYAPqo6EIR4DxxHxIiHFZTAYMwWw2l8eDMUDHPEQgIDgcDomkBI7jEGjRMMRiMakowsNQcCFgGp2O4IKcvKKWrrU2T25kYloyE5YYbBt3zZQ3dQQvT6SweQKxOJ1OpzCZdneWx+fTWsy4VCo36IEBtn58FNgeaYA7+Xg6i5VMpabRyZj3VBY9JT2FzmYgKA8kFIUQhAcB+CWdrVI5LBrMZcKk4ymQmBwmA9wRMTABhQTCAzDKQyFwMhCDxuKwyJ5f8MAxaEw2iwvDgKVRBpObnJIeGBwaEhqRmkYF5wcOx2jR660amQoAqlStUys1aplcCUShVKjBK61SpZYrVRKNVq7RgIKUHKbXKkUiPMuTMTS8fv/+6Z07tzU3N6g1CnCjlSqZGJiwCpnbleH1ZOm1GrPRYDLolXIFSCqFSm8wEoQYQfChodGzFy5fvH1/fM8BqSUjr7r+0t33t8zM6JwZU3v2dK1frwCPp04nAN9ECHkosIcIFOUjKA5jfAjFUVzIQzAYBa2Sj2NC4fx9wsDNEwKbinS9xeHSYISFISwem0IIuBCHkpK83JVhmDmw7f77V2+/d3n2/MGZ4zv2ze0c2NJb1VUxdXzb4Vtz+6/P3fn+y7nP7h//+O7pJ4/WTG/RVBcK8lzakqy6wdbdZw5c/+TO929++PHVjz89//7NmxdvXj1//eLFqxfPX7969RKA6au/DN7Psym54OmvbAoqyZmmf6km55z+ZcOv8qv8F8sCF/4N5e8GSf+zkM8y+aj/9dmeF9I8/fHnF589edS05kp03INlwY+XRT4JCP96ceQ3ARFfLgl7EBZ5PmH59Rzrp7sHb+7vu7S368rO5gvbqmb6naNF8ME1mtkB+9yY88wm9+yk6+SU69xk5oVx98kh14nhrNPjubMbfEcGvceG/MdGiw4OFZ6cqpvb1npoY92J7W2zu7oObGqa3dP36N39X9479t7l6Yc3D3/y3twnj87df3D67qcXznxw4tyn53bfmuk4PJg5WiZdl4N2uHgNVmaNhVNhUuQqS7Xo9vRVNyOjvlwW8fWS8KeLwp69E/50adQnQVFn4hPWQXSfgVDl6PE8M+Q3c/KMvBITp0RPL1DSc+W0+WBOjGw1zS3nuNVYrlGQaxLn2hR5GRq/q3LtmssP7t769NHQtsm2gXV1nWtGt09tmZn++KvH2w4fSINhqdXiKS1dFBahMFmOnDrT09NHIRcAc3LdPoSLUFLTUpOSqRQqJY2SmpJKp9JRFJNIpGKgbeYZRCaXC0QEk8dhI5BACghFjImEIrlMKJPgIiHMB7gBg8SGeTQuk8pmpDNoyakpaZT09NT0hNj4uKi40KWhEUERkSFRYSER//CP/6QzGMenJkenJie2bq5d06hxGHrH+z/89vOdp/YXtFUaSl0ZzXnZXaXCAqO8wqGqzZRW2KWlZm1NhqLShuVqxIUWRYmTn22AnCrcbVDmu9UFWdIchyzHIXCbVD7Xul2Tj7795twH9+vXrytsaqzq7Gpe39+zadPGgwd3nzuz98ql6Xcvjx0/MjC9u2l4yF1dKc/OFDhNLJ2M7zJCVjXiULHMkmQFzLHIJLlWqkYYy6KvxvA0oIT1OkyvE1uttrx8R36+v6a2ZX1/+9BIRWt7dmml2euTWe2YSkPoDUKdAZErRFqD2pahMTulGiNfrDTa3cXltS1ta72+4qzc/Mr6ptrGlszsXKVaq1ZrCCG/qbHu4Mz0iSMzHz2899GDu+vXtud4nDk+z8Gjhzbv3JpfXhyfmvTbgLcjVsa9E7Ls7aClkctjY5bHAuiIj43lI4hExF9wdA8UOoZzeRADRpgoBoiTPZ/+UgCoCkgUReZHqmGAoeRaHZyPzBcwsZhYcEqPoTDYKhDgMpkEVAJUFZGzU8m5qiAHL4Xzq6UWyuTKbgkB6BNgqEjMF4lBLhRLwHGQq5gUCilB4BwOA1CvTCGGMS4HYYtlYqlSZjSbi8rKrY5MlC+uqGka37SDL1SLJAaXu6i1faChpbuoslZvc8FCKZ2HMWA8lcm1ubMbO3psWTl2T25FfZNCb0oDwIaiXD6GiQkIx1IpaQiGgNuFwhw+yiMwWIzBEhyWCVACvBQIAI8y6BwcIzCMgHg4DAGGQyAIglGIy2OiOLCkGOm0ZDaPIRBiEMJLp9MwkSi3uKy+c+2avhFfVWNz3wabr9Rf1dS/eTebUKTQWDiwxAAV8rj5xUVtPd3NXR12T5bL5y2uqUSkRBKdwhHgHAxmclkcLosHseH5GdygAGCSB7FghAORwZ/IeKQcDhuC2DxQz6XzeAwelzEfgpTNYYOHDJwZOGAUBrQMbEQen8OCWUweEyQA4POJRudweQDXpBCMJ6emR0XHRkXFxMbGpaelAYBTqEQqtWweQDUqlVoqVchkMgClgEcBgAIYBUgqkxMarcJsNhiMOnDvhELc78/t6ens6uro7e0BucvlAMepUis0GpUU/FSIgE0iNpkMFrNRKhEbdKBgNhqNSqUaFxCZbs+u6b0X3r129OIlV3m5zOnaf/bczY8/KWlsEGl1PcNDNrc7hULlC0UIOa+CDJFA4ieE4CgGjBsS1XHQiMEvDDAfEAwn+/bJ9suDcATlo8DyYLHoNMDxEGBzNrhWTJBYzFQ6PUkmQ1tbyuZm9968dfrilUMnL+49fm766Pn9hy4cbB/tthZlZzdUjB7ed/rjRw9fvZj9+MO2HduKh/qczaXmao+3raRl49rZO+e++PHJ96/+9OKXn1++/vnlq59fvXz+GjApUEvzimkePUn1tPDyLwrsr0gKCvPTThcqF7b+Kr/Kf50scOHfUEgkBW0dyMIj8fch//54k6f21/MCVumLF89fPX/+/PGTD9q7zsfEvbcs/HFQ9NPFkc8Wkz6hPl0a8l5oxKXVqz4ocF+baD29u/P8tqbLu5vmtpQd6nWe7M04M+o9O+Wbm/KenPSc3OQ5tSH77ETe3HjhqbGi4yP5s+OlZyarr+5qu7yr7eSmuqv7eh+d23L31MStk2O3ZydO7+m+cLDvwxu7P7y++8qpDbcvb7t/Y+/VK9uv3tx79b3D+y9uOf7+wbnPZqfv7R84P+Hf1Sjt9XAbTIwmE7PVRKtQSH3SEiM8yUh6LyT864DQZ0vCni0OexYA2DT8k5CYszHLh1BWbqZWlKvnFpq5PgPLq6H7NMxCHafIwPbr6B4lPVvF9RuhXCPPo0e9RiLHJsiyaAuzpZm28s7Wqx9+MHfz3b7NG4+eP3Pj4XvjO7ZUt7e4i/N9VRUbtm/PKCj8fVCIt7i0pKY+KCiEx0VPHj917/Z7aqU2JiZmaUDAqlVJDAYdIOmqxMSUlBSgnpVKpZAQcnhcDMekcqlGr9MaDTIN6YVbqdPI1Sq+iODAPCoZF5FOZdJXp6fGJyUmJK2KX7kibsXyVatWAVwKXhIUGRQZugQgaWTIsvDgZWG/+93bKCYY3Ti5Y+++cYCkbY1yi0adYRzeMX7n8YPzD65VD7UqC6zKEjuRb5SW25TVLmm5XVRkVFbaFZUO3KeVldgFuQax34K4tUimVlPi0ZV6CY9Z7LWpi7Iwp1ZfkLXx0PT1Lz48ffvmxMzefefOnLl189i1q+MH97eOjxZ0rTFVFImynWK3HXcYaCoiRYoz9RKeRYG79AK3kfCYIJuKZZCIsy2iLFOyGPl9dEwMlalwZpW0tpW3dtR199R19dR3dbX29VW3tVu9ORKdXmY0Af3KV2lUVrs9x2fJztHYnVp7RkVTa2lto9JgJpQao9OdX1pZ3dia5SvIyMkvrqorKq8GSCpTqDkcCEEQrVbrdNrVakVhYd75C2c/+/Tj8bHR1o62L559dfLCWZ3DGhofszQqLGxF7G8D3nk7cGnsivjYuOWBywKjwiNYNBrMA6zD/HcAZc/DKOc/IykEA/Rh8fkAQ2EMQwBVAColu0UJgcGgA5gCEBMQJ0hgKwBQkC8QJyiDtLDnApIu1IACAFOyACqFfAKgiUwqU8jk871kEplEMv9SIpXwheBzMQ4XnCcsEAk5KJxXXLR+ZEQoljmzvJ1r+1o7eutbugaGJ7NyiriweHUqh8kV1jSu2bX/gNpoSUhJI+QqvkQBCQiMEIuUKrlGL9fqcLEUMDgmFNO4bCqLATgNEwpglFylD06CjAxFgidKYIhMyJcKcIzHIYQEk8Xl8ch5iElJVJATIgWLDVFpTIyPskmoY9LZVDaPzuExOFw6l8fikPYYzODBLEygtrqs3vzm3uHcigZvae2R89dKGloZbB6CIkKhkEqnMVhMtV5nd7vIrl+IK5RLVqYls1EIJgQMAKMwF4I5MAJuBxchu0UhHrmqigsjJI/Oz3MF5MnkkD2fTAYzncmicDkMDoc5708N4oBDAQwLwBbYiCyYRmGBApvJo9HYqWk0CpW1enV6XNzK4JCIsPCYFeBpTEqOX7EyMiI6kgyjG7o8LprOSAM3UaVSgcYGkBEgqUKh1GjUWh3gUZlKLVYoRSABJNXp1EajHrAlsEkAeubmei0Ws1wuBTU2qwUwKKhUKuU6nUapJu+1xWbW6tVqrUpvMEilUgl4m1TudGftnN57+MSJY3Nz47t2Su222p7uY5cutfb3y0ymdA5PZTJxUXR1ciqG8VlMNgqjwDgCtwGHwX8oAu4YirBgHrCHAY+zwSWAQQuCMR5ETqiAEQxcOwYTNH5ApUwGnU12gYMfLRaCMAkCZrNTcYTuz7Xv2D567d0TV68dO3/p0KVrsyfPH9t9ZLqhtx03arqmJt798ovTHz4aOnK4c/eOIx/cG5ndn9VVYan3m2tySvsbN53c+e6nt796/c03r7/94fWPP795/vz1C4CkC1rpFTmK//L1grsYcjhvwU3U/MAegNJX872n8/m/0+mv8qv8F8oCF/4N5T+Q9O9P/jyPpEAW8B88zs/nx05e/vTzz4+/er+j53RMwsPAqK+Wxnz1TsjXyyIeB4R8tjT8QXDkheSkM9U5Z7e0n9vScmFn68Xp1uu7mq5sKj8/WXJhe9npLYUnN+ad2lQwO1l2ZmvtuW2Nl3a1XZ3uvDHT+/7x0Y/PTN09Mnp+R9e9YxPPbh3+5s7RT69Of3Bm23tnNt84OXj73Mi7pwbPHV17+8rUe7d3X3t326XrO87e2Ln9xOCBd7ed+ODQnus7tl7f3j07nL+zQTOQA3WYmG0aWrOGWa2SFElLtZzDq+IeBId9tTT46ZLQJwFhXy8K/+OSiM+WhJxeuaKHzzHZJMJqt7DExXJr0twyWq6KDlKOipatYuXq0UI7lm/nZRvhLICkDkmui3DbFdkukc1S3Npy/aMP73z+2cyZ2XXjI7VtLcV1VXWdbbPvXv7oyWN9ZuaisPD8qmpMJn87YNno+OSt23fq65piYuOoDAaNTk9ITAQQSaFQ09LSV65cmZySCgOZ70ZDMEyj1RYUFfnzCwCb0NksgC3gXcmpaUnJyXErE2Lj4+MSEqJiY8MiI8Ojo2OWRy+Pj4mLWx4RHhkeEh4bsTw2Ii4+JnF1YjqHCS9fnrg6mepw53SvH+gfH2vqaVs3MdQxsi6z3Ne3deTG4/dnH1zJ66pEMuTyYpuiwoH7deISC0BSVZVDX5+d0V5UPNriX1+X3VmpKc+SFTjs9YUZTaWaYrc8z6kscPEzNJBJZq/wdWwenDiwa/zgrvaJoYqu1tyGKmNhrsBh5JoUVK2YYZLxSQDVQXYFz65AMlRohhrN0AIq5WfoBBkG3KYVu600ORHLpL0TE49rzEX1bUV1rY7cQlOmJ8Ofb/N4NVaLymyS6bWYVIzLRIRKoTZZPP4CX3G5KydPZ3NqzDaXL9+RnStW6wiVRgjUtcVmz861erx6e6bSaEfFCqFUqdAYTVan1emSyADJqfhCQUp6WmFx0cXLl2/fu3vz3p3Pnn216+D+0rrqVA5jWVQ4ANO3liz6/eJ3QiMjgkKC3/7D28HLAiMAqa6IAQQD0JPLY4CE4TyQ5qmUjEr/17JQSPaGYtj8sPt8tyhIAIUtFtMCjwLaAKC5gJ6gAMAUlEEBJIlEtFAAb/krpJLO20UEAEVAr7iAEIqlhFgikSsIqUyl1cuUKsBcKq2upr5xaHRMbzInU+mrqLSKuoajc2eMDlf0iiS+SJbtLy6qqBuf2rmmu6+spiknvxTCRbkFRXtmZjw+H43DgflCLkoyMoThXAwh5yWQDphQjBBiBAH4DxeQcyZB4wQtdr4LV4CRwZ4ADINjIoS4AEVQ0JxpNGZyOo1PyAixhhBrK6pamtf0CkXyuIQkFpcLYTA53M+lMzhUHkQHcITAAGABcwLw4wICXE2h0yAUEkphkUJldrSuHahtbsMwIeBBcGkAsNNotHQKhcFksrlcQElMLofOZZMO9nlkkCcEHDkMbhCTDUCTy4JhCIIBZnE5XDaLJFHwJvZCjAkEBXzKYLHpLDaDzQbGBo/FZjPI6TA88HV8XMTlIOB70tJoSUmpKxNXx69YBVJYePTiJUGLAwIDlgQFBYdHRsXEgqcxJm758rjIyMjg4MCY2Oj09HQMBbcSGA5qlUoDRKfTqjVymVwgkaIKpUCtERtMgFZFMpnYZAKYSeIpyMGNBjUKpUyrVQESBUgqV0h1pP98BQB/sULCF/GlSpnT7bJnOP2FBc1tbSObNp26cG7rnj3dAwNFtdVCncaZl6u12zgCARNFk9KpMCBRMh4BCgwLOoWBcBCyefIQAYrhKEbOJoEhOqB0wO4owoYhNocUdN45F+nlDFw7JotFBtdislngEoIrzYF4HAzlKpUSggAkSxXiHJkEra30nz4x/eHDa++99+7lq+cuXr949vrlbYdnrn/48M7TJ/37phsmNvTtnb72x6dXvvl84sLhxl0jGR1ltjWF7rXlLbvXH3z/zM1vP3j2y/ff/fLjn17/8BwoIrIb9NUrcj7Z89dkrPyXICc9GJJRXoDML4R69Wegt/4dScm6X+VX+S+VBS78G8rf5cD9/0XAVV7IX756+fOr1z+/fPnq+fM3L178/OTp+63dF2JWfbI06o8BYX9cFPI1GQc//KvAyJthUcdVwgtdFefHGi/v7L62v+/m3u5r2xsvba+9tLPu6q7GC9vrL+xuvTjTfWZP17sHB+6dnPjw3LbPr0w/uTbz0Zkdn16Yvn14461DG+8e3fzeia2fXZr54srhR2d3vnts4N2T6989NXT74sSXHx39+vGZTz49efnGrlOXtmw+0Hvw8vaDV3dvOTW+aW586uLU0MWJysNt+rEcrNOA9lgZzXpajUbrFbcJqccSYz8NCnmyNOzLpeFfL4r4dlHos8WBH4WEzq2Mq5FhyiKnqDgT9pm4eRpOvoaVo6DnKGg5ao7fhBY4Ub8d8lqwHDvhcxHeDKnXLfdkimxWsc1a29t7+/PPz96+1dbfu3HHlgs33p0+dnhyeue2mb1Wb7bFm90xOMQRCFkYf+v0fr3FtmRZkMXh3Dcz07W2N3bFimVBIRQanc3lrU5OWR63Iik5hQxdAyMogtPpTLGUdFSYmLQ6Ni4ebIqOXR4WERkRGR0eEQX03vzgYCwoB4eGLo+PTU5dlbACaMHlaSnpqcmU9FRGYkIqm4kKcRmVyk1NYyMCmbegpG9sQ/fowOCW8fHprY7ibIFZ3jTadeXzeycfXCpcV6cotPJcMqHfIC+1E4VGYYFRWZFRNNK0/eaxs5/c33///NoDk/7eOmt9nqXWry3LUhdn6sqzJF4jbJVIPAa136YvyLBX5FhLvUqvTewyyHPswkwDxyyDnRo4Q8P36IQ5OjRTibqVgmwdnqlBHEqOUcq3a4UOA27WogZNPIvxLwFLfx8S7SmuKWvoZGPShBQ6BxMC9BTJlZhIIJJL5Wq5VCWTqWUSpUSrN9rsmUazQ603G6xOX2GZJ68o05fvLSp15xWKdQYewDWNjtDqpHqLyuQkVEalweYtKGvt6i2uqkUEIjaCKebdZBIyRYbHO7lj5/sff3T3wwcnL57bMbOXhcHvhASGx8cuDQteFLh0SVBgwNIl7yx6Z/E7i97+/e+XBQasTFwOqJR0T8SmwgjrP/MoKPDnw4GSa5VwFMdJ+gQJwOU8akgAgPKALscQUAZEB4AVsCngTmCYgP1BDdgB7PzXAtgK9gQ7KORSAGM8FOWifA6E8TBAjQJcJBHJVaBM5/BgQLYSudOdvWXHnqGxjRKNISpxNRPhVzWtGduyw1tYDgmkqQyO3uY8fva8t7BIaTT5Skr1VpvF6cjN9+OEgA3zhBIxKsD5IgLwGAAW0o+/EIcxFHwVqBcICYFwYSkWuXofI3mUINfz4yJyFRVfjKAEXyhDcHE6jVVQWlnX1KHWO2VKqzOzYGr7wbrGDjoHSaZQ0xlUBpfBhpl0TjoC04UYi4+ycIyDIRwGi8rmsil0ukAqpbE5q9NoLB7MF0tVGj0GjoPD40MIzOYQfAGGoCwmSygkBxnoLKZIJiW3wxBAY4yPIRjMg7kkaHKYAJIBfbI4AGBJpGKTHve54GMAgIJ9wJ5gBy5AU4BsGDgpPg9sQ4CpIAGnlpZGj4xaHh4OnsHo0LCIiMjYkLCoZcFhv3t7cWzCqtR0euzyBMCjUVExkZEx0TExwNQEYBoVGQMINWlVKoPOEfDFapVOq9Xp9aSbJ4kMl8pRlVogV/JNZo3JrFMqpTq9an6gnxzQV5L+9hVyhXh+CZReq1Mp1TKFRiHVKPQ2o9vnyS30F1eVrx1cPz41uXnn9t0HDgxMjBdVV1qz3FqbDRULqVwWJhHGr161KjUVmBN0EiM5NCqDx0ZEuJhsQDxcjJFOykSggYImiCLg3JngCvBRMrAYhgI7GVwdlAfaGQyQFFyh+UkNPB4XgCiPzeZQqTTA+cA8AHDP47BEfEQsxDhMKs6l+V2mjUO91y+e+ezjB0eOHWrv6d66b+/n331384vPxg4eOHzz2p0vvrj57dMrT7849cUHrTObFHU58qYcc1+JrsfvHavtO7Nl9rNrj3764ts3P/z8+udXb8iAg6/fPAdUCrTTGxJJX7z+5QW5QpfsP/nLwvw/kwWgwBaU2Xz+q/wq/2WywIV/Q/m7RdKF8wL5fyDpi3kPcS9fguLL5y9e/fDi+aMv7mQX3w2M/dPisG8Dgr8OCHu8JPJZQMQnQVHnE1bOaWXnWkru7hm6c3j82t51V3a1Xd/Xcetgz/3D/bcODd48Onrz5MZLh0ZuHJ+4c2rz+6e3fXb1wGdXZ24e3vhgbuf7p3aAdH7HwJltfQ/ndn94dt/7s9uvHhm5dmr00vGRUzPrzp4YPXlseOu2tp6+4vbektIGd3Nfee+mNZMHRg9emT5wbXrrlS3dswOl+xrNo7miHhurVUdtNGLlOmeGeASi3gqP+Xhp+JfLSAerz94Jfhaw7KtlwQ9CI7fQqcV6qTLLgBVY8BI9XqLFi7VYkQ4pMML5Fthvg3OtcI4VzbFj2Q4sy64p9OF2s8hh13qz+SZj7bre6x99+MFHj85cPb/zwN6O/l5Xfm5Zc/3k9O4rd+4Mb5mKWZ2stTuKaut+s2hxMp158fr1G3fuFJSUvvXOotgVK+NWrExKTk2n0BJXrV6dnMoASpPNTVqVTI76RUSFhUeCPDIqZgFAwUtQJjtFY5YDnQdqgP6LjYvjQhyhCKdS0xOTVjFZ3PQ0+uokSnh43OokRmoKe3l8eko6l8UTZeeVt/T2do0Ntgz0NPV3VXQ1FrRUeGoLG4Y7z39089LHd0r7GzlWkcRvUhY7ZMU2RZlLmGcyNfj6j2+duXNh4tyBtj2jvt46TaVHWZKhLs3UlAIkzVQW2BR5RrnPpATJb1EXONT5Dm1hhrncayjzKPMduFsr8BjgTDXPJYcyZVCmlJ+tEnq1XJsUcyi5BgluVvPNelSrQjUqJiGKTkz5/bJIlNCKFZaYFWkpFLK/TqnWy5XK+XFqsUwulsgIuZJcoQy0t1qlF4sUQFEXllQAAmvr6vUVl+WWluWUlBndbpHByNdoOBKx1GB1+Us9hRU5JVW+0pqcogpLZrYIvFetJ5Q6mJBiYjkikiuMlt7RkRvv3/v6u28v37kRn7wqICQoAiBpaEhIVMQ7AYvfWbwoKCR40TuLQkOCQ8OClgUuDg1bNg+mJJJCMBukBSrF+fC8u3tANhDgzoW+z4XJoGSXIo7CgJT+PS2wqUIhIwgBQFKwz1+H6RdAVi6XAh4FiWRTiUgilaj1RntmdmZOns2dLdcZIT7Aa75Cbwan7/EX8HAinckRKTS1LW09wxs8hSUpDA6HL6pqbqtv6/YWldmzcwyOjA1btqot5tUMKiYVo2ICQIdQImTxmByYIxTzBQSfEAtBjgLowxFCJBBLRGKxCJhNcoUSxfhsFk8hVwMkRRAhhothYAQJZGxIwMVEZru3fe1wSU0znYs2d/b4iivZiFRnymJBkpLKNd3rxiprW/UWexqDRufQuTiHyaPCPKoAocOcdEClIgHMZlG5XCYEcaTgrKXidGBd8SBy6B2CIRZbyEOkuBBmcfgwIsT5AJ5RBGWT3Z7gyEV8QojygRGwkMDVR8kVSlwWgiEwCgH6BLAL8IxM4B0QDxR44LLPO1Dg8Mg+VRjlo7gwjUqPS0iMjUuIiI5dGhiyeEngoiXLApYFBYaEBgaHLV4atGgpqAkMjogOj1oeszyBHLWPigkJDQcPaezyuNjY+LjlK1cmrI6MWB4dFU+lsAV8iUKh1mo1ZBx5lUCh4gOLSa7EjUaVxWpQqaV6gxpQqVRGgKRUkRHzAY8uJECoao1cY9SU1leNTk0MbdowumV8y56dY1smgfk0vnWzJz9fqFTQYSidywE5LERp4BrCwGxBKHQKg8mgUGjAamXSWEwKIFMuK50FM2ExJgHtVIjiGABSctYzMHLI6HIIuKgCPrA9gOUhALefC2EA1ElKBW0XB8SKwDibxQW/OWSHKkBWYBCQngw41NRUFo1KXbWSlrBcDHGqC/Mvnp69fOliXV19XnHZug3jczduXHr44OwH9z9//uP5jx+2bd2Y2dlgbC3FK1y8Soe0y69Yl6foydX1FpRv75y+feLR959/+/r7n3/5+Q2Zfnr95icy+CAJo8/f/PkF6c1wwV8MiaCk9vp3EP077zz6Vf47CEmFf1P5e+4lXTi1vyIp6aWUjKLxgjRMX73+45Pv7lx/7/2p6fMr6Z++E/psWejTpWFfBkSQ69kDIj4KjL64IvG4RnqxvfrGjoHLu9e9O7P+/snRB3Mb3z+x8e7xybuzW+/Mbb03t/Xu6a23Tm6+cWzT7ZNTt09svnZo/Nyu9TcOTXx8ad/Dc7uvHRy7tHf47M7+dw+NHd3WM9FbtqYyoyhHkZslczkEegNESKlCGR2X0uhwIkRQs4vsU/tG9p3dtvfS9q1Xtw2e31Cxt1nabea1qqE2C6vGiBXoKrWigynU62HLPwuMebok6mlA6NMlgV8tCfk8MPJK9IopBq3UqlL5dJhPhhUqxGU6abFBXGhG/CY4z4r4rLxsE9dt5GVaUI9N6HUiDpPIZdf4vCKHVeK01/b23H5w/9GXH9W3N+dVlmzctW3viaOzVy9fvXunpKGOIxL5q6q0LldAZKTZ45nctVOiUoXFxDjdWRunpig0BtBeqwCWplGYLA6HA61OSokGuBkRvSwweFlQCIDRiMjowPnCioTElYlJSatTALyCt4BCckpaWno62QPEY6xMWkmqvxUrQ8OiYmJWBoUsj4pJilmeGhAI9CmVzhYWVjS29ff3bBzpGh+q7Gzu375x8vDuip4maYYup6Fk3/njZx5dqx/r0hU7zVUeVYlTWZYpLrCB5GgtdraW6Kq92qpsbZVHVuqQFFgUxQ5Arspiu9RvkBcYZPlGRZ5JVWglIbXIrip2aMsyFYVOid8i9pmEuSbUo+VlyTkZYm6mBPeoBNkalpEQufWIUY7qZEKTnjDo1qzv33P0aP/Y5vDYpJDIxKjY1fGJlLR0VjqFCcOkFxqAa7J5J0d8ASKV8CVivlwqlUlVfFwsV2i8uXmtHd0VNfWWDLfBmVFcU5dXVeUqKMgpL1dYbRxAswZndlF1bmmNNTvP6PJasnygnFtaLdKa+Aotj5BDYgUN4TtycjoG1t24c/vjr76kQ5x/eeu3YbHRweFhy0KCFy8JCFi6JDg0ZFlgYGgooNTAdxa99Ye3fxsSuixh5XIqLQXwKGBTLo8hJDARQDohCngURjhk9xNKTicFQLVQAKy5MAoPEBMgKZNJB/XgJdi0UAD1832r5GRTnFxlTwAeBS+lUnFtbXVHV4e/sCS/vLKsrrG+rWNgfGNz51pHdi7g0crGFrMri40KqBwohcGGCXGmP79j/cD6DRPZ+UVsjA8JRQq9yexyS7Q6S2YmoZSzUB4i4sNCDBViQgkAYUymkAhIX1TYX2cLgKMSCgVkzEyJGMdJVgE4wqCx+bgI3AIuD6fSebhQweAK0hgIB5dBQlVNa+/GnQcA/ettzrDYlck0uKVzyF/cyMWUhNS4prN/w6YtZTU1KoMWIVAWxIAgKh+hoxAVR5gEH8IxLgyxcYwnFgnAuZOD6TwuAkN8DAA/zOdAMkDsADa54AkATES6t+dwuYCLAFkBEgU5yUhcDoAoASEkO//YbBRHuQByeVwGCzxwbL5QMO9XFpAowUUQGosMQ5q4OiUMPIOx8dFxCUFhkYuWBi0GlseywHeWLAXwCQoBQcFBYeFLg0MCAgGSLgsMCQsIDFkSFBobnwgeyfCI6N+99Qfw2EbFxK6IXxUbkxAcFLEiPjk6cmVMdGJqCp3N5slkUpNZq9PLVBqhRidUawVanUwmB5aGEPCoVqcEBamMnGCq0SoBpAIwBYSqUErIDlSjJqc0v2to3dj2yU27tgxtGqtra23oWOMp8McmrVoWGZFEo9IhiAnxhFLA5RCNniaRAaBPo1Ipfp+/vbV9pH94dGBDfVWjVq5H5xuEEBEgXBjhIRgO4FMA4XzwyEHg2gJrCBdKCIkIJ8gdODDERSAegHwCgflMBoBR0DjFbBacnkoHjQHALthBo9CUFhTnu7NEHDYlIYGamJiT4Rrs61/T2p6TVyjTGorr6mZOz7774YMnL3++9fizkrVtK0QQPUMjqvHSi02cWoe8r1DamydodVv6Siq3dI4e23Ll45vfvPzjy19+fP3mx1evvn/zBoDpz69egfz5G3I0n0zzMPrm5cJCJ6DKwItfofRX+S+WeSz8W8rfM5L+FUYX8lcvn//y4qc38zHfXr5+8+2ffr7/wSfP7n34yejUXEL6R0vCni0J+yog9JulEV+TK4ciHgZGXIpPOiYXz7aUnt/Udfv4pntzU/dnpx6d2vbR+T0PLux599jGGycm78xOgXR3bst7Z7Y9OL/rs2szN45tvH50HKSLM0O7BqsHGz3ra10dZdaqXIPfLs+2SnNdivwcQ062tqLSXVLuyiu05eZbNEY+hKXSWSs0Rjy/2jG6q2fu3tGZu/sb9jXL23X8NSp+p5nbYEErHfZcSwWB7UhKuRUa81lQ5JcBoV8BjF4U/mxJ5MfLoi7HxG/hMkrUiCJHrqw0SX1yUbZCkmdEfUa80EaUZAgKnYBKWRk62G1CssyY2yrxZij9WWpfltzjkjit5Wtqbz68c+HG5W0H95y+funwubnGns6mtd3+yrLdx48eOndOajGnwrz82mq+XP4P//yvGR7vBw8eHDs1R2Ww31m8NCg4PC2NCvQmJY0WEhS2InbF8ui40PCo0Igocpbo8hXxK5M4EJpGZQBluTqVsjo1fSGtSk5NSkldsSohKDJoCcCk8LCQ6JjgqNjw5SsXBUW9HRi1aFnMsrAEOleEEjp/aV1tV1d5e3N5Z6u9ICe3tqy8s9FTWajLtpvyM9dtG/3k+bMz779b0FHlqstTFDjkRU5TnU9VlikvyeDnGoV+s7jIpq50K8szZCU2WZFFWmSRFJgkeXqxXyvy60R+vbzYoihzEAUmod9I5FvAWwS5JqHPBLu1vEw1163kuKQ8lwxySHk2CWZX8B0qiVMvdxiUNouvvPzK3fvX779f29z2+0VBy4JjgkNjomMS4uJWpaakUyk0LospIYQKqUgixMSAmQCmgEQu6lCSfuJlSrWGDHTjzs4Bl9eVk1PT0gLgUm40uPPzjZluHiFjYRKZ3m52+wwur81bYHL5vKW13rIaqdFhyymUmZypXJwC4TKjERILKpvqp48cTGXR/u33v4uIjQ4CGBocFBQSHBoeRvaSAjZdEhAYuHTJkkWLFv0hIOCd0NCguLgYCqn403g8NpfH5nCZYrEQ0CQPmo8t/++9pAuUCVBvgUoVChkoA5paINGFlfhCAhcAQER5GAZJJEJChKMoRABqhDkKpXRiYkNNXRXM54s1ACqMMp0+Iye3pWftroOHOtf3SzRaOoRy+AKegIBFYhaK0XlciytjTXeP05O9mkIlV5ujGAtCOOQkURQDRyIT4+BQRQKJUk7IRDAKkWukZBIx+Ef2y4pAAcNQco08uZAJvIecWyqXKjNd2d7svIqymryCMk9OYW5euUhhXJnKpnCFKrPb7M7Pq2gqrW/OKSrh4uLENI7J4a9pXOf1V+tM7oKSmtbOtTkFBQKpGBVhXJwDIwwMZggwtgDnAnQEMIrA4LJwAdkLBRjpZZ/HBjXgu3EIEUCko1WCZE+whcedn/IIAJQci0dICwYClEoOPWPkjFVw+cClJO8BzgEnAcooyubxBCIR6eNIIuGhaEx8QmBoRGhUbEhk7NsBge8sDQ4ICgWsSeJmcMjSkJCA4GDAoIuDgsiXwYBBg+fz0KDQiKCQ8ODQyOXxK50Z7p61feCqBYeEhYZHLF8O7MiU6KgVccuTQoPjggOjE1asBjVMBgNYLDq93GCWq7VChQpXqsRyuUSplKvVClCQycRKlVytUWh1aq1WpVTJQKVCISX9QCmlYo3cmGEtqCqtaKjxFvgMDpvBboGFeGBExDuBy+JXJ1FZHC6Kcnjs+Z57FmDZpNUJJqP+9q1bX37x5VdfPPnm2TcfPvjo1LHTXWu6lWIVh84B8A6Ingwmi/PBeylsFoJhoOXxuBCwkjBA9GwuRvpJQLjg+sI4j4dSqcBIIGc18Hg4aIygMXS2r52c2DJ74swH9z+4f+PW1Miox+agp6QlxsajXESnNeUVFq/p6Oof3bDz4Mz7X3x25f6dnrEha7GXa5FzMjVQnjnFrWCUmPktXn5bjqjdZ1pfbu8pdrXlN2/u3Hfp4MfffPTTm++//enZ98+/efnL859f/fjTyx9evP7551c//fScDI3/8uVLcm3+vAojkZRE01+x9Ff5L5QFLvwbyt8tkgIG/SuMLgiJpK+ev3nx84/f//Tjc2CQ/vLDzy9fgV+Ab79/ODp1Pjb5IwCjy0K/WRLydHHI04CgJwGhHy2NvrBi1TG19Ghz0dVD4zdPbb1zYurD2e1fXN73xc1D713Y9eDy9KfX9n9x88DnN2c+uLDt+jGAoYP7Jxo3rS0ZaPZ2VNgaC/R1fm1LsbmjIrOrpnCgrW5yqHvX5qH9uyf2TW88cnT7yVO7Dxya2rZ9YOeuoYmJjooyl0iYRmNE2N2iPUc3zN6b6dhX71xnUbdrpG16fp1R1eBVlrslVnm3UXEcZl2NiPwkMPJxQMwfA2LIEKlLwj8MjrgaHbsxfbVHyc0pt+t9WhXp9sgO5Whhn15Y4pBVuPn5Vp5Hh+WY+LlWwmeX5mUq8t3awmxDca7Wn2nIsTX0tl66f+3zb78a2jpe3lJX2do0snVqfOe2B0++PHbpAkdCiMyGvNqqRAo1OiFx2/S+fQcPcxA8PCbOZHUwWbxViSlpKdTQ4IiQwPCUVakr41YlJoMKRlIabfX/h73/jo4i2RJ94X/ezJ1755zpbkAq761KJe+lUnnvvbfy3nskIbz33oMA4b13AuG99013QwPd+AYaK6DP21nVp8fceWu971vve/2tGTabqMjIrKqsyEzFL3ZE7J3FyxFKhDJlBk+QkpmTmJYZn5LOSUhmcuIYnDgqO4bIpGJpBCyDgmcxcSwWmsnGMmKiyMxBZFY0KYbIThZr7GKlzV9cWzOkK1BbWTW0o3HM8M7JY8bOmz5l6bzures2HNy55ejeNfu2zFq1qHZUa7C5zNlQ5Gotc7aWGmqD7s5K15AK++BSe0eJs7PUNaTM0VFsagnq6ryg+noPog1ebYMXmYHaFJRVOyUVTlm1V1blkVW45eVuabFLXuLmh8y5AUN4YZNDkWdT5dnUIbsxz20MuPIry4dPmLB45aqCsorYpFSt0TZ0xJjConIGk8NiApLHJyUk5mRmyMRCnUphBowz6q1GnVGjNgEzWW06vVFvMpusdqVW5/b5oSUHXPPn58t1Oola7fD7Cisqa1s6LN48scpk9uR5iyqK61oLq1pK6gcX1rf5yuraRk8OVTVlyQ1ivUXncmVJhY58f317a0xiPJ5C5sTHIe4maVTgUSANLAE/IDoKQ8ATSUQCAYfDYVCoKBwOSyGTYmLYyckJAKCAmyKRUK1GGFQuB+CRQyZi+wQARQbfzUatFomPDxlQ2Au8hAzW6wAJ5IhX/LC3fMgYTVqNVq5SyyJmVygpLAo6nFaBRJwjlWSLRLkyKTM+XqLRnLl8ecP27fCT+TKp3m5XG00Ghx2wPVcskCklOpNeIpdKFTKj2YKs/FcoZUp1hCksNjtgst5kAj7LFQvh5Jwej9lq1RsBrqwApCq1ViYHFtUY4c0Wu0arLy4sG9o1ckjn8MrKuuKSypr61iHDx02YNnfG/G6lyZnOV6zeuq9r3PQsicbmy5s6Z/7y1RsLyupzBNpAfk1d0zCXr1hndiq0hnQeL1uQq9Ap5Vo4I7FSIQKUQtxmqRBvWYCOMrlIgeTlgJcajUKJOG8SAxtBPSHmcmRBFYgCoBSoCRhWplJK1UqpUiHXqkE1BoPGYJSpkIBRAHTQeREBkqo1YoUyNTOLE5+AJ1MJVBonPhFPpg9A4bAkGpHGwhCpODKdRGfhKXQ8hYYhkqLxeDSRiKNQII3G4VFYPJZAgvfiSTQ8CeAzZuAgdEpq5pSpMx8+erxz156ExOSBg6LRaBydFpOYkEajcmJYKRx2MoeTyI1NjOXEpmekqNRSu9Pg8pgcLoPTZXE4bIjnfAfistTrdUemakA+Ug5dl7BffZvVaTXYTGqj1uSyOv1ukx0g1QoqVsqZnNgoDI7CZMbExmXzcjOyM3L5mXDPWG3G+ESOP+D59taN/v4Pnz5+ev/u3dvX7z68779/70F5SUVSfCLwqFwqA+pH5pGolDlioVyl1Bn0cpnCoNOb9QYtXH5AU6mMx+NnZGYJxTIoVmn0ZeXVy5av3t976OzZSz/e+emXZy/fvfnw7vX7928+PH/05NjBw+NGjrUYLHGc+PS0HI3GMHfeguu3vt24fdvO3n3zuxfbA26JTS1wa3J9OkG+JbfUIaj28hsC4tYCVVepfli5cUiRc1hxwdiq1vldy/auOnrt5IPXP7/6+PolaP+rN5/evvv89v2nd/2fPrx7/xZ+V9iv/kdkXmlY/i2SQqMWSf/IhIu/yBf5/14iXPgnCoKkkXv6v5ITKJC/+4H6/YmFzQ/v33/88OHzx08fP3x8Aw894nUDWfT0+X1//9NX381fdjIl6y4a95xEfYQlgj7GUR8RaXdIrNOchD3lgS3zR57YuuS7o5sfntl27+SGe2c2P7yy99qRtRf2LTm2ecbunrGrZrfOGlE2cXDelK7iCe3FU4ZWLprYsW7BhB09cw5uXn5qz6bT+3ad6d13onfP8QO7D/duP35k14EDm0+d3H382I4d27oPHVh75tiWvt0rFk7vrC8111UYlvQM23Z4zvS1bZ2Lyqpn5eWP9ziGOAMjSx1DygwNoTGzOw8uHLlbmHOJEvOAwn2EYz7CkJ8R6Q/wlLtE1kkWd1l26pLG0pFTOhtnDq2c2WkbUiKvcUqrnLrmkK45T9MY0tSHdPV5pqYiY32hqa7Q2VIW6Kgp6KwrGFxpKnC0ju+69fju3tN9C1Z37zp64Mqd79bu3Dp+9oyaIYNLmhrm9iyr7hwMDZHF6x83fWamUBJNILd1Db905Wrb4CEJ8akJ8SlJielKmVYl12ak5eSKZEKlNpUn4qZmxKdn0bkJ1BgupIy4BBo3jszm4BlMLJWBoVIHknDfENGDKPivifh/JuD/QiL/Mxr7T99E/S8cGcNKiM0Smn1FZm9hUW3LpCWLxy6cM3/DmrW9u5duWT9jxZLtRw5c/vG7bx/f+/bx/Zkr5tcNbwlUF/hriwKtFfldDflDG2yNRZ72Cm9XtaO9zNJWZGgKAXea20IAoMpqh7rWpaxxquvc6gaPst4tr3HJajySare4yp1bYssttgkL7aICh6LYqyj05nrMAo9FW4Qsrpe4TWq/3VYczK+rKGmsHTJ25JDRIztHjKhvbatpajp15tyVa9c7OrsGDIgiEckUMiWOG5uZnpqbkyUVCVRymVmntZmANbTI2nWLWaXTao0Gs82GrEA3IC6ULA57eVWV2+/354XaOjpq6huHj51QXFUnVujUJofCYLP68p15pWZvgcVfZPIXFTd0WPNKjb6iUFW9wesR61RWaOzdDsQ+Sqdy4mIZTCYgKZ5IQJY34bDROAyORIRNAgGPhxIUCh0WIhGK8EKhsLy83G635ebyFAqFVovMHNWEF9H/waOgEUMpKJRACtiKBHvXyJVqqd4Qjh1q0todZki1OgXwKGSAD6FcJOZJZSKnx9Xc0V7f0hwqLjJarWXVVRu2bhk2enSuRCRWyJV6nRAZujUbbRZAOo1WpkHWVCM2V4Nej3j2UQLLISPwSGh9DXys2WC06IyW8Cp7PcKAai3izkqqEMuVUoXa7Q+OGT9p8pTpOr0pKSWjrLSytaXDanHycsXZPJFKa1ZojDli+dQ5C3s2bjO6gq3Dx42fPj9YVhMoLGntHDpu0vTCslqJzCgQaeVKi1CiEclUYrkCCFiuUQplQrFCqFTLlEqpDL5QLkaiDCBTRFVylTTsvEmqRcLxa2TI4m65HqoE+ByJV4WISqNGDKoKOcKtWrVEqxIqZHKDVqyGS20LFRWrjcYMuBgiUWYunwV9nOS0+JQ0GisGR6YOiMag8EQGh0ugsqKxFByZRaTFYEl0QFIClYkj0+AYNJEEfQ4UgYAhIWw6CIMdhMah8SQCACuRCrcCmcIYMBCVkcmrrWvq7T00f8GiHB4/EMw3mSxoFPRVmHHcVCY9IZ6bEcNOYrPgdk7gcrkJCVxebqZOr/D6HD6fG66V0ajzeFx5eUGfzwMMCgpICiQKeAppZNE94nLf49CadKCQcXhdDq8bbnjoosRwuFg8EUcg4gkk6ELFJcRl5aSDQmXy+FnpGcltbU2bN2/89ttbDx/+fPcOyA+nTp/0uDzJCYlyCWJWBiQVSsSIR1KVQqXVAOVrVGqLySyTwJMnFObypVIp0HFJWdnY8RO6e1auWLV25doN5y5cefz42bv3/W9ev3/54vWrl29/ef7rr6/e9n/4/PrV2zvf392wfnNBfglcAAqVDnfhsGHD2zs7lq9csXPPjq4RQ3ylPluJ01ruUeVZs9waSbFLXO7lFTt5pU5FY6hg6uAhq6fULhhSOLm2dnpH57xxm07uufX8/o9vHz368Murz29+/fT6QyQs9sf3n/r7P797/9v7D5GlTuGhe6S9/i/WWH+R//+RCBf+ifKvSPpfTP5A0giVIkj64XkQ48QAAP/0SURBVMO7dx/evQUm/e0jEgsfkPQjEm/0w8fP7z72//Li+0VLTiQm3sYTn+MpT7CUxxjyYwLpCY7yHZZ2Qq/e1FiyYnTTnp4pxzfM7F0+bsf8Ydvmj9gwu2v5xIa5I8umdxXNGF62ZHLLylnDd/RM37VqXt+WFRf79tw4cfjbMye+P3/2xsmT144fv3zsyKkD+0727T5xePeZk3sP7l9/+MD6I33rjx5YfbR3xckDqy4cWXP24Ioj2+bs3TR+y9ZhPWubZy4oHjcrb8TMUOM4V+EQW6jLZ2316JvdTd3D5q+bNMtv2pKZcZrMeEBiPsZQnmHpj3H0RxjafXLMGRr7oNW6e+b4aUsmDlk1pWRqi6ktqK53a5t8mka/timobghqGoOGpnxNXVBT47c0FrjbygtHNNhqg+7aPHOpp2vGmGPXz37/9P6Bs0cXrV4+eNSwhq729rEjdx059MNP9zsmjCXGcp0FRRXNbX+JQqutjjOXr+7ad8Dq8NKZ3LT0HL5AptdZ5TJtYmJ6YkZubHoOISYOx+RQ4xKxTDaaxsQyWIQYDjGGg2WyBpHJX+Px3xCJ/4SO+oeob/4XJvp/4bF/ZVCjEuLYAn6iTKbwB0MNzY2jxk1b0jNv5fr5q9Yt3rxx+srlu04dP3D+7NSlC+1Feet373j59s3T969v3b979NLJY+dPjZk5XusxaUL2wODqgq4GZ3Opr73S3VZmaSnSN4ak5XZJhVVe7VTXe5S1LkWNU17tkFfZZcDuNQ5hhU1QYRdWOIVVLn6pU1TiEhe5pQVueb6H77QK7Baxw6byemylxVVDOyYsnAeYvm7Xji379yxe3VNcXVlQVjZp5sxNO3f0HTtaU1eXkZ2dkpbmD/hzeNlUCgna8ywkfiNfIhJolHKL0WDUA0RZ9FazEpjKaDDZbHqzCfDUYDaF8vPaO9pramsrqqoaGxvtNocvmG9zeqxOT3FFrVxnEqv1coMNqLSkrk1p8ViCJa6iytqOkc0jxho8bpFOpbYac2WSmHguO5bDZLMYDAaNRiOQoL3HYwFMSQQUHotMLcViESbF4TAYbFRUFOQHDRoUFxfncDj0eiRGkSEsYXZCnI9C+oetFDKgf6CqWq1ArKoaJIBOZHULYKjNbtLpVUoEyyRCEQ8yUA4lgKQqtWLClEnzFy2ob2ooKSttGdxaUV2pNej5IoEsbCxUqFVQFXaXXatRGPQKi0mnVkrheww6LZyKHNBXpTUZrUAf/FyxyeRQqeDMLFKtPjmbpzSZ/UUlwdIyqDiryyuUw07TmElT1m7Y3NTakZkjkEhVcqUWQNJkdWr0ZqlSmy2QZPJFU+fO33f4mNUXiEvLMLu8rlA+oHQ4IJA+VyCTyLQyuV4kUQtEcrkKcWClM2otdrNQKhBJ+UhAVbVCBjSpkGmgPrRqHdSPXoNEEQp7IVBrgFgl4ToMuyFA6ksFPxmIGlSmVsE3SDRKvkKaLgBMViRmpwOJipUqbnIKgUqjc2IBPfFkOpUVS2HGYIgUIo0ZHqCnkRksDIEejaFhiIChLAyRHqHSCJLiKTQsmYLCEwZhsdF4AoZARuNIgKTImD68HUfCwXE0dmZWrtFkGzp0FJcbx+Pxz567cObMmVAoP2oQmkJmUSmcGFYyh50Ux02GLiiLxWEymPHx3NTUZKlUDDyKOCt1O71edyDgdzhsDofd6USW70Hfxmq1wN78/BCCqg4r4pfUarI6rL6Qzxv0efw+uJ+48XFAogQiGY8ngkZHoehMemJyAp1JEYhy1VpFWnoSX5ADPZOiooJRo0d0dLa2dw4O5vlSUpPEQiGCpFDviAsusUgmlSoVEjl0FER6rQ7u1pzMLADTkSNGLFywcNfuXRcvX7p3//7j5788fv7ixrffHz1+6sDBIzdvff/r67fv3n749dW716/fv3n74cXLt89/ef2h/+Pz5y+OHTs5fcYsi8VOo9GTkpJsVktDfc3adSsPHerdsW/zqq3LF6ye3z6hy1YWEDr1ykJPwci25vmTp+9eu/Pbs7vunm5YOtLaVVA0ubVgXEvZ+MGzd6w8/MOFu2+ePP/85uXnN28/I1/b/+HNbx/7f/vwAUHScKgnaMW+IOkX+f+pRLjwT5T/+nNJ/8jAQ/320+dfgT77kXz/p4+fkbij/b/1f+5///H925f9L559u3TJCW7So2jyLzjmMzT1GY70GEe6R6Jfik3o06i2d1TP7iye2Vk0b2j5gs7yee1lqya0rpsxdNuSCQfWzT25s+fG8Z23T+27e/HIDxeO/3Dh5J1L526ePn3t+Imbp8/dOHnqxqnjN88euXX+6LeXj924dOjyuT3XL+49fWzdwb2LTx7sPrJnzv7Nk49sm3p0+9Tje6Yc2jFq4+rK9T1la5eWz53qmT7RPXayp3mUo2K0x91hkldIfcNCFaOr8kosawdXXrYZr9JYT3DM52jmcxTrFwztKY5+j8A6w0nsc1hnt5ZVja31dhXpmzymFp+xLaBp9GqafOqmgLoxoGoIKOu86lqfrs5vaszzD63SV7mD7WW2moA6z9I+efiV+7cufndt5uK5k+ZM7zt9Ys+Rg+t2bl2+YU3j0CEGn79r0lRXcRk1Pql99ITFq9fzRPJv0AQchRWflEljcFkxialpPBKVjaKy0cxYFIODYXOj6axvSJSBFPpAKu1rEvlrIumfsdh/QkWD/sOAb/4Ji6ZnpUtcDn1Rvjw/IM0LNM+aMXfH9nXHjy/euXPh1q27z57vu3j50MVL05Z3V3Z1Hrl86acnT/adOlnaWN82YviZSxePnDtd2VQ3etr481cvbdi9qbi+vHn88OELpzvrSuT5jkBntaU+X1Pt19b5JeU2MUBnmUVWbVfWuaVVdmmlTVRqEpSZBeVmXokpu8ySU2rNLbVLKn3KypCyNKQuCirzfEKbzVNRNXzqzLkr12w7dOToxUt7jh/fsHPn3GXLlqxevW77dk9BvlSn6xo7Zvz06VKtOhqL8QT9u/bsPn/pfG19DRaLJhLwiJUpI42fmyOTioC4zGbAIYfBZlEZdBqTwQB4ajRodTokopFeFwgEnE5nYUFheWlZXjAv4A96vP7m1rZRYyf4ggUyjR6otLq5o2PURInWorK6nfll7sKKYFmNymHTe+wGtz1LxGfHwxVhU6hUBp0Rw45B8nQaICmGhI/CYVDIkD0KeJRIBAjAR5AUh8MSCAQKhRITw5bL5UajUa0GfEIICjHn/d3hKGQQC6/FFKFSQNKw6oEYNDqFFYl4ro8M3EeG8jVaRWQoP2JAhQOyszNdbmdVVYXZYtJoNUDoJjPC6Yj9UKs2muEToFxts5k1KplOJbWbkej3OrUKYM8ABKc1GfRmvcYkFavFIoVWbTaaHCKFhhIXLzOax0ybUd022BYI1g7uHDFhUnVTq0ChTs3huwP5w8aMBy0srZKrdHK1rry6vmPoiK6Ro6sbm4aPHTd70UJ/QUE6nydRyTP5OSLE45IY+Eyl0onFSpFIrlYb1RqDWAJIjNhBVRq52QpXTSFXIEEikIm0aqVKo0Z8TmnUcEH1RmS+KEKlCEXLINXAHp0WgDo8Mxdx0I98qN2q1OuSszNSeFnctGQSm0HncigcFi2GgyaQv45CD8LgKUw2jRULGEpjxxKoDCyJSmVx8BQGnswg0dkESgyeHIsnx+DIbEBSNIEGtArYGqZSGhyMwpOisHgUnogj0vAkOoFEw+DIODyFQmUx6Bwala1S6ivKaowGazQKrVCqjx4/cfbsGb/fl5mRxedLUNFECjkmOSk7MSGNzeICksbFJcbFJbCYMfAR6RkZbjdi1gf6BBiFe9tut3vC7kmhexPxtJ+Xl+fz+RzhoXy4uE6X3ev32F0Of9Cv1WsZLCYORyCRKFgcAQcdJRyBQqPSGFQylRQbx0lNT5HIREqVLJuXkcVLV2sBPXm5wmy+KCsjKxkeqLCVFCpZKZZJhVJJbtgdAVSvTquTCMVZ6Rl5wdDaNWtOnTp57/7dd+/fQDP46be/ffj06cXr1z/+9PPp85e2bN995PgpoM/Xb96/fvPh9fuPz1+9ffbi1SvA0zfvX7168+Cnnw70HmxubAL2RUYFZKK8kHfRgtnHTx64fefy5RtnNu9ev2DVopEzxk9ZNn/3hRMXfvpxx7VTY1YvKJvaKa1yCiusgXFNxZM7PMNqise1DV0yde3RXVce//Ck/+XrT29f979+8+7Vp/53nz6AvkdG9H4DEv3XcT+QP5q2L/JF/p+SCBf+ifJfEEkjvyjyrP6RB/nwoR96uG/7Edvox/6PH/o/fIbcpw+f+xHf+e/fvwUsff/ilx9nL7zCTr2PYz3DMl6gac/QlId46g8kxpnYuPOFgTNzx22fN2bb0ikHV869sLPn+sH1Nw/vvHOm7+crJx5fO/Pw2pn7l0/8dP3M/Wtn7l09ff/G+Ztnj904dfTnW1d/vnnpzuWjP1w5eOfqwe+u7Lt8dsvh/YtO9i0+sn/OoT3TDm4fv2/j8F1rBu9Z07Z9Wd32FVXbV5RuXBLYtixvx4riDfMDa+fmr11RM39J+biFRW0zgwWdppIhgephVboC87Ah1UsL7EvplBu02Adw2hgmICmcNpz/XTzzFJvbI8tt92tsRXpZlVnX4NY0uGQ1NmWDW9caVDf75fVuBEnrfUClmlqfuTlfWW5zDy70thY56/KsJd72icOOXz79/Y93dh/q3bp394IV3XUdLTXtLVMXzNt76lTfpStisy0xVzhy2qxQZd3/8Zev/9dANJHJZcalkBhcLJGBJzFJdM43RNq/kOmDGJyvKPR/jML8QzTmn7CE/4nF/iMaBWkUi0lPS02WiEVmo628dOSi+RtOnli0Z1fZuFHaytLqaZNGrVzWPHuGv71l1qb1t588PnjxwrzVq4ZMm1rU0jx+/ryeTZvW7t5d0dycLhIUVla2DRuSlpuVlptZWFE8dc603pOHjl2/ePLurYXb15mr8vkevbbCoyh3Kypd8kqnpNIhKrflFOpFFTZRuVVcauYX6XOKdDlFhpxiI6/cxi+355bYeQW23IBDFHCq8gPWkhJLQdHCNRt/uPfTsQvXl67ZNGXOwqYhw5o7utqHj9pz4ODFm7c8+QXZEtnQ8eM9BYX/+PW/iNXKPYcPnjhzevKMqRKFlBnDiOGw4+Ji4+JjU9NSeLnZubk8pUpptJgMVrPeAhhgMtktujCQGU0GmVwWDsqpLczPKy0uzgsG/T6f3+ctKSn2B0NOtzevuFRvdTj8eb7CMo3V7SuutPoLLL58d0GJt6ykeVRXWWNtOj8HTyUzmEwOhxMXy+XGctlsNmAFhoDHUkloEgGFxaJQaBwOTySSCARieOCeDJsYDDYaqASNSUxM4vF4QqFIoZBHpo2agAPhHMNmUb/fGwj4gEqV4fX4UA6FWh0yi9Rg1AB3qtQyQFKb3WQyI2HGIQOcCoQaoVKdVmU26eVSMRL7XiGVycQAtGaj3mG32G0ApzqAOmB1p91i0CgNKgXiB1OPTApUy5W5mXw1QgVGsUBhNrjLS+vygmWhUFlVc7vYaHaXlK3atqO0sZmZksZTqn3FpUCoXeMmCFVaamy8TG9q6Ro+bc6CiVNnObwBmVbX1NHZ0NbmAWIqKXYFfJn87HReusGql6kkUgWytAt+CfC2XKbSApgKZWqlRoH4rJcAWEqlArVKZjBokNF56GcAb0JN6RDnQ4DwasB1yMNP1UAdIQFI1ZDVa+BCA63qjAapUiGUijNyc4RyaVJWBopMwDOoRDZ9IB4TRcIRmFQCnRGNJ2HIVAwpHGeXGYOnMakxXAKNCSV0ThyOyiAzOWQWF0+JIdMTiFQunszGkZlhKqWElQwwCgoZDJEcjSPiCDQSlUWGYzBkEokRx03OyRHisGS1yjBm1IS01Cwqle5wusdNmFBTW0WhEEeNGrVt247ystqkxAwclsaJSeTEIMueEhNSIcONTSQSKTEcDp/PF4lE0FkBEgUeNZvNLhcQqQs2w5Gf7F6vF7aBUT1up9VqttrMbo8TuiXBvJBGp0H6SxQaaHQ0GovBUchUMpmCw+NpDAaVjkyDTkpJyMpJV+sUWoNSo1dIFYLMnBS5SiCV8yVIWH+RBIn1hcQVFUhEQpkEegVqrRqZoCuTSxDf+TKvx1NWVjykq61nVfehIwev37z28Onj1++RiaPPX706e/Hypm07duzac/Pb79+8//jq7YeXb/rfIJO+PgKhfvz46e2bdz/e/XHVih61TJ6SyM1JT05NitWppc0NFRvXL7tx89zNby8cOXnw8Jkj529d/u7ZTw/evVx+cJu5vlCQb/EMq21eOmXmgfXzDm2umTXK2lLi76iumdg1Y+2i3kvHH755Bs3Sr/APCUD69lP/24in0k+fPkWas4iV9I+2G/L/IYNIZOfvh3yRL/J/S+Cm+nPlv8Xypkja39///n3/p4+fkN7mx35k2jjS80ScFb/vfx/2ENX/8f27j89e7NNYT+PpDwnsX1Dsl1F0ANOHOOq3ZPrF+OTbTQ3Pj/XePdH7w9kjP397+qebJ598e+XR9cs/XTn/5MalB5dP3bl49N6Voz9D+fenH/1w4s7V3juX990HDD2/+9rJtRePLT9zaOHJ3jl9uyfv3Dh898aufVuH9u0YemDL4H3rGnavrNy/pnr3iqK9PXkHVub1rsjfvzK0d2Xe/p6Cg6urejc0b93YuGpz/bKNzQtWNM9eMmTwyGprvmXYxCFzpw9bV1N0Wq87Q2X9RGI+xdCeo6jPUORnONodIuN0DKcnN21Upad8WFmgq9TeUWAanGcYHNK1BZRNHkmdU1Hv0zQFdY1BPWidT1ZuNTcGvB0l/sElzpo8Q76jccTg05fP3b5/d9q8OZ2jR3SvW7Vh57bFa1btOXFi8eYtKo9PanN0Tp5qCOWh2ZxBNOYAIpUWn0xkc1EkOopIjyLQviIx/kJh/jOJ/j/xlL8QqX+BBiYtPQHaDZvFU1XZMmHstJ7updu3rNizc+GOzfN3bhmzYmnJmGGqiiJRYcDaUq+rKc9y25IM6qYp467eu3P+zu2Kwc3mgqA5P6j1uMSAPHaH1GDU2uzuYMjmdgvkEoFMnJKd6vA5Fq9eOnXJvDW9e248+3ll7059qZ/v02ur/cpKd26BUVXvl1Q6+aWWrEJ9VqFBVGYWlRqF5WZBuYVfbhVUOIQVjux8k7TEFRzS1DZjyoxVK5du2jplYfewCdP2Hjz87Y8PJ89c4AmVFFXUrt6w+cz5C49/ebFlz361xVZYVTNs4iSRVk+Oje0aN65n03q9zUqgUbRm46JlSxctWSQU8aPRUdy42PiEuJSUpFw+DzH86NQ6s15vMZgdFq0B8Z+IsJhaCUQKbOoEIjObbDYLNKUOuxWwz+P1+gLB0eMnVNc3qQwWmc7kyitsHjqyrL7FmVfkzCssqK0ubqj1FhdkigREGjUmlpuRmZmWmgZIymQyCWQSjkwiMqgYIgGDA8HjgFGg5ccTsFhgUzKk4cF8ItAqMAGHE5ucnJqVlQkEFlmwEh531rrdTuBRt8dhthjUGoVCKQXo1BsAAhRqDWCeIuzTFFnbZLHCD9ECiQKYQgaBUb3KaNR4XchifamIbzXp9WqFViWD32026KyApVo1AJvVYjQZdYDrBrUa1BheMWU2WMR8iVys8nnyGhva+TlylyNvw/qdpaUN2Tx5qLymccToweMmzl6+smnEKGdhsdRgSs4ViLX6no2bAUyTsnnpfCHQSnltQ9uQoQabPSU7G75JolFliwV8JOSSUKlTyDVSuUqsUIlFYp5ELNCp4SeqFFI5kLZYKFYivvUVMqlQBUSKBJQXqsND80q1UgW/LRxdQIXEhtKLpYgfe51BDySqUMmRVC1H5p5KxGnpSFCIrNzc1KxMIp1G57BJLMY3aNQgHBZPp2IpZByNQmBQsVQans4kMtmQYihIHk9nk9ixOEBSCh14FAucyuIQGJwwksYRKAiSEqigLDwFsaRGeBQyODI9vEnGk+kUBodMYWOxVCKBwWbFx3NTqBSWXKYZMmQEny/mcLj5BUUlpWVxCXCvxsyYMe39+/fbt+9JTclGoYhkEpPB4MZxUjjsRG5sCpeTQqcgboZjY+PgjUlJSXK53AbX1gLdLBMQaCgU8vl8VqsVkNThcFjMZqfDhgzmW83I4ien3RvwC8UiJptFIlEwGFwUdIdQGBKRTCbTCEQSlcYgUykkCplAwhHJ+CxeusmiszlNMqUoJzdNLMtWacQyqYDHy4ZbFK4SX5grDsez10JXRq0QiwVajcpqMcmk4qzMDD4/OzsnTaoQef2ugrKC0RPG3Pzu9vuP/b++e/vm7btvv//hILDqoSOXrt54+esbaDFevHzz7v3HO3fu792zb/rUGSWFxTqVOjMlxaBSNtVW2ozaJC4rPZnrtOrmz5m8awf0rA9ev3X5+NmjJy6f+v6XB33Xz0xZu2TmttXrzh06dP/bq6+f7fv+csu8ycVj2qsnDwt01pWMaGqfOXbZznVX799+9fnNy4+vXr7/5cPntx+h+foYcaqN8OjHjx8j8ImYTpHJZ1AGlAqNGxL56Y9W74t8kf9PJYyFf6b8Vx64/w8CTynyoCKPKkKlyNMcfng//Yasafz88Tckflv/B9i6s3VnXzb/Gob2lBD/PJr5HE1FvOjjad/hKeeSUr8fNvzd2bOPrl25fePSd4Cht2/duXL5h/Nnnt6+/ODasbtX++5dO/DgWu+9qztvXVxz/czSq0fnXto749Lemef2Tz6+a+SR7cMPbx3St7ntwKbWvWtq962t6l1bcWBt2cHVJQdXFh1eXXxoVd7hVf6jKwPHV+UfX1tweHXegRWAp0X7e8q39ZRvWlu1alnFvBkF40cGmhpsZrd45pJJV787d/vK0WtrF+6WSS6SmY/wrF9QtOdo8lMM+TGO+iOZfozN3GBS7Zk3Yfz8MR3d44esnJo/uUHd5lU0u2WNbnlDQN2cp28KmuoDtoaAvtatrnaY6r2mOp+tPs9WHTQWuxvHdF747tqpqxfXbt986NTxs5cvDRk1CvGU2dLSMXnywk2bpqxaoS4IxavkhPTU/0HAY2K5/0IiD6LSyPGJUXRmFIv7FT32axaXJZDoCkvy2gePWLRw9ub1y/btWtm7Z9HWddNWLpmwdO7IuVMLOuqdjWXKEo8o36GsCFbNGFc3a5Kpvlxdkq8IeU1FwSGTx01ZOMvosWbLBUqr3uxzq4xmmcboLyhv6xpVWlVvtDkyc3lqg0ZlUKbnpOrtemeev6iubv7qVRfu3t5y7KClMi/NqtBUBwRFVkG5I6vInF1sFlS7eBU2YaVVXGmW1toltXZRjV1YblHV+YQFlvopww9fu3zo6pVlm7d1r986f8X65mFjB48ev3nP/rNXb2zasXvKrDn7Dh3uO3p0/tLuyqaWjtFjzl68NG/lai60mRL5xDkL8ioq/+mf/zklh7dzf++9nx+tXL2GwWL80z/9IwcZP2dmpCYnJ8UnJyfKlHKDGVBHawHiNBk0Og2kWr0WcAwyeqNerVF7vJ6uYUOra2sLi0s6hgwtKCptaGkrLq+Sa/RCuVpvdxbX1OeVVcp1JqXZWtrYUFRXGygtk2h1TG48m5sAX8ONS2Cy2EwWh8mOYbA5rBgOiUIhEAgkEjJkj8Fg8HhkYimRSAgP4gOeYqOjo4BYqVQqi8WK48bl8nKgXQfSACRVyKUWsx54EcjSajOYLTrAML0BUZVWqlSL1VqJwaQ0GJUGk1pnUCDLmwwqk1kLXQmDEUFSs1nndpgNarleJQu4HS6AU51aq1HrdTqz2WK12MyISdSoDHvol0uVbrtHrzFrVcbO9uHDh431+wpnzVq8Zs3WtHRhZpZk7fqdo8dM54u1KXyZxOIw+EOTFy0ZM2t2RXNrfUdnYXW1ze9bs3nL2KlTUnMylQadQCaVKBUao1Ysl+QIeUK5SBRWqUoqV8tUWoVKKwfikSoEEplAIZdoVSqt+ndVAnDJJICkkEMmtSplMiQckFAkgoMlyHi+Go5DHLTrjUaLzeryuE0Ws0AkTM9Mz8jKSExJikuMpzFYiHmaSObGJ8XGJ2LCi98JVDpkUDgiZEg0BhFYk84g0llEOhtPZYJigUEpUMIGhQwohkQl0FkUViyREUOiccj0WCKVQ6DGAI+G1zbRw1RKC08qZaBJdAyZhiJQ0UQ6gcohUmLweAYGDbjHxmOoMewEpUJXUVnL4wlT0zJaWtpCobxvvvlKLhdPnDR+x65dvlCeQm0YN35qaWkNAUdn0+L5GbIEZlpiTEYCJyOOkxwXl8RkxTAYrJTkNKlUbrM6rBa72WT1+QLwUR63x+v22m12k8GITFmxWgFK7XYgV7Pb48nOyabRaQQCMQoBUjQqGplPApsgJDKZBJ0oIgGHx4BSKMSERK5QzNPooPOmFIiyFUqRQinJzc1WqmRqrTKHlylAei0iuVIiV0pz+TlisdBiNsL1EgkFcMkkEmEOLwu6NSlZqdkC3sZtWz99/vzm/TvA7g8f+l+8eHn//oPe3gO7d+2+eO7cwf198+fMqyivUCvVIqEoKz3TZrZMnTT5wN69N65d3bllc2VxsUIoSOHGGVSKoNc5a8bEGzcvXr11/tCZA33n+s7cvnD2zvUtp/rGLJ3be+3Si7/97eyDez19+zeeP7Hj2vnmBVN1dfnBEQ3VU4aOWDptz8XDd988ePLx6bMPT1+8fdH/8QOQKLI69z0wM5KD9uvjb5/7ESf7nz58QgyqkEbauN9buj/0f5MvxtMv8p9KhAv/RPlvhKT/Xv71MY08u2FchRfogX767c3bB6tXn0jnfYuLeUyIfYqjP0OGwmmPCbTbRPrp+LTbI8a9OHfp/o3b3337/Y/f3fn+2pWfv7368sG1H67sv3Fu6/VT664eXnqhd+aJvWNO7x9xdu+Qc1s7z2/pOrmt9ciWuiNb6o9sqju2qebYxtoDq0p6V+Qf7Mk/tCL/8Iq8YytCx3oCR1YEjq3wHl/hPbkqdGpN/rGevP1LA7sXejfMtM8frZ44WNhZlVlXkFzq5paHsqzW9K7R1XuPblu9b/X4uSNHmpXrk1KuUbmPcazHGOoTLPkpjvIQQ/qBRDsZG3/Y510/cdisZdOGrZ7hHl2pbHIrmzzKFr+iKahuytM3BM21fnu9z9zoU9XYlZU2VbVdV+u1NuTb6vN1Re6GsZ1Hrp599OzJsjWrRowdU9fU3DV27IQ5c9b37rv604PZOzbqa8p4fmesWjYokTsojvNXGjWGl5OlVUscDltZVaC5vWbsxIkr1yzZu3/VsSNL9u+ZtnFNx9xpxUNbnFWFttKgp6rAVRGU+42aYoe23K2vDqgqvd6hdfaWKl1Fgb6kQOaxy+1mb3FesCRPZ9PZ/fbKxqqapkanP6TUWs32kNVZIFGanP58iUqVJeAZbQa5RprBS5eqkDCbweLSeSuWX7r7/erendbKAkm+PcOrTQvo1U0F/ApndrldXO+T1DpE1WZxnVVYYxHWmKXVNkm5TRQyTlm98OdfX528fmP87AWLV2/ZduDE/lMXpi7tLm9r23Ho8K/v3u3s7e0YMayupamhvW3xylVXf7jz8y8vJi/sjuOJLHnFI6bMzJGrv4pCD580+eiZc82DO1Mzs+ITEp0OeyjgS09OSk2Mz0hNAizl8XPlSmQOnMPltEKL7XRYnQ5deFRXZwKoAY7Tm2zWooqKwrLyUFFxSVW10WrXm606kwXoT6oEEDdpzBaNxZojkQZKyibOnjNs4qSqljahSgu8QovhMjhcJqRsDuL7PD6Jw4lnMthMBotGo5EpJAIBYBRBUgLCojgiiQAKJShUVMQ5FJQzGQw4WZlUbNTroHWXSAR6vcqgB0CTAGLClwOMAoPq9FKVVqTUiFRascGsBKTUm5RqnVStkej0ctg0mlRwPEKlOqXdorObdU6bsaaitKSgAEBOo9UC0ymUQK42sVSlNzp0BrtKbSosrJw7Z2l9fbtArO4aOnbS1LliiXbytPnDR07K5iti4tLtnvxJ0xc0dYyy55XytIYMmXLl9h1d4yem8HLd+QX5ZaXevEDT4BZP0JsrztVbdAqtXKwQSRRCpUYqU4mlSpHepFbp5AqNRKmWSRG3TRKJTAgpYA0gaXiplRyZKapSatRKgJtIXiEHHkXcr8tlUp0WWTgfdkIkU6pUiPshpcLpdrm9HiiEuo84hcUDWiGet0goNB6DRZa6U2gsIplOJMEuWnixEZlAopEoTCKZQaQwyHQ2CRgUjqFFrJ40YM3I/FHIRzbhAERpMWQam0RlEREeRQ4OL7pnkegxRBobhacMwlGwVFY0gTYQS8GQYxBjKpGNw9HJJBYRR4+PS5FKVQ6nl8HixMUnDukaBgw5aNAg+FktbS1WlxNNIjW3d927//DatVtykQ4/iBpHTaahYhKZ6YnszDhOamJSGic2PpabkJKcnpSYys8V67Qmp8PrcQfcLq/H5XU7PQ4r4jQfxO5AXJVabYh4vN7MzEwiiQQYGpncDN+LRqMxGBQWC+SOONCNuIYI36uwA8Vk0oA11RoklpgGCcgqEYl5IjE8SsiFAxVLBTKFWCoT8QW5ubk5cMmkEpFIyIdXqVioUsKdaVDrNHHJSSPGj0dG5T9/fv3q119fvHz44KfLFy50L1qUH/B7HQ4X/MFNSsrNzvJ7PcOGDl23du3pk6eePH7y/s27/vf98Jarl68smDVPLVZlpaRlpqZAF3LylDF7D26/cffKwdP7Z3XP2nOid/+5YxMXzt1z+uTPz3/59unz71++vPX+zY2Pb7fevlgxZ0zxzOGFUzscneU10zvn71p+5t7Fh/2PX/S/fNP/9i0yive+PwykcI6fAEk//xZG0s/vP3969+ljf8TU8gmxuiBreD/BZiQe6X/E0i9I+kX+U4lw4Z8oCJKGcez36Sn/PQWuxO+5SC30f/j86y8PVq85l5Z7C0t/ROY8QpF/wdCf4xg/YRnf0Tj7E9Pvd69+d/fnH2/dffTjoyc//vju14e/Prlx6fj6vh1zTu+fe3735LPbRpzZ2XVyR9vJ7c1ntzefAgzdUNG3rrh3ddH+lQUHevL7Vhb1rSw41FNwuKfgyAoEPY/3hI73BI+t8B/tdvctdhxYaNs7z7p9pmnNRM3y0bLZnbkjqxKb8hgNeTGDyzOG1QkmdponjSweNbq6ZVSVt86rCur9hbYOq3ZbauY1auyPBPojPFAp5SmG9gTPuEtknGTF7jfq5zWWBQaXKOu90kq7rMqlqvfLG3zI0vu6PEtjSFttV9c69a1+baNPXmVXVbu11T5NpVdb5s2yKKqGtd199FPfmZPjpk9Zvnb1sfPn9p88PmLW9JELZhePHmJvqVVVFKhK8zVl+ZaqMndt1ah5c6Yu7164edPSXbvnbtk2ZfWaMcuWdcybXTl+tLOxRl0Y5DmMEq/ZWOSzFPu0PovGZzYWOC0VvhyHUuDX8UOGWD0/3abWl+XpC4NyaMEKQ3kVJfllRQa7weqxBYrzoQWTak0KncPkKCit7iiqaB47ZXbX6HHQ+gGVCmQirUknEIoMRqvD4yuurt56YP+Pr37ZdvJwx5yJga46XtAor/TKawPpBQZZnU/R6JHW2XKrjIIaMyCprNYuq7Rne9WO2oLxC+cs27518YYtE+cuXbV934O3H67duzezp6dx+LBl61Z/d//HnnVrho8fNXvJwm/v3Ln8/feT5s33llWVtXau2LJ91Iw5cZm8FL5w7rIVeaXlg6KihVLZlq3bLl26tHDB/IQ4Lh6DToiLjY+Pz8rJFoiQmIYAMRab1Rfw290urdEA1KM3myJr8NV6HQCg3mrRmS1KvU5tNKr1eqQ11uv1ZrPWbJJp1HKdVqbT+ooKa1rbAqXlwbKKXIUKRaJS2bHM2HhWbHxMXCI3Lik+ISU2NoFGY7FZQKgcMoVMIiN+qghEApFMwhOh2cchKR6HwWKiUdHRaBQKHU0hk4FemXR6Znq62WSw2kxqDbTtQqVKqjeoLFY4L61OL9MCfSIq0ehlJqsa1GBWhUtkGp1ca1AYTGrgZzh3lVpq0KuMBpXJpPW4HQaDPoeXa3O6rQ53XmFZML8sV6Q0WDwytUWqMnv9xbPnLdu6s7eiplljsMs15pi41NkLlo2dNENjdAgk6mBhxZRZC8vrWytbOspb2gLllcvWbyyqrknKzoKeC7L4GpBFIgBeMVkNKq1crVPIVWKxjKfRy0El8lxIdUaEnhVqiVwlgRRUphRrgbyRJWdaIGYQTfgFehAaINjwIi8ogYzDYbdaLcCg2bk5mdlZ2TnZ2bycJECzzIzk1BQmm4XBYQFGyVQKCoPG4QnkMIMSiFQ8AVnzjsNT8KAEyCBICpuwiwiESqQQAEypLAoTcYAP9PkHkgJuYojUiAU0QqVkegyFxkaoFDRMsVAOaSSPICmBjKUwowjkAVgihgLMyiRRYqhUDpnMYjG5NCBXCjObL0LhSVQGu7FlsMlmT0pOdTqcBUXF7Ph4DIVS1dC8r/fwunWb+dlSp9HnNvqpKDYFxUzlZMVzoc+SDn0eOiOGy0nkxMQz6DFpqVlajdFktFktzoAvaIP722xzOt02u83msMMWpA6nA6g9JTUFbjk0Fo1EcCATvxn4TRQqGo1GDKYYDDqy6i5sxSdCP4pEBnjFAqRyuRy4HPAQaHWIq4dcQXZObka4LyGFVK5AXJSKRAIxwqDQaxALBLkCXrZIwFPI5GqtBk4gITXVm59/+dr127e/27Rh45IFC0cOHRby+W0mY3pyYkpCnFGrtttMQ7s6jx8/9uOPP7769RW0GG/eAA1+fv/uw6NHj2/dvL2uZ71Wpk2NT05LSmGz6Nm8dLNdt2zNkou3zneO7aztaOjZvO7YpXPnbt3qO30GOksXfrx74/Uvq88eW3/99NobJ6Yd2pQ/vdM/vqlsWlv55JauJWO3nt99/dn3Dz+++OXz25ef3rz6+Ppd/ztkmB6aK2iyfvv84fOn/r99/vAb4kHm90YMcBS4OtKm/9uGHdmDpH9D3hne82/3fpH/9hLhwj9R/hVJ/zvLvyJpRKAHCs/8i+c/r1x5Oiv3GobykMB4hqU9xTAeY5gPyTHnCbRrBWUfb3z/6v7j5z89efX8yeePz148vXJ036J9Gyce3jrm8IbBJze2XN7RcWp93YHlxQdWFRxaV9i3OnRwZWDfCv/+Zb593b7ebt+hFXmIfbQ71NcdONwdOLLMf2ip7+Bi957Zxi1T1OvGS1eNliwfKV44hD9ncNac9pyFI2VLJ+pWzXSum5e3cWHx7pXNx3fP7l4wrKze6i0zuUodjqYCd7Frglm3JSvrIpNzn0h/gqM+wzKfYBhP8bS7RPJ5NnelRFTv0JuCJkmJTVnu1NR6FA0eTUMACU3UHBTVWKW1dl1bSNPkV9S6lXUeVa1XXetXlDrNtfkCl75uVPuhS2du/nhnx6H9s7uXjpk9w1VZUtzV2rlo1qiVi2umjxuzurvn2P7tF0739O5euX/X+CXzu2ZObZkyMdDWpC8tlIV8igK/yO8Q+u3ykFtd4DWXBs3FAa3fLrPpJWa1zKox5NkFNqUyz6otdWXY5YZyv7WqUBdConTqXA6xVqUyaJUGbbZEmCESqi32yqYhQ8bO7Bg5Y8L0ZeOmLxo5efb46XPHTpuhd9hjU5P0NotMrhQKpWKpvKWj8+adOz+/fnnlwZ39l04duXl56KIpOV6trNxtainUNoZktU55gzO32iSotYjrrJJaq6TCKiw05Xp1mWZl+bD2zUePbjt+as3+vj0Xzs9as3LG6p6KzlaFy9yzdd3dhw/OXL8Qdk0wY/DoUWVNzUMnTz1y6erPL142Dh9Fi0+yBfNbh49kJyXjyNT5i5ecu3R5xqxZPp+PRCRmpKVlZWVA4wpIChCTk8sTScQandblcVudDkBSpRbxtgkwGlGZRqWzGAw2s0yjUBuB71RKqBa9VmPSKfUamUYJqrMaxRqlSK1SW6zljU1Gt3sQDk+LiWVxE2gsDjsukcNFNC4xJS4hmctNZMXEkmlUEpUSXkFCJ1EoWAIejRimEKsp5DF4HBABwAEO8aeP+earr2kUqkgkdDitMrmYL+QBChgBiRGLrVajBapW6IwKwDu9SWm2aS12ndGigRKtHgqVOqNKa1Bp9Mg0U4vNYDBqFEiQJiRou1gmraqtHzVuUkllbVvXyDGTZzn8JQK5MY2v4CuMeaU1FfUtE2fOmzF/SVltk0ih4yZndI0av2Tl2ub2YdUNrXMXLZs1b4lMa9TaHM68kL+42FdQKNcCvgLE6yUKqcmqDw/jig0mrd6ohrOVq0RSJV9nBFCWA5vKVULAaEBS2NSbVCqtDM5TqQG2Rqb2giiRNfNKQGlIFUrgVKPNBjjlMhpNUKpSqbOzc+IT4qEagTsZwHgsxNEBVCmOQIAqxQJyAktRKOFlY1gcnoQBLsQSI0iKxkA/AOFR2IyUQEokUgFJ8ST6H0gKZBkZiwfWhAzwaIRNIQXupDA4NEYslcGhwsGIlygOlRVLorMihyE4S6WjCJRBOOIAHCGKRMGQqUQqk0JnkalMJovLiolPy+YXV9Wk5PABW/PLq3Ilchozxu3xNzYPprBiMBSaO5g/dMSYrCwBl5O8fdPu86cvtDd0EaOpdEIMkx7LjuGy2LFUGpNOY8Vy4mPY3JiYOOj/ZGbkmIzWwoISu9VpMVs9Hp/N6bDaEUB1uFxOlwvANJYbh9x4WAwOjyeSyV9/E0ZSDAYVri/ELgqvaAyVSmNBxVKA4AkYDAYIlcOJzczM0mhURpNOIhVmZ6cLhDyhKBduTgkSK0smlYoBSdUqhQLxoC83aDVqpYLPy4UnTiqXcZMS03i8wZ2dXUOHG3SIay6lVJaSkCAVCsqLC6dOHr9t68YTJ48eO37k1JmTP96//+vbN2/ev3v28tW79/0vX705fvLMkqU9c2YtHNLaNbRj6KgRo3w+f1JqEp6C40tz20e0tw1v85fmVTbVdo0dsXzD2kNnT4+bM2P7iSMXHt0rGNluH1LX0D2tYfk0z4Rm09By/7i64Lha/+jymtntk7ctPPDj2Vtvf37024sn/S9e9r96//k9tFIIUYbnkn78DTYQFAXiDINmeD0UyL9v2X4HUEDSj/+a/yJf5A+JcOGfKP9tB+7/rwW5Lr8hM8nfv/30+pd7a1adyeT9QKQ/JdCeYqlPMfSnWOZPBNZlTvzVrhH9D5++ffbs1ctHn979/PD+qd4dM4/vmrZ/Tdva+cH1c9yHlxcfX1rUO9e7e7Fz/0rXgeWug93OA92ug8s8B5d5+7q9R1aEDi0L9i3x7V/g2j3Htn2GcctUw9Zpxo0TlGvHSteOk22arN0+07J9ln3bLOvuhZ6+VUWH15cdWle5f3XF/lWVB9Y1HdsxYfHMhspyZaBAHiizWis8tupgXrl3pEO7PS3tCp39kEB/iKE/xAKSAliTfqCwTrAT1mTzhwfdRa0lBZ2lwWHl9qEl+uagosopafDwm1ySBre80Sut98gbvMomv7opZG4vUVR63O3loqAp0yytH9N55taVyz9+N2nhvNbxo6et7N5x/tTeby+vOLZv+MoFY9csHbdm8bAlc4qGthZ1NJlKQiq/U1PolYUcfK9ZmufUlPpBlUUec0W+rbJI6bWnKUSZgCNOq9Kiy5EJnQXekpaqwpYKpd8osCu0+XaV3yq16rMVMp5M7goGK+saGtvaVRYrMzlVZrQPGTtj4tyeMdOWBktb7cEqtdVv9RXNWdozfuYsg8stVCjVGp1Kqc7MzA6E8tZv3rJm2+bRMya3jR+x++SR8z/d6pg7XlXiMlQHdNV+WZVDUmMT1tqEdVZBrVVQbRZVmlW1Hk2VN8ejU+Z7hsyduWzfnmHz51mry8U+x6Jdm7ad6pu9dtn0nvk929d99+THfSf7GocPLq6v6tmy5fbdH3948vTgmbPWvAKFxTpt4eKyhkYaN84ZzN+2Z0+woBCgJCM7q2PIkN27drW3D6ZB6x3DBojJyMqEBlIgEmr1Or3ZBEgKacRdpdZggE3AUK1VpwO00srVJo3GBIyuVBpUSr1SplVIVBIkb1Dy5SKpVm3xemraWo1O5zdoVEx8YmxiCoMTx4pLBDals2NZsfHxSamc+EQatO4MJhk5CRbksUQkDDoKh4vGYsPx0Ek4EgmNw0eh0QAGGCx+4MAoHBYfy43NyMpQa5RWu8Vg0knlIr4wW6oQ6o0qg1mtMShUOjnQp9GiNVl1UAIZwFadUa0zqLR6RPVGjdVu1OiUYqlApVPpLUaH17tpx65Nu/YEistNrmBDx6j8yhaBypqQLS2sadu8t6+iuSVLIi+tb5zTvXzOkuUlNQ02X6istrGmsa2ksq66ocXpC0kA0g1GsUJmcdqkKoXOpHf73TKlRKFEXPebzFpAYaVaqtUrLVa9waTSGhFTrtmm1hllWgOoHKgUYBo0bDFFSuQqsVQmUak0mrAPUqPJbDZbLVa7yWyVy5V8gSgpKYXBZJMpVBIQHomCxuCiUGgsjoAnkKJRGCghkMhQAJskMgVefne9SSBHkDRiKAUkjVApkUQjUxgRMCWRaAREGQTKvxo7gSwjtk9I/2DTiKGUHKZSCiMGScMIC0hKZsTAYaBEOhuOQeHJ0XjyQAJxAHQ2yCQcFQk0SqTQUDiC2mBetnb9uStXLb7AP/zL1yZ/KDYlfQAKFyoqbWrtRBHISVm8vJJylzf4zTcosVC+acP2y5euTBk/PYGTGMuKp1FZRCKFHRObmJgSE8Ol05ixsfEcDpfBYHFiudlZPJ3W5HL4HA6Pze602h1WG6g9ojq9kUZnAoFC7cGNBnfav3z1DXLLwSYKjUIBjyKKRmMJUCM0OpvNiYmJZcCtS6ag4QbFE+Li4oSCXJkM6FMAKeIXX5ALKpNKZICkYUOpXCoW5GQLc3gZaenwfugHKtSq8MpIaXpWZlZOTmpyikalRlYvpabpVKqtmzc8evjTs+cPn7948vLl8xNnTxw40nflxvVnr169/dD/ElmP//67O/dPnrlw9er1b29+++OdH+/du3/48PGWwe3pOVl4CjE+NcHsslg8dl9BsKymYszkcYdPHzt15fzxGxe792zOcOpiTNLsEie/yiduDPJrPNrOQvPwUvf4qrxpDXnTmxp6xs4/seHs8xs/fXr27PPLl59evf/07tPn/s/hEfqPn39fsRtGUmT0/nNklf7fGzUkCf8Lj+P/PQ2XfpEv8odEuPBPlC9Iish/eHLhkYbuJzKj6P2bj29+PVPTeBJFfEagP8aQgUqfYYFKaXdx5JMJGTfGTPr07NGH148+9z+8d+vQ9rXjT+6ecmLb0OUzXLOHSbbNsB9eFOib5+pb4jy0wnF4mbNvqfXgEtuBxdb9C237F9h2zzHvnGnaNcsCun2GactU/dZp5l2z7LtnWaFk73zn4e7giZ6iEyuLjq0sPL6m5Pi6ksOrCw/05O9dnn9gVfHeVeULJ7vb6+XF/nSvKz2vSOWrtPtaC4wNgVCpbZxFsSUn/SqNeY/AeIinIfGoiLR7BNoPJPZ5ZuIWpXr7xOFLeqaN6pnUOGeYp6tUW+tCZlI2esQNXkGNS9zgU7Xnq9sL1K35piFl0mqPubXIUBeShMwSv7FubMfus4dPfHtl6c5Nq/v2rDnSO3LF/NoZY71dDcaGEmGeTV7kluY5ioY2D54xvmxYc9GwhtCQGn2lX13q1lf4deU+S02+tSpfGbCnKcXsjBRuVlq2VKTQa/likdFudgRdBq8pU5mdrc4VmWRZSoHcrM2RSZMzs8trGmbNW7xy7ebS+mZ6Ujo9OUtidOdVt0+atzpU0ZGQreJmSrIk2pGTZ6/ZtmvI2AlSnVEkkmnVOqlUzuPxJXKl0+8rb6wrba4taqzaenTPlZ9/mLZ6oaM6T5FnkZfZJVU2UbVNXGcX1lgASSW1NnGlVYWEG80ThGyKkqC5pqxqwugR3QumbV516ufbR76/3Hv11Ngl02Ue/dy1i679/N3xq2fnrFi8YuumXb29c5d3Fzc2ljQ2rd2568Lt23mVlYyExOqWtqFjxg5AY0k0esfw4Xfu39/X2+sLBr7+5msylUwgEeMTE6CNzMrJlisVSq3GbLchM0pNxgib6i1mk8NicJoMDpPeZtBbDSYHlJiNdiNsai06JDylUaMyqABPzU672my0+X0StYrMZDJj45BFTnEJzNh4AFMKM4ZIYwKYsgFPYwBc2FQmm8HhkmjMASgMMBSGQI5GvFcSEBfrZCoaTwQdEIUaFI0hEMgIVBGJgE9ZvGyby25325UaRQ4/S6IQ6c1ajV6p1MpkaqlKK9cBUVt0aoPSZDVYHRaTWa8zaABG9UYtqNGs15u0CrVMY9IZrEaglcmz5ixYsbJz9PjSutaimraq1uFlzUP9ZY2tI6ds2NPbOX6ct7gkUFY6bvrMhStXltTWGZ3IKjedyaoIs6TeBKToDLt0BfZV2x0WpxvAUSuTi7RahUolNRjUoEaj2mTSQIkJQNmq1hoUZpvG5jRCBkjUaFEDicpVIpUWfoIUCnUGYFONRgcfa1JqdMjcUqkiJ1cQn5iCJ1KAkYA20ThICSgsHnFehMUDj4bRCgsUD5yKIxBhE2FTYoRNyWF4pYFGDKJYHGIxjSAp8CiVxoJdgKrI4D6FTiDT8eQwU4ap9D8oFMKuCJVGzKXAnaCRg4FH4XKDhskVGeLHEKg4Cg1Dowwi4VAUAo5GxlMpGCLxq6gog82xdtuO3YePZClU/3MgylFSEZfN/wpFLCyrKSit+ZcorNrsKK9tFMvVcBebTfb2wV0jho9KSUqrra5ZunRZZWUVm80mk6lxcQmAjEwmGzKApKCQieMmcrlJErHCZLQZTRZQk8kKWA89A1CZXEkkUaOiUQDxAwdFR0WjAUkhRaGw0dHY6CiAUaSHRMCTcJASyEwGssAfOlIkEhU4OEyuKDqNmpqaKpNJETOoUiESCUFhMzx3VJALfwhystMSk2Qisdftqa6qmr9wwYpVK/cePLB60/pAXigtIz03h2cyGLVKpSCHJ8zNra+v3r17x7MXj169/uVd/9ufnv507sqFlRvW9mxYf+n6zfvPfnn84te7Pz++/t0Pt27/cPPbOz/88ODchSsXLt3Yun1vcXmVTKlKy8xkxXL4YgE8JpOmTTp59sSVm5eufXe1e9NKc4kv1aLIDpj5ZZ6cck9aiT2n2i1ryxe3BbQjiryzGj1zmkxTKvLnt07Ys2jnt4e/e3f/l8+vX33+9d1v7/qhpfqtH9gUmquPYYcy0IohSBoxgEbaNeT/3xt6gFGQLyT6Rf4ziXDhnyhfkBSR/4CkkH78/PkjPLwf3n9+//7B0RPHROpv0bSfCYzHePITHOUplvwUz7iLY5+OS788aezn5/d++/Tk0e1je9ZN3rt++Mmdw3cuL182zrh6rK53oe/U6oK+BfYTS1zHlth75+v2zdXuma3dO9dwYIF190z9zhnG3bPM++c5Dy7y9i32H16ad2x5wbHl+UeXhY4vL0R4dEXRsRX5R5aH+pb5D3R7QPcsdm6aaVozRTu7S9BYxin0MUo8sUX+lIJCfrBK421yOZoDjkZfQa1rslvTm5F6g8p6jKM+xlAe4ZFwoz/jaffIMecY3NNu1+7FUyb3TGmd0eXrKLE2BuVVdmGlXVjrEdR7JS0hWWueYnCBprNYM7hQ1uDXtRRo64PaKq+6xKUqsBV0VI9aNKNh4sjS4W3+9jp9Vb6lpVxRGRAVOwUFdlW5z9tePWHd4oO3L3X3bh69YkbtlA5nc4G+0qMt9+grvJ7mEktFKEMnTRBms9OS4zPSkjIyJXKVVIo4eczhZ2eLszMkmTwFT6wTpfLTxWqZVK1OTstWqM1lVY2Ll62bOHtBrsaUKtZITZ6SxqEzlmwcO3OFv7wlTaSNyxCZvQVNXaMLq+p5UqVabbBZ7CKRRCiScOMTM3N5gaKC+cuXNA5tc5X41+/ddvPJ3ZW7N1rL/KI8o7DUIq9FnLbmlhmEVWZpo1NQaVHUe7VNBbIKr7jUm+WzlowbtvHi8XXn+sasml85oTNvSLWu1JVtlagCxo7pIy/eu3nm9uUJ82cV1lXXD+kYM2N639kzD1//uuNQn9xsVpjNwydOsvsDA7B4m8+/auOmyTNmZmVns+LifKHg5KlTjGYThUaNS4jPyMrMyeUJpRKlTitTKQFJI1SqAyq1mTRWg95hNjgtBptJbzUabGaz02pygFrUBq1Kr9Ga9aBqvT5bKEzLyRErlInp6TgyGUehAJcAjwKV0mO4VBYHNAYxmiZSWRFq4ZAZbAIVgAb4hhb2r06N5NEEMhKRkkAeiMKicUQMnhSFwX49aBDwKZvLAXr2hnxqg1ogEQB96sxapU4hUYplKqnaoNKaNFKVRGPUmG1mg1GH+OMEtDPqDIChgNl2s8Gi15p0cOZqk8Hm8wbLyvMra9pGjK3rGOkvqxs3a/Guo+dbR04KlFd6S4s8xUUWn8dTWOAMBUVKpcZkRhhTr5er1Gqt3u32upxuo1FvMmnVSNzRcHB4xEu9DADUaFBbLciClkgGcZhqUOlNGoVaqtbKLXaj0ayVyoV6o9obcHl8Dqfb6vLa84uCap0ym8/nCSU5QklcUiowIoXBxpOoKBxxIAr3TRQajQcuQlbHD0LjgDypNAagJ4ApnkACNv1DYROHJ0aAFfLIuHyYOyNIGtFIIVApiUyHlEZjUegsEiAm5XeDaIQ1I5kwbnKAO8O4+bsL0sjs0sgE08hbSHQWXGt4F5YUnngKKMxg4Fl0FI0QTcZhqSQinToQg/4GjebL5K6CwvyaOpnVYQwWrNnfl1ff8lc0yeQKWL35fx2Ek2hMTe1D1XpzbEKKyeoIhPKzsnMGDoqaPHXy/Z/unzt3LjMzMzoaTaczo6JQQKUpKWksVgySSc5gMjhUCjMhPkUklGu1BrPFajCagUQ1Wj3UtUgshToBJB0UhR4UhQIY/eqrAcCmgwahUVG46CigUiwyoRRHjigOSyLgKRElIZNuqdBPwoUjPkAXLC0tTaVSajQasVgiEAikYgmwpiCX31hX171o8fat244ePnLy+IkXL1/euv1t18gRO/btOXP27LARw1OSklOTU3KzslVwZjJZSlK81WaYMHH0lu0bfnp0/+mrp+cuX9yxf++87qXTFyxcvm7DqUtXL3/7/dEz589dvH7u4q0Ll749eebyydNXLl25dejo8V179o4bN1mA/P2Jz+Hl5BcE586buWLlkhVrFg+fNCLXKMt16QR59qw8e06pNyFkTi21C5oCKVXWjAa7YnShbmqFaU6tbVaNdVJ59aKupcfWn3t049FvL17+9vrN57cRMO3/9O7Tpw+Rpgxo9NNHANSPnxCzabhdQ8yi4bb+C4x+kf9riXDhnyhfkPQ/F6SPiTzJHz/1v/n49tWjPQePSk1XcfTHBOoTHPEXLLLa6QmW/h2RcSwx6ea4ER9f//Tu8ZWTuxdu7B68u6e5d3Xj9vmFaydady/wnVxfenSJ/8hcx6H55oMLDAfm6w/MNx5cYO5bYD221H10iffoEt/RpcFjy/KOdoPmI7os78iy0JGleYcWBw8tCfUt8fUudO+cY14/Sb5mvHj5KMHc9vQpDQmdBeTBpczhjRkTO2Rjh2ibmxRF9UpjqcRSZbQ1umz17oZS50KD/Cib8xRLf4alP8JQHwKbIkq7h2ec4CQsK/K1tpXltxUbatzKaqe4xCSptInrfeLmkKQ1j9/gEzb6pW15irZ8TXuhqiWkqPMZm/JszYW6So+80KoqcmtK/OpSn7YyaKorsrdXahsK1LV5SFoTsA8ub5w9prtvW/uCiRXjW4pH1zqag+Y6r6U+YKzyOesLhA4dLpGVwM9KEwoS0zKgjU9NzZQIZVqlWi6V5Aqzc0SZQmWuUMnnSxHnggqNlseXZeXI+CJdcWXLnKVrOsdObRs1uXXk5K7xs9tGTmsYMr6wpiNDpMsUasRqq9bqEyr1KoOluKTC4w1k8/gqNXyCkCcSipXyoqqythFDPMWBUGXB+r1bbj+5u/7AVkdDQapLJqtwaOo86kavsMIsqDaLax2SOreiPiCr9Usr/cISD7/QlT+m3dVRnePXS4tt4kKjON+gLrPwXfIsi6h18tDjt84fuXpuWveCCfNmrdmx9cLtm6u2bSqsrfKWFq/YuGHP0WNmj5edmNwybPjISZNJDMZf/uXr8dOmX7958/jJEzaH/Z//+hcShRyfmJCSliqQiMVymUAqMdmsoCqtRm2EH6VTAr1ZTFqbWW+1IBMlbRar22mAAwy6XIkok5eTwctJzcxic+MoDCaGSMrK5SelZ2BIJFCAS0BPGieOERtH53CpMVwGNx42ScyYSD4mIYmTlEJhc4gMFpZCw1HpBDoTT2PgKPRoAuLYchAaPxCNg0w0jjAQg4nG4b4aNJAZGyPTKNUGjUKnEivFUo1MppbJNXKlFnhUqzFpxHKxXKvQGRFf8YiXeJ0aqBR4FFKTWW+waIH5NMCOVjP8RqPLkatQ+EvKmrpG5Fc1jJ0+b9mG7b7Sar5KJdIqxDqVwqgDFSqlAplYrlYptUh4JJ1Op9fpLBazw2Zz2sw2ix4qCaFPvcpi1qmUUq1G7vU4An6P0aBVKCRmAHedWq2D2wS+WA1qdVq0Rq3Zbi4uL65pqMkvzjdajXI1EJOCFRsDNQlUx+Qm4Mn0ASgs8Ho4hifi5jMKQ4A8IWynBGSn0JgcTjwBDkDjII1G4cKBCAA3iZEUFIMFQkXo8z9oxFYa2QWoSvoDSWnhFfQ0BEMjlAkpKFAmUGkESYE14TQASSM8+h+QFDobkOIpUILEFyWz2ORYNp5NQVMIWISBqX8dOABFIPgLiwNl5XytwVdZM2/9pksPHjWOmfjPWEqOTOfKLx2AJSdnCUaOn6Iz2zkJycHCIn9BAY5MZHE5zYNbtuzYOnbc2Kys7KamluLiUgqFBiSalJTC4XC53HhubEIsJ4ETEw9UmpKcqVJpLVaHyWyH7qJKrXN7/ECM8MMHDgIeRaMx+GgUduAg1DcDowcMiEZH41DRuKhBaKBSIFFQQFIMmgAKV+IPSAUwpdHoJBIZhcJQKNTk5BSFQqlSqYFKVQqVWCgRCURTJk6+dPbCqp6VXZ1D6mpqt27fdvT4MW5SIo/PnzRl8sjRozQqtdVskYsl2ekZGoUiNyczh5eRmZUiU4oXLVl456cfHzx6+Pjp0x9+/PHEufPrtmxdu3nbtds/3Pzh3k+Pnj1+9uL+wxdPnr95+OTlL6/e/Pru47sPH+/de7B79/6ysorkxKSsrDSFQgw9pcbWqu41S2etmF87ulNTFkxzGlL91qwST2qJI73CkVxpTa61ZA925wzzicfn66dVGCaXO6fUlM/rHLd5zs4bh+++f/T8t9evQD+8etf/+vPnD8h6+0+IgfQT4OiH/g/v3kGKYGh4pB5eESL92+8pIl/a/y/ybyTChX+ifEHSCH3+3nOEV6RbGc6En2rod77926c3v737+GDfsVNizQ0c+RGB/BJLfYlChu9/JtLuEKgnuAnXpo1/+/OV7y9s3bRyxJo5Ndu76/tWN/d2V26bF9y5JO/wksJjC4NHFjmPLXMd63YcW+o8vNgJSHq823Nimf/YUv+xJQGg0iNLQ0eXAomGDi31H1jk2TPXsX2aZetU46ZJ2jVj5StG8Bd3pi/tylg2PKdntHD1eNmKMZKNsyx7lxfuXlGyY2XNuuX102aXNo30Vo8MlQ4v8DcF8qrdzUHD8pyMK1TOz3gmEgEfT3+MpTzBkp9jGddJ7JWZGUNtGn/IqCww8goNymq3us4nrPHw6/y5dT5+vVfQ6Mut98gH5+u7itVteermgGlwoW1wkbkpZKgNGGryzHWFtuZSS2OxuanE1FyqARitz9c1FeqbC81tJZbWEl9XjbbKZ67ze9oKzLUeQ7XLWh80VfqslUGx04DlMhnJCel8fmpGTkpKRlxsUnYaTyNTAxvIpEKxLFeiyM0VZ8lUEo1OI1eopXKdRGbMylFl8FQlNYObusbWtA0vqRvszKuQGdx8pdnsLVZbgmqzT23yOQMlVncQWs28orLCknK13qA3mfkiiVAu40vFSVnpKrNuxMTRbSMGB8vzFqxafPvx3dWHt9uaCng+raLMpm/w5Rbr+eVGfqUlt9IqqHIKq13iSq+k0s8vdkpK3dkBQ1ZAp6nxGOq9khKjqsJqrHXneuUSn3b4vAm7zx26+fjetsO9TcM7G4d21Ha01Ha0bdi96/mrl31nz4q1ugyhaPikyY5Q3v/46muxSnPtu+937N7jcrvY0FwnJghEwoTkJFYMOyM7iycUgKr1Oq3RYELcgVo1JqPB4TQ4XAaHQ2+2KXUGqVojVqiy+MLE9AxOQhKZzsQQkMDlA6PRUWjMVwMGxSUmxyYkYUlkLBlgBYn9Q2CwSKwYMptD4XBp3DgiK4bIZDPjE+PTMxMysmKSUmAvhkLDUulQTonhUmJi4S0oEiUKSwDiicaRBmHwUVj8QAywAWkAGvVV1CA8lZwjyvXlBzQmHU/CF8ulMqAArUZr1GuMWrlGgQCrGomlCRgKSApsajQbtHpNZGmUBoDVoA5bTI1Gu1mgkGmslkBxid0f8hSUmL0BCfxSnVZp0GiR1V0Am3rAX0BetU4NH6LXaw16rdlksNutCOhqlA6L3mUzOawGqwlQFagUAB7Z67Bbw4H4VUajwYD42DIaLEjF2t0uX14IUm8w6AuFFBo1YAqRRiVSqVgScRDilIgAhIf4AQ1zHqQR/sMQqVFYItQJZNAE6gA0HlknxIwFsgS6AsZCA7Ci8RHWhDwGi5hCIR9BT9DflzH93VwK5ZDCZsRKSqYwiRQ6kYLAaARJQSMj9X/Hzd8H7iNICmlkV+Q8YVfY+B0DGAowGgZTNvA0FNK5seQYBvAonkIm02lRKNRAFHr6vHknzp0LVdcIjKaa4SOHTJ+l8oWYGbklTR1zV6yJTcuOSUpvHzY6NSuXSGM2Dh7sK8iPJmCzhfziytKO4V10Jkssll64cOnKlavl5VWY8DolYNP4+KTkpDQWMzaOmwSKGEpFMovV6XB6pUhQeg3kk1MyAd+h0qKisVAtUdE42AQk/eabqLCJFBcdhQEwxWJIYSVi0HhUNB6NwkMebkTAUyIBkJTBZLKp0JUKz+Jls2P5fKFUKjebrHCPpCSlQleovKhcmMtPTUqOYbHTMzOsdlt6dpZALGpqa1mydMn2rdu2b9nqd3vgAK1SpVEp9Dq1RCKI5XK0Ws3UGdNPnT1778GDK9euXrh65cK1ayfOnDt0/MT6Ldu279p34fKNF7/2v/3w+eXrj2/ef/7w6W+fP//t11/fPnr4bNLEySwmMz4OGJ2blByr1kqqm6q2Hth57MrFJbu3FgwbnOW3Zxe40wsdbI8qodiYWG5MqbUkNVkSm82ikSHztBrH9DrbhCrfpNqmZWO6j28+8eDKg/6nLz/9+uvHX99/eoN4hfqIRIFBmrCPn/rfvvv4HjgVIdUIkoZnmn6ZSvpF/nOJcOGfKAiSRpgs4v7oi0TqIexHA7qZbz8hU8jfIdN1Xvc/2rnvhFTxLYb4As/4JRqxOz5ECJVyh8g4xoy9u3Lemxc3j/cu3Lhi6KYVbb0bhpzcPHR3d83aWaEtMwInlpefWll4dLmvD2B0kePQEvfhxa6jS9xHFnsOLXT3zfcgusBzcL6nd55r71z7rtnmbdMNmybp1o1TrhktWzlCuHaseOs09e45xt4FtuM9gTNrCw8vD57eUHFmc92hVeVH1zed3Dp828rBa1Z1zVve2TGxMq/Ra62yOsoMTXZZNy/zMiX2GYb1EAfnTHmCJz/D0B7gWBeYsSvTUzts6vqWMktdyNFRGRrfbh1eJ20uyKly8+u84uYAv86jaM/TdBZo2vK0rQF9a8jYnG9qzrO0FNoHl1maS+xtFZbmUkN9oa6uALGP1ucr6/PM7WW2IVWmllJNTUhT6TNUeS21PntDyF4fstQEdCXu1qkjZ61Z6iot4GakxSQlJadlpaZkpSSkp8alZSVnSvhCvUal1SqkslyBKFsqE8kVcqFAlstXCEQ6nkCXmqXIFGpyFUaJzmYPFivNLp5Mz5PpQqUNhRWtJmdBapZMprLkl1S5/PnBwtKKuoZAQZHD6xMrVQKZLFso4MvEqdlpeaWFo6eMtfhsBrdpZvfcs/eu7bl4vHLcYHFQn+tXKyodshqHAEFSS1a5ObfSLqx0S6sDkgovv9AqKXWoarziMoukzCytMMsqzNp6p7baoSqxaoptwbbyjUf3AJXO7F7YMHTwzCUL9p88dufxo/PXrtW0twtU6vZRoxeuWqOy2GKSUzvHjJ0yZ156ZlY0GlVSXrZj587V69epdNoB0VGx8XGp6WlZvByAVJFUYjSbHG6Xxek22Jwqg0Wq1ucIpek5goTUTHZcMnBG2ADGGIQhfDUQ/Q004WgckUQFBkpMTgckxRDIeKBMCg1NpgJu4uhMUgyHyo2jxyfQYuNB2QnJ3NT0mKRUeixSAjBK48SxEpJByezYaCI5mkiJJpBR4UFhYNMBqIitFBeNx6OJxK+jowg0ihIunkEjRIyXSqlSIUV8dYZdppqNoHKVQiKTGkxGrV4rU8gMSCwAjUarNBo0yNg7svZIZzTrlVo5IKzWrNfbTHKtmi+XKow6g91qtFmMAJwmIFANfII+PO5vNBmQkKthJLWaTW6nw242WQxat80M6rKbbQijap0OJJCQWqsJ+3DS2OzOwqKS0tJKjz9PrTOLoesjV4lkyhyBOC4xlc6OJVBo0VhCxHf9IDQOeDQCc4g1lMpkcOIBQAeigcsRGIU0kgEFJMXCMUTaoGjsgIEogEvIA4aiMUQUGmFTNAKjyCakETyNIGlkhVNEAUapNBaNzoYU4JEIcPn31UuAmHAagJgRDIUS0AiAhpmY8vthYY+kkIEj6TFxAKARVA3P1ogN4ymDzACcpeNIRBKFAihHIBCiUeiaxoa+48d6T53onDgxR6/PMRjkbk/p4M6j127c+PlhmlhGjokPFFdEQZ8HS+gYNcoVCuHpFIvHmVdWojbpvx4wSKPWrexZc+eHH8vLquLjkgwGCx5HJuApvBwhmUQHHk1NyYTOV0Ym32xx+AP5Wp1JodSazI7EpPSBgzBAomFwB6DHRKPwQKhffx01aCA6ahAWABSDJgKPQgqECiVhTsWFyxGLadhWSiIRqSRkhi4ZjcF/8000mUxLT89UKFTQrePzBJlpmYjdMytbwMtNTkyy2KxV1dULly5ZuXr11p3bd+zaOXvmrPbWNrVckZ2eoUI8Sghys7JlYolKqRLyBVKp1B8MNrU0NzQ1zlsw//L1a09/ef79j3dWrlk1csy4zdv2vHzz4eOn357+8vbVm/5HT5/dvPn9mjWbRo0a7/UGBAIB9He8PqdYlMvm0Nlx7PyK0vGzZx29AX98zptrKuONGn6RL9Fr4Hg1ySXmxBJjQqUxocaU2eLkd/glQ/P04ytc0xvdU+rzprcMXzdz180j3//64PGnX15/fo2sefr4ITxq349YVfo/fvqAZEDDSIpkP37+3P+3MLXCAUij90W+yO8S4cI/Uf4VSb8ISMRk+ukzPNPvPn5+/+nj+4+f3n/4jMTF+O0d6Pufd+06I5Zex5Cf49iP0dRHeOpDAvkpmXH7G8zloOvdgytP7x49vG/+pnUjtvS0H9s65uimkRvnVS4f79m3sOTwiuIDy/x93YG+bn/fEu+hxb6jS3zAowfnO3vnOvbNtO6ebt451bh9im7rVO3W6dodM41759r2z3P0znceWOA8tsx3dk3B+fXF59YWnF5dcKIn7+jyvDNry06trTi8rOTA4pKdc4p6Jgbnjg2NHZVX12T3QNNQqbO32IPVtlabcmNm1mUG9y6O8RhHe0KgPkYj02F/JtHPMNmrhfxdk0Yt6pnbMnPM2A3LmpfNsI2oF9X4hbU+aVNQ3OiXtwWVbUFVa1A/OKhrCeqagubWfNvgEnt7mbm5BLGPNhaDQsbQWKxrKtI0FZo6yi0dlbb2SkNDsbEuX1/pczbm53VWO+rytcUuX1PZpmP79p4/ofe50FQyicFksbhxsUmZqTnpCRmJ7MT0pFSxgK9USFQACQqRSARtgEyrMUkkOr5IpzP5DbYCgz1PbfaIVKZgSY2noFykMhpdQX9htS+/OlBYm5Gj4CZk+fNLC0qrnP58uz8YKCoNFZVaPd5soSgtJ0ehU/MlwozcLKPdHCoraO5qrW6rGzt38tX735357nrtuMEiv1ZRYlGFV33xq2y8CmtOuVVQ6ZJUe8Xlbn6hRVnp0TcGhCXG3BKdrMYmKjdIqsyySrO83KKpcCqL7O6GwlW9W28+uHv2xuXujWvmrlg6f+XywaNHByoqJs+b/+2dO1t7D2aIpWKNbsKsOSqz9Z//+le7y3nu0sVzFy6MmTA+NiEekDQ5NSWGE4NQadi9pdFk0huMMqU2kydJTM1mcVPIdA4aMJAVB4ohMTBEOpbIiMZRojDkKDQJT6Cy2FwajZ2VI0hKywSmIdIQB0BoCoKkeAaTzOECklLj4hnxUPEpNG4CoCeJxQEeTcjI4aZmAJ4Cj1I4XDSZFkUgY2lMNJk+EBAqHC4oCkcKUxoTSybTYzk4Cul/fvVXPJXMTU7IzM0Wy6USuRwANOJsFVgQSBTSSFxNUMgAVhqMOp1ObdCrzSYkBJTRoNbqFb97A0Wmn6psLrPWpAG1uqwWuwnqQKdVq1RyrVZlNOnNZoPJZDADlRp0er3GhETGt7qAPi0ms0FrgC81aJEDzBaL1WqzO6wOp0Zv4IulCpWupr4pECzkCeUJyVlMdgKNycWT6NEY0sBo/IBoPJZAxZOYiGtPGhvwDkcMrwoKYyhwHiApwB/QP5BoJP0jAykaQ0KhEaIaOAgL0Ekg0LA4CpSARmAUjUbSiOdR4NGIrfQPu2nEYkqhMiNISiYzCGQacgKk3/3hA2WG/TpBJ+T3EXw4NyBOOD1QPPX3UE8EKmIrJdFYcLaApBFUhTcCoRLgCgL40phkCpAoiUwiAQIjkWRxWIVKVl5buX7X1rM3r01btthemi9320va29cc6N1y+Eh8riBdKOkcPT42Jf1rDK5l2HB7METmxITKywqqKumxsXgiyWiwNtS3jBg+BlhwSOfwkydO19c2sVlc4FEg0aSkdA4nHjLJKZl6gzUUKrZa3XCBzWZnYmLGoCioMaRaAEa/+ipqUBQO9OuvowcOQJAUjSJgMWRAUmDQQQMxfyhQKezCYckYDDEaiBZNwAGbhskeKpxIpFKpDDqdlZGRJeALw8P3YugtCXMFYqFoec+K29999+2dH8ZOHO/yeexOey6PJ8zlA4xmpaXzs3lKiUIlVfGzBaJcsUKmFOYiK6YyMzKzsjK7ly559uzZm3e/vn336/0H9w4cPLh9555zF688+OnR23f9T579ur/v2PoN26dMnTN67MRZs+dt2LT55OmTx44dXrRoAXSiqHQ6hcWOSU2rHza8e9sOV01NAvzhy/Nn+WwJLm1qgSU535hahoBpcoUltdqe2eCSjSg2T6m3Tqu3TqrxTm6oWzRyzp4VJ+5feNj/9O3nd/2fPnzofw/a/wn+f4DGCwFPBEnDLVyESiNIihR/kS/yrxLhwj9RvgzcRyj078MX4Swg6bvPb99/fvsJmY3z/v2nt/CQf/qEPOCf371+sGv7WZXmRyz9EZbxCM94RKA9wpEf4imXudxrrXXvbp+8d233gZ0zN/YM610/7vj2yftWdq2ZXrppVuHOhYX7lxceXV1+dHVZX3d+7yL/vrnOfXMcvXPsvXPtvXNsoAdm23rn2noXWPYvsvUtcR5Z5ju+PHRiRejUyvyTy4MnVwRPQb4ndLQ7iBBtNzLZdPcs56bx5u5O+bQ63qR6YY0nvtCRHPJkuwO57iqVp8VqrzYHg/rhTs1KQfZFOvdnPAtO+wmW/IRAekAk/UCmX6Rzjrrdh5bOnbNw+pils2rnjDe1V0mq/aJqr6wxqGzNU7aFZM0+VWvA0J6nawnoGv3WwYW2thJTS5GltczaXGprLrU3lzkHV5oaSwxNRabB5eaOCntXjaOz2tpa5myrsNYX2OrybbX5inybPGgr6Kgbu2hWeWcLPpaVq5CHCotSU7M4TG5yXCogaVZydkp8SmJcXFZmmk6rAAUkVarUgUBRIFjm8pVU1A1x59WU13a4Q+V8mV6us9r9BTZvng5aNZNHrLKYnQUao1ehsfElalegMFhcoXe61VZ7rkyhszkEckWuRKIy6NN52SlZ6TyJQGnQTJ83c/Lsad7iUNuYrit3bl0GKh0/mOdWSMssshq7sMYuqHbwK+3iao+wwqWo8Wuq/bJSh7zSoa53C8qNmYVKUY1RWmvjl+nEFWZLS76uyivLt1grQ+t6t9978Wj38YPV7S2B8tLR06f3nT5958mTq9/eHjdzdo5cWVhdO3LKtByZgpuUNHXGjO27d+lNRmg95WpV1/DhI0aNTMtIj0uIBwU81RsNySmpQE5EaiyOxAIlkGMwRBaWzMZRYtAkJo7IJoTjm9NYiRRGHJXG4cQmMlncnFxxYsrvSBoOhk7H0Og4OoPIiiHFcIgcDiU2jhGfRIzhYGgMPJNNj0+Mz8yJSUmjceMpnDgMUCyVHpuWkZjNo3LiUSQ6hkLHUBlReDJ8GoMTB0hKZNCpbCYwAyiRTqFxGIkpyUKRRKFUyxRKYG++UKBUI6GMNECUWsSTEvwcg1FvMOh0GhXih9xsNBu1Wo1co5VpdTKNViJV5Co0IotdpzXIdAa5wayC+8GgURq0amQugB5ShGX1OrXJpDMYNBqtQm9QW6wGi8VoNOgR35IaKDdYrDaX2xfIK/D4Q1qTVSBRxKdk0ljc5LRsJjtxIIqMwtLxJBaZBkjKwhIYOCIDg6cTKTF0qEZ6LIHMYsQkUOhcDJEWjSOh8OQIAgKSggKhgkIGsY+icICkKMTRPRWNIkVF4aOiCJACgGKxFDQGgAn07xksBQqBRyNICjCKGFDD1sEIoYbNq8iSfGQ0n0gJIymd8Pfl9n9YSf8tjEIGMYXSmAQGG89gQSaCoTQ2F0gUMqAURgyNGQtIiifRaJCnMakkKuAbk0QmoKI5TFpBQSCQ5/UVB1ZvW3vxzvUth3eVtNXmmLSqvED5kE5jKG/45CnXb91ubO8kx3CLa+u1Dte/YLC2QLBxyNDUHH5KWqYXHryC0qzMXDKJBn9Zfrx7b/++g2KRPDoKm56eDT+HzozJzMqN5SZJZTqPJ89q9Wq0FrXazOEkQ3VhsTSomQEDsX/5y0CoQBSKPHAAZlAYSTHA9Ggi0Cfk/+DRiK0UCmEXCoUHKgUexSFODJBqBCVBtcCFi8axmJz4hMTUlHQ+T5CbxePn8GUSqS/gX7ps2fXbN+d3L2JyWF8P+Co+Lj4zLT05PoFFY+T585bM796+aceorjESvlzIE+s0BqVCKRII01JTQiH/ip7u73+48aH/7atXz3/55dl33/+wv/fgpi3bL126+uDnp9dvfXfp6s2r12/9cOfuo2fPn7969e7D+1evf332/Nn+/fuHdI0QSFXUmARuOk9mdorNNpHVofB7s2wmfsDOy7dnBM3pBRauX5tcZM2p9WXVuzMbPYLOAuXYMtOUGtvkOsvo8tCk+pHrpu++cejuy5+fv3vxHtoqpLnqf/fxw0dovBDyDDdvfx+y/zJw/0X+U4lw4Z8oX5D030n4sYXH9dO7zx/efX4PGPrx49sPH99+/PzxQ9jx26f3r+FJvzlu3MlvMI/J3Cc4OuKFHot4pP+RQDvDjrnRUPnu2tG757ft2jpj5+rxBzZNOrBhzPbuwdsW1u7qrjywqurQmupDq6p6u4v2zPftnevqne8+NN99eKH76CL38SXeE0v9J5f7T/R4j6/0HV/pP94TBB4FPbYscGSx5+B8x6EF7r4F7p3TzevHqteMVs5pzppSlTC9KmlKWfy4Qu68wdLJTbIx9aqhDYbmZktjl6dmeDDY6nRVmfNKzO0W6eqc9LMszgMc/Rc8/QmW9BBP/QlH+wnHOMOK22s2zq0qrGossjUVS6qCkkqfpNonq/NL6xEfpZJ6l6LRo20JKOvdyhqnoSloaMgzNBaYmkqAOF1tFY6mUltTKTKC31CkbSjUNRVbB1eZW8oM9YXq8oC6xKcqdDvqS5qmjmmdPiHQXO2qKqnoaK1obd558EBv32GxWI6Jwsax4jISM9OTstIS04DBUpITeLwMO2IVM4iEEqPZESqoKqtuq2keobfn+wtqTPa8grJ6idqYki3wFZTYvCGLO08gN8rUDk+ooriiKSNHpjbaAyVlwKOpfCE9PsGVVxAoKi6vrbW53SkZGQLgJIkoLTvd6XdX1lcXV5U7Qp7Bo4dcuH751PXzDVM6hPm63EKdoMIiqnVJ6r3Ao8JSJy/fbKgLSYstvDwNIGl2kSazWJlbrZc12mUNdkm1TdPgU1a49FV+VaHDWuqbtWLB7cf3th3av2TtmiXr1h06e7bv9Nkh4ya4C4sHjxrTe+zY0nUbUvgCuU43fc7sYGH+P/zjP8qUit6+gz89erR7725ufFw0GkVj0JNSknMFfDKFisFR0DgmKInKJdPiyMxELIWDJrHxtDgSPZ5Ej4uJS09OF8QmZDEY8WQKC4MlpaRlx8anAJ0AkmLINAyVhgal0TB0Bo7JxLPZZA4X0JPAjsExWKSYWAo3nsqNJ7I5kDITk4FTUVRamkAk1upjUzKBfQFJcXRWFHASBflMZJETHk+kU7FkIp5KJjFp0UQsiUJNTcsQS2RyhUquVIrEEgBTIFCDyYiE2dQDi7htdqtWq1bJ5VqFwmFBluOrVTK9XmEyq1VqoUrD1xmlGr1ErRVo9WKjSWHSq3RymV4htxh0FiRSj0KtlGm1SuBRnU6t0So1OoVWr7LazDa73Wq1Go0Wnc6oUGlFUqVCa+CJZExuIonOwdFiBmHJ3wAvYulfDyJFo+kEEodE4WIJLAo9ASoWjQMqZTBjkhnsJAKZTabFUmixQHtAnFCNAH9An8CgUBJBUsgAqkYKMWQqFkdFoUgRjY4GTiLhsFRsRDFUoFLI4HAIeKExCIyGzaUAqRESRTj1jzyeQMUjfvKpBBISOxT/94mkQKWQge+NwOgfCiXQT8DRmNjwijRkExmgj6EwuRRmLCiJFkOhc0hUFnwgjcYGXGVS6PD7Y6lUGhadnsitqSopq8j3hByDR7Uu2bDkwg8XD1462jxllDzPwzMbvJWVa3bu+v7evZHjJ9G5idDfs/hDf0XjxDrD8IlT03jijExeVXltyF9AJTNzsgXVVQ0re9bW1TZlZ/EnT5o2buyk2LgkBpOTmpYVE5OYnSU2mVx6vV0u1+fkSGi02Ogwg0KNffMN5q9/jQJ2x+Po0QD3fzeFoqLxwKARDI2AKWTCM0qRXdHROKgxqDfEFB128gqQChAMlYmHK0dn4/FAqNQ4bqKEL1ZIlYJcfkJSokAkbO1sn7N4nkwpszttVotVpVC2NjZNHDvh5LGTD398fP3irRmTZqfEZaTEp/My+WkpaRqVSiYVp6Ul5uamt3c0njp1+OeH379///rly5f37987ceLUps3b9u0/ePv7O28+fPzw6W/Ahh8+/+1df/+7/g9Pfvnlzp17167cPHrsXEVlE5ubzoxNi0/np/JlQp1Z5faqfF6J18H32nJ81lSPKdFjTMt3ZJS5UsvtKZX2zGZfZptXOCykm1Bpn1ZnHVcRnNrQuHTkgh09p25dfPbh9bu/fXr7G7RiH/o/9yMj99CyhfEznPztMyjS8v/t78ubIhu/y9+pAF4g80fxF/mvL2Es/DPlC5L+O4l0GT8jTkk/9yOTSt8hCr3Nz0igDCTgBfxh+fD2+fmzJ9XGazjmU3zMCzTrBYrxC4b2hEC7TaBcYsXeqq99c2b/9RObDm+bt3/j5D3rRh5YP/rwupG9q1p2Lavas7T80Mqa3u6ynXO8BxcFji4NHV/iBz2x1Hey239qWeDUcv/xFd5jPd4jy7x9S9x9izy98527Zpp3TTNuGqdcN0q2cqhoaXvuknb+/NacKbUpMxrTlg8Tbhgj3zJW2zs3cLC7YvfS6vWLalf3dKxaO3Lu0iFtU0uDQxzWCqPHK2+ziVblpl6iMh4RWc/R9GdoxjMM4yGOfp9Av0hl9vAza4wia9AsLXZJyt2yGp+s1pdTbOSXW4RVVkmNQ9XgFVfaJOVWfWNAXx8yNhUaG4pszeXqUr+pKt9cU2CuLbQ1lasr86QlXn1tka2lytteVzSyvWxkx4QVC+dsXr393PG1R3qt5YUKr2Po1Emb9+89du7c4I4hRCKZQWFkJWeSceTM1JzkhOTUlJSkpPik5HilUmoxW+RydQ5PrNY7C0oaqpuGSTROjckv1zpCJbVqk1OkMsj05sLK+vyKBqHSnMlX+wtr6lqHG+1BncXDkyrd+YXuvEK5wVzV1KrUm8tr6nz5BXK1Rq3T5YqEIrkkW5CTmpVWXlM5c/7sQGmoaVjbmWvnT9y50LlgrKzMlhFUyeu80lov1ElukS3No1GVu+WlNlGxSVnr5JXocisMmWUacb1V1ugQVllEFVZpmUNZ7tZV+mVuo63EP7Nn8ZV73/304pcJc2dXtrYOGTu+rqNzTvfyK7e/e/TixbQFi1IFQl9h0dAxo7ipSQNQUZOmT718/drs+fMsdhvwaHpmOjSZLBYrKTmZQqGSySwiJRYQis5KYsemkZiJREYcmZVIZicBnhLp8VRWEp2TSqLFoTAUNJYSjSKy2Yl0BvArsggGTUJG7QFJUVRqNI2KptExDAbQJwGxmMZSYuMiSorhwCYtDkFS2IWh0RkJiXEZmRROPJpEx1LpeDoTGx4gxhApAzHYaDwuGo8diEGhSQQcmYTAA1AVmZqSmg5IqtHq5YitVKLV6fQGvUqlNBoNbrfTbDGoVHKXw+52OAyIAyjE1ZVSIdJoZSqNSKMTmSxKuSpXoxOqNXyjUW4z6bRyuQ741Wy2GgwKqUQqESmVCoNBZ7aYjGaDSqsSywFhNVK5MjdXmMMTJianU+kxZCS8OwtFoA7EkQdgSAOwkAF0iwVF4ZkYPBNHYAOPDowmQ55I5uBJMVgCg0TlAIziEWs0GxSgE5AUIC9iHIVNgJzI8D2ksBnJROGIg1DEaGRoHjGFAoCi0OSoaAIaDdxJIxAYGCwCrLAXwBSDI0emloKiMPAuoCgiFk8BRXiUGI53j1ApLRzLno79+4oloExAUjgBOB+EO8MzTWEvjszAAapS4OogFnEohOPhYBIdjmeT6bFkRiyFwcURoVdDpZARl2AMCp1BJHEpFBYBl5XIzffby8v8VTUFrV21IyZ39mxdeuza0RM/XOo+sENfFEgQ8yvb2ibMmgXPlNnjX7RqzehpM6Mp9CyJoqq5A01kxsWldg4e7nYEKCSWXmcN+AvyQsVEEk0iUVy5cv3+/Z9q65viEpITk9LYrPiE+HS5TCcWqzMzBGxWAoA7GmoGUD6aOHAA5quvUFB7GKi9v9tE/+DRCIMCjA6K4Gl4Ew21h0yNIMM9j0ITwqujCBgcCZAUgydh8UgGhcJhMAQclpQYn4TYSnm5Epk0Iyszg5et0KqgV7Rrz84DBw7s2bnz9s1bvfv2L1qwqLWxvTi/yqi2Z6XyQ95Ci8GemZrF5/FVSoXJqBGLeenp8S63ad6CqTdvXX79+sWnTx9evHxx4+atPft6t+3cc/TkmWu3vrv27XcHDh/bsHnb2k1bVq7bsHhJz5RJs7uGjCspqROJdUmpgowcaWI6Pz49V6DWq50uic0mdTlEHjvPD91gT6rfmuDVJxda0yucKTWOxFpbcr0tt9OvHFOkHVvqmFLjmlRVOL5hVPe0Tcd3f/v8/ovf3r/6/O715/dvEHeGiL30U2Q5PmIjjbR1X+SL/DuJcOGfKF+Q9D/I771G5NFFOpYffvuM+CGGxxgJHwz/P33+iLiFevnk2LGzWtfNaO5zbOxLFPUXLPkhlniPQL9LZJ1jcG/UVL88tO3iroX7No7rXT/8xOZxJzaM7VvZsX1+9baZpb2LKg8vr9i3MLhvnvPQAteRBe7ji4Mnl+adWpZ/enno+DJf32LX/vn23bPNWyZrNo1XbxirWtYpWD5EuLxLsKJLuKJLvHqUYvMk086Zzl2zXXvnuQ8u8hxe4Dq5OHCiO3RsRVHfirJ9q2v3bhmyZeOwmXNraofavI0qZ53RUaEPFmiGWMU9OcmXWNynaNYzFOMZlvEznvoUT36EI59nsrvTkzv9lurOald7mW9MY3BCi3N4mabJI6uyS6pd8jq/sMIpqXQYmkLOzgpNXT4vZFNX5JlrilumjZ+6etnkld2Nk8YaK4vzu9omrl4xd/umRbu3rTvWt3z3tlX7tk/qXjBj5dLuHZtclcXxgpy8moqRUyY6/T4MDudyudeuXttW30zCEVOTUlkMZnZmVmI8NFdxWZmZYpFMqdDl8CRCscZg8Tt9JUZHnt6eJ9M7LZ5CW6AkWNEgNdgzxBqdM+TMqxKqbPZAaUXjEIMjZPUWpvOlDn9eUUVtfmlVXmllWo5Ib3UWVlaX19YDxSRmpIsUslyJMD03U6ySDhkztK69Qe8yDh47pPfi0dM/Xpm6YZGs2CYptuma8kUVLnGlJ7fIKiq2AXRKKxziCquwzMwrNfDKDaIam7jWLqq2C8qsghKbqMwhKXVa64pUhR6J2zxu4dyz397sO3tq1OTJU2bPWbd12w8//fz9/ftb9+0LlZUFy8tmLF7YMXYkIzkuSyqcv3xpZWMdhUaNT0oaOmLErj27J0+dmpGeGceNZzJZ7JgEGjOByoyLiU+LTcwgMOJQJAaWGoNFjH8cFJkdTWQOwNLQJHYUljYgmozG0JjMBA4nhUxh4YFdgGDIVDSViqKSo2mUKFAqGU2jYWlMIiuGwuGQY2LJnBgim0VksUhsKGQSmAxQPIOOppBRZDKKQkWRKWgKFUdj4AFtCcRoLD4ahxuIRg9AoaKwWBQWB5cVhcZFRWNIZFpaeqZQJJFIZXKlQqVWKpQyg1Frd5g1gJZqgFSFz+fyeBzh8Xe93qCWSPhanVKtlSpUIpVGIpbmaLQStUYsleXq9VqjwRAOa2VSqzXwgQaT0WRBHI2qtFqhTJKZy0tMT+UkxBMoyCRCMhWJohmFJnASUgDjBgKyEOGEqYNw1IEYMorIwJCYWBITTaCjcFTQKCjEA/wBu8cQgNAobCSFPgCVhSczMchIPeL1KUKlYaetiJEyGgfvQmgVUtgEMB2IwkdjSWgcBQXEiShlAMATCo/BU3FE+C5KFIoQhSZCOfKZ8HYsKQp5F25ANBbei8aR4PN/x1AiDQ7AIuZPZK4wlMO3A4xGJpJGeBSPLMZnhQ2ocM4xeEoMDlJqDCFsSQ0fzCLREJMq/AoSnUMAFqfEoggsHIlBptBoVDqbToulkVl4TFYcq9BtbK3J72wtHTmivr2rsq2rYtyMYSt2rjr2/ZWtJw7WDGuz5gd0HqfZ75u9fPn3j57MXLIsikjjy3Vai/d//iUqKSln/OjpdosPj6V73Pm1tc28XPHXA1EWm3PFytV9hw+HCgrhAglE0tS0rDhuSnIS3Ngp8fGpcXEpOMS6TMRiySgUAVjzmwEYgEsgy0GDMBFFQ8VG41AoPAq6BCg8lAwciB4Y3oXBkDBw+dCUQSjywGioW3I0mhiNIaLxUP+IAwpEcfA3BpQ8CIVFY3BMZkxScgpfKBKKxUKxKDUjLVeY29nVsa93788/3eteukQuk4tEAr8vNG7M1JlT5i1Z1LNt857VKzcuX7q6pKiCnyvUaBB/ESqVJD0jITU9rqaudMeujc9fPOr/+O7lr6/u//Tz1es3123YMmb8lJr65qrapomTZnT3rNm4ece+/Yf37z20ZtWmnTv2r127beasRaNHT3Z5ClIzBIlpOVlwK+vMartb4XBIfS6e3ybIc2YGzPEeTUaxPb3MkVxuS6ywpNRaM1tckuEh7fhS8+QK69hSz7jK6tmdc/avPPz9uTtvHz/77fUvn9/8+unDW2Ty2WckHP/bD/3v+pFmDrGeIoo0c/8GUyMz2RD3M+G9v1tqwumfIl8o5f81CWPhnylfkPR/l9/HNxCBxxCSj799RBLEvQYSv+33lfhvnh46dV7tu4FhPsUzn2JIj/DU+wT6zzj6XRzjPCP+Zl3lnT2Ld67s6ls39Ni60YdWDD/UM2zXgqYNEwo2TQwcXFh0eFlB32JP3zxH3yz7obnAlIED8z27Z1p2TDdunWJYP061ZrR81QjpmhHyjeM060Yp141RbZ5o2DXT3jvf27c4eGhp/omVJadXl53sKTrZUwAse3pZ4OQy3+ElnoNLA3u781fPCUwaZaquFrhCyeZgqqNS4awzWEt0vpCqzaVYm5t9mR73M571FEP9CU9+jCc9w5IfY+mX6LGr5OLtM8YsWL9w6u4VE/esGLJmindkua7eJyxz5pZ7+JWu3BKrqs5vai3KLXKoawunb1u7aO+2pbu3bz95fMWuXWMXLiwa3DZq/vzzDx6cunNn2JzZgydPGjVrenFzXWVHy4rtGy/fut48eigrNbGkvtpfXPgvA79hsVkHDhz4/rvvGmvraGQyhUyCZkeQi6yEjY2JTUvJSEnOyEjnScRqkUiVzZOlZYoLSuqDxXVaZyhXZRbpHeZgqdjgAlXYAs6CWluoMlBW7y+ukxvcAKxFlQ1qoy2DJ66sawkWlvMkSgUwaaggv7zS6HTnACjptDkSiVApi0niClSiYFleY2dz1/jhg8cM2X/28He//DRu+WxpnpUXNPCLbJIqj6DcKSp3ikvtgmJLVr6eV2wUVlhFVXZRlUNU5RRVucTVHhFUVKmNX+rQ1hfp64ozHXqJ19Y5ZcLpG1du37175OSpuYsWzZ4/v2vkiLrBLQ2d7TsPHbh1/8fRc6bRUuP1XuewSeNYCdx/+B//2D5s6P2HDw8fO1ZRWc3hxCUnpaalZsTGJdNYcWQGh8qOx1HZAwFrALzoMSgaK5rMiKawBpEY0WQWmhqDpnC+jqb8ywDgRm5SYhadxsHjqQTEkAZISokg6SA6ZRCFFA2ISabhaDQcHUmxNAqBCXkyhkqIJuFQZByWRsJQiZCPIuGjyHA8CUWBvVQ0YhDFDcJgozFYgFFII9EgcThkTmRUeMk5GhkCZ6elZ0CrH3ZEqlZrFXaXWaYUKTRivUlptRtNZp1SCdAq4gtyVGq5yayHvFwhViilufwssYSvUEqEIp7eZDLZ7VpkWZNFBh9jMuksFrlGmy0QJKSmseK4FBaLzAQIo0fjSACFQITfRGOBEZPSs1ncRODFsFmRHp4VSh6I+R0ikTyaEIUlQXkE7wg0Jp6KjJLjKJCGHSqFB8GxJMSLFpAoaCQDb0cTqGETKbLiHpARUsBTSKEwotANgDMB6PyjPDq8CgoB1rB5NfKWgWj8ABRUJuLiFMojBk74UoCq8FfDaf8+gfVfd4U3gVZxZCaOzMaTY3AkwOhYIjWOROOSwrZhOJJAhd9FQ5ySAuOSmURGPJ6ekJAhjk/nRRNIWAKRxWBwGTQOEafhp9eGHA2FztYqf3tjflGe0WLmV9eFGofUjJg+Zkvfzr7zx5ZvWe0pzVe7rEMnT1i8dm1ZYzOJHevNL2scPBxLZNJoCZPGz9Vq7F9/ha2oaBrcMTwuMZVMZ9u93vqW1vySIgyJQGUzBRIJUGkuT5yWmh0bC3d2dnoGDwe9hUEAi4iNc1AUdkAUdmA0DjTiDQo0MtEWB5WGwQ+KwnwzIPqbb6K/CVNpeEkZaUAUcSCKMggNPQToD0DlIC4IonFwoaHaSdF4IoZExJLCNy0ag8LgCGQqOzYuNT1DIpPxhYLk1GQmm2Gy6IcO74zlxiSnJC7vWdp3sG/N6g1jRk0YNXJCaUnN1Clzfn314dTJ815PKD09OzU1VSoRaTSKzKwUHj/VaFVOnTH+2s1Lb9+9ffv+7bsP/T/8cHf7zr3tncOHDR979tyle/d/fvzkxZs37/r7P72H3e8/vX79/vnzV3d+eHD8+Kml3atc7rzk1By+RCWSaaVqg8xu4Tl0ynynJM+ZYldnhWy8Ek96kSOlxJpUZk6ttfMGu0XDg+IRAfX4AtuMSteUqvwZzV2rJq84vvX0g+uPf/v1xW8fXv724dWHd/2fkFW7H+EVMZp+RAb/PkHDBk3c7ySKwGe47QvDKJRDipRH0v93JHImSBP8v0nEJc4fx3yR/2clwoV/oiBIGr7Qv1/pL4KMa4RfIpZRSH9DHl3kkQ07z/gNNj9+evvxE9LtfHrkxHmt9Vo09RGe9RhLe0xkPMaQn+Pp91H0s5nZjzbOP7Fu/M7FzQdWDt+zdNjBlaP2LetYPT5/1WjnrlmB/fMDh5cED85175lq2T3ZvHu6beNkw+rRivVjVRvGadaMBgZVb5lk2DHNun+u++iS/EOL/AcQGA2c6Ck6vbr0xMriQ8vyjiwvONZTeBJ0RejIAmfffOvG8bKekaK57byRVanVebFBF8vn4frzM8x5OZp8vrlcbak0ecttzQ7NUl7uVVr8UzQgKfA0+QmW9gzDeIBnnWfEHHPbdyyYNmPt3BGb5xRP73B0lmrrgrnF9sxSR06FM6vIJCi384qtqT59y6Jp99/+evKn72auX7nu4P7Ve/fsOn164pKlhS0tW48f//b58zFz5loL8jvHjZ2+dEHP1o0nrl46d/2KuzgvISd9yLhR9oAXQ8R7/L4VPStCgSCNSlUq5eXlpUKhID0tjclgxQKEJaZxY5MSE9KFAoVQqOTlyrJzpGqdQ2v1BcobcpTGbLnBEiwzB0qClU05SnO6WGvxl9S0jQhVNGqsfqXJXd/WZbC7YpPTfQUlepsrWywPlVR68ot8hSUlNfVmt1eoVAGYZoqEPIkgU5idzsts7mxZsnppqKKgoqVm++G9l36+PWNDN8+ryw2ZpZW+nEKLGLGAOviF5qyQLqfQKK12y2t9okqnuNoNKq8PSGt9OSUWSTWgvFdS7tdWF0hCdm2+t37kkIOnjt+48/38pUvKa6vLaqqWrVt94crlHx7+dPbG9eohgzPk4qr21qq2FmCEhIy0lRs3rN60UWMyYXB4FBqXkJSampZFY8QCOeEoTAyZOQj/f7L3F+BxJFuCL/59/7ezs/fOvd1tC4ops5hUYihmVqkEJZWkKjEzS7bMzMwgWTIzMzO7mZntdrNJttz3fyLT7em5M2/f0kzv29fRp8MnIyMpMkvxixMRJwAuhVRcFMnlR/IEkTx+FC4awcJHsvkv0Dh/Gsn4x79EUdjIGCSRxHLYAgaTx0JohaHhpDgWyeNGETEgKWH45IJEcwA9mYCkLCFG5TEjWVSQKDbtmXAZ0RibinNpIBiXymFFMWhRdFoUjRpBiY6iovXIKTRaNIUaTaFTqIQHnxFRkVEUHobFJybkF+YXhvN1Bo2bmFZvcxptDiMQgN+fbjTpAEbhG3A4bUajLi0t2e12pPs8Or3GZjNn52QWlYSLy8od6Rlak9XscCWkaWSx8ZKYOKFciUtkPBHgF1AaD9gLSBH4g8Q1cnxnTEIKJpKRhkxIRIhJeBUFKIxm8SIZyJ8RcikAAIoLGc8mgSGhQXGBwhOgMbgcjM7mofhXobERoUJMYCXg5jMqBYGU5wAK1yIvBzcDQlAs6u6HFDJnNGRGrl5ZIOQZIA8QJ3kgqZNUSp6czEAeS2wCGcNrFQAR0tkAplJAUp5AyRMClaIVm5CVlC/ioSVkgbYlmCSWyVeqLelJBlskICmHBz83IZerwLlOdVI43RZOh1aYoyjHmulMc5piezorx4xrDZcGQ2XB0RNHDWxbN3fFwoqWen8o35OXGygtrWnv3H/i7PGL10yujBcjWM3NvRq1/U9/jmhqGz163GSpMj4hTVtWXVPT1JSs1fz5xRfZOCZVKtI0epvNrdWZlTEJySlahTIeMDQiAr4h1AUPGDoikgaCkJTKpDHYxJphXCYb42CCaBrzxZHRL46MemFE1IhIKuSh0DjRVPaIKBYgaRQVi6DAu4YiQmN84UVE0VHBApJSWCwqG8AUnhrePiuKxqSzuUKRVBUbl5SSbLGZk1ISVXEKvVETETUyvzD37nfffPbZp9OmzfB6/e1tPePGTlk/uOXLL+8ePXLKZvW4Xb7MzGyxSJSUlKDTqe1OY5o2UWtIaWiqPXL08Icff/Dl17c//fSzH36899bb7x05evLCxSvvvf/Rjz/e++TjT69euXrj+o03X3/z88+//Pnn+/fvDQGn/vjDvZMnLzQ398QnauDPndOTafH5PKFcR0G2tSBgLynUFeWlhAMppbkJ5TlxlZlxdVmJrTnJ3XmpowLa8fn2GWWZc2uDcxtL53fULRo9Y9vyk+9e/+j+nTtPf/5m6Kd7aHbEoyePHz99QhpJkeEUQQBsotXyUd0H9R6xgYB1GK2ujarEX+P/uEAyCQJnYhmq54Hc+0f49wgkF/6O4Z+R9I9Ahl+/d+K3SSIpkTb89G/Eb5b4nTx5+OTpg8fDPz8d+vnu6fOveAKfMqV3afxvWfxvqOzv6bzvqPy3hPJbJcFP+mcdXtS2Z3n34XWTz2+fc3779J1L63YvLj+8snz//PzjS8KHF+YfmJd9cG7mocWB/UsDBxbmHF2af2xZEOTEioLTq8OkXBqsuDBQcnpN6Ny64gvry84Plp4dLDmxNnR0deHBFbm7F6RvnW7ZOF6zYVzKinblombZrDrZtDrV1Ja0GaMdcyZlTR6f3dDqqu7ytc0oC48NO6ozc6rzuoL+7cmprwskn7Pxu3TsGxr/Dk14myG4zeC+LJLs9HomV4VLR1dba3Id9QWm6jxddZ6xudDUVKivywXYMjUVqMuzS6Z2Hn75ypE3r689tLP/wK7+/Xs++vGH1z/6aPqKFVOXLt1//vxbn366/dChTXt2X3/rtf2njs5YsqB5THdFS8OMhfO2Hdhr9DhikhK6x/R6fN4//9Nf9Hr9yVMn3nzrrXC4iMPhCoXimJg4uVyliklIiE8FKk1N0RPugwJagzNBba5q7ipt7MwtrU0Plvjyywqrm53Zhc6sAqMr25NTFCipDlU2hqsaq5raiqpqiqpr7RmZsvikNLN1wszZzd2j80rKAEw9OblOf5Y7KwBUanHadRZDfEqi3WOvrKto6WnLLy+s7mjYfmLfa199OHfLGmd1gaEiV1+ebaoK2GqDlppcQ1W2oTYAPGptLjTU5xoa8owEkpqaQ5qaHCugfG2+ujLX01aR3lLhqgo5inKrR7cfu3L+7U8/3nf8yIKVy6AcTl88v3ygb9SUSeHamvmrVx67eKF1TK8kIS6/vHzhqlUOv/+//PWvL1EoXKGEXJseYDSahXNECqZQHskGshRFA4aysb8yOf9EZf4XCv0/R9H/M4AgG4/miVgiub+gxOLyM7kCGgNV5yyEODxyOGkUj0fB+dEYBsBI/Q2SUrgspgBjCng0jBnNoQOJUrgMwFMKhx6NsegCHkOEM4QYHX+OpNRIKmVkVGQkBa3uTqFRowBPowFMkX2LXBySRmfQmYzk1BS706bRpZnMeoNJY7EbnW5bZpbPm+5JT/cEAjker1utTnV73Ha7zWDUW60WaKK43c5gfl4gL+DypkuUsYBW8tgETCQF7gQiZONExzRfRC58StovSRwEjAN0A6oTK2IhfimKBkQIuwBJQRDMMXnRAJSAlYCMALIcnAroySNcChDyfDOag1Gh3FgcKhsokEsjYlJQebKBC59RKZH4zFZKIiPcA1wOYhJJyRRyL0mWiJZ+49z0+VEgJIyS2UiF1Mn4XyIpvFmgUhGNLWZwpTyBAhcrMZECCoovQUvIcgVivjRGpEgQKZMASXF5ElukhMeXKOLkilgemyvD8XiRwJYcF7AZcp3GgEPrNScH0409zaWNFQV5mS6/1+JxmsorQjPnTFu8cknrqC6Tx61zOdvHj7/w8mvbjhwzejOi2YLSquZkteUf/vRiuKJ24ow58rikJI2+a8y45s7O2KQkKoOFCUVcnK+MjU9TG4BEmWxoU6j4Qhmyd0bRKFQ2lcaOpjBHEobSKCoLAJTK5EDh09gcaBVAsyqSSn9hZNRLkZQXI6NHwAdGYRLZ2FE0XhQNi6RyI6hQkrwoOgJ9KNVIGhPZSlnsaCYzmsli8HjQgEFOtXh8NHWMzWNzeAKRSBUXC1Rqtpq0erUiRqYzqJevXHLg4IH9+/fv3Llr7x749/Dy5at6uscYDTahQDpzxtytW7aPHj06Nzc3JSXZ6bJbbEaDWZemSfX6vFOmTZ44edKESRM/+ezzBw8fffzJpxcuXjp+4vTefQc6O7t86b5QYVEgO7estPLM6fOPh57c/eaHez89fPTw8bmzV4F3JWKVWmtOTNMZnU6T1+sKBtNLS4z5eeqC3JRQTmI4J6E0O7YyM7baH9eUldIZSOrMTurKMo0rzJxeE5rXWj6/q2h6S+eqaZsuHbjy+RufDX37w9N7Pz35+d7j+yR4ghD2UMLgQphECaf6EIhtVOM9/LVWJOP/uEDSJ8R/IOl/WCC58HcMf3Tc/30gOwMIHxm//kd0XkAKtBaHCBl+MvR0+NHw8ANA0l+GntzecfBaFOcuW/wNHfuWyv6OxvseOaJHE4Zey8+8Mq1114ymXUtGnd86/+rehYcHeg6vaz022HRwYenhuUWHFhQfW1J8fHn46IrCE2uKzq8tP7+6/OyakgvrSi+sKzvfX3p2bfGpVYWnV4fOrC06tSZ0pj90YnX+vsWZu+Z7t852Dk63rRinWdqTuLRT1deTuH5s8vaphu3TTNunO/YuzDm4qvTQuvqDgy3b1jQNrmxev2nskg1jaiaX2asz0lvD+bXBnhzHel3ia3zx1wwMUSkdTXW6zWB9weG+zJMMqrV1Oen+sN9ZmWOpybM1hn1dFRmd5bamAn1dwNoWdrWXmqtz80bV966Ys+vyyW2njmw4cuDUy9fP3bi++/SpjsmTqzs7D545892DB/tOHJu/alnv1ImdE8a0jxs9uHPbe59+fPD0CVGc0uRyTJwxVSCRRNGoi5YtvX7z5vTZc0QiCZPFcTjdQqGUj4sT4lOSEtOkEjQL32S0ez2ZGf48VZJGY3UFiquyQmXpueHSuramnnHFNS1lda32jKAqVZ+gMRVXN3aOnZxXWpZdFGrtHR0oKrJlZDizsh2Z2cGyiqbuUVUtbYWErTRUUW11p+vNJlWCyul2aAya+KTYUGl4xoJZY6dPyq0Mr9w68NrXHy3fuzk0uslVW+isK3DVF7oaCt0tRU600Gi+rbnQ3Fygr8/V1ecZGvP1Dfna+qCmLphWl29oLjI1FplqQ5bqAk9tsTmUXd3bsfPkkTv3fz545mRrb09dR2vL6K7pCxds2bvvkzu3L7/6amFlZZrFWt/Z1TlhQqxWy8D5I5jMCBaHLZawRRI6X8wUyAEmoniiv1BZ/ziS+mca+09Uxn+KiPozlRGBC2OMFk16Rnln96TFS2auXLX92IlQVe2fX4pk8QRsTIjsfCDcZzOcqDhOwbFoDjeazY1is0CiORwaxqVhELMAQyEG4YhxTCak42wqxmaKcJaYD0gKeShsJiBpBJUCMBpBiYY4mkoBJKUxSB6ljxyJ1iuHbZREp3O4XLlSkapOS0lLNpj0ZJyeke7zZxQUFvgzM+0OR2t72+QpU3ICgdj4OJlCroxRqmJVMSpAFgFfjDAU8AIAFNCTXKafSdh9SRYk6ZBcMgDAh0RP0osn8BzgIGmbBJ3kOTobh6KgwxmAUBGSYiCgkPIvkZQHMPocSZ8LYY5FA0zhuqAT1rhnPkoBLgleRBciUfI5d0IKKeReEkOfy2/zQAbyWNDhtgGs4YlI6yn5FFTWc3uqkMFF418ZmITBk7IxoFI0yx4Xy4HIRXIVlINAFitRJYtjkhi4nIkr4ENi8qViZYJQouSycT6bZ0pNK87KKkz3+E26oNMcdJnzPaba/IyKLHexz9kYzivO8ma5LT63LVQYWLhk/rotG1t6R7sCOe0TJ7VNmpRsdxTXN+0+fLykrvmfomj5ZVV17Z2RNLoqJW3y7Lkdo0djYjGDw5UqlUKpDBdJFbFJYpmKzsJ4fAkXExEGURaVzo0GlATKhE0Kk0LjUJCJFGIAUyaFwaIyWYCkI6KiI6KpEVR6BHxpVGYkhUWhc6LpWBQNBx4FIYsxkoZ4lFxsLJoFnysDBNCWyeWzuAIuLuJgAsJ9KUsoktAYDJFErDNoDSYd8KgqTqEzpGVk+iZOGj9+woSxY8ds2bI1v6AwOpri9finTp01f96SzZu237r1yrFjx8OhIrVaYzSZ3F6Pw+VISUt1e93whVtslrPnzzx6PPTzvXvfff/d62+8sffAgbLycgzDUlLUep1JpzVv37b7b7/87eefHnx79ydQPvn4y2BeUVxscqY/V6M2KmMSUtUGpy/H7Ms2ZGabCgq1BcHUwtykokB8aVZcRWZ8TWZCY2ZCU2ZaV66mO2gdW+ybUp03syl/VnPBjKbqhd2z96w69t6ld77/+M7Qdz8M33uEfMgg6iSsokSFBzGymxK1IGGLQWNMnz4idhAp/1EB2IiM/83wPMMf4X95ILnwdwx/IOm/EeBjH/7lb+gX+ATFxHgaNIYUfq3wG4Y24xPU0zH89PEQkqHhR1/cuVZYcovOu8sU/EDjfUfDfqDjd6i82yzhTYHgis9+dnT9+vH1R9ZMOb997qGB3sMD3Wc29pxc2bxnatHRBVWnV9eeH6g/uab01Kqiy2srLq4uv9BXemGg5MJA6Zm14RMr848uCxxY6D+wyL93vm/HbOf6SYY1Y9Rrx2n6J+n7p5j7p1m2zLHvXuA6vjzz9Mqs82tzL/blX+gLI6JdX3N+U/PZTW3HN7Sd3jFu58aeCVNDxS2erKYMX0fQ2ZydXZPRmmMcTFNdFwu/ZmF3GfhtJv82k3ubzvmWLr4pjluelDqzpqR5fGPxhIay6R1VUztD4xtcHSFHe9jSVJA7vsHbVpwW8uZ1Vm0+f+jU69f79m2fuWbp5CUL1u7ctmbb1umLF63asPHWW2+98t7by9f3T10w5+CZE9ffem3viSNrNg2OnTHFkeUbN2PKmCkTxUqFxe2Yv2xxfjhModH0RvPsefPX9K+Li0/GMZFCDjySkJiQppDHgWg1Ro830+71xaZpk3XmNLO9vL65e/zUiobWvOLKivqWUHmt3ZeVqDZY3Rl1rR3+gqA1w9M7bWJDd2eoqjw7HObJ5DqHq3P8hNbRYwvLq0trGvKKy2uaWusbG5KSEuw2q8vtjIuN1em1DS2NU2ZMyykqyC0PD+zd9sbtT/deOVU2pjW9PuxtKkpvLs7sKM/oKDfV5AKVWptDxsagujaQUpWVVhvQNxVqmwpT6vJSG4Km1hJDQ6G2Mtdcle+oDplCWVk1xUCl1959fcfB/TOXLJixcN6Zq9c+/PLrc9dvTJg125sXbB41etng+vbx4+VqdardzpbLX+JyIzFsJI83kou/QOf8OYL6DxGUEVzUU0+TKcVqrSWQW9HTM3HZsuU7d2w8fnzTyRPbzp1asGlw+bat5kz/P7zwIgPDGTycxuHREW9hVNBxfjQPA4licSKZ7EgWEySaw6byOFQeG0gUGJQl5IHwpAK+QgwpFB5hJQUe5XMpXFY0i4F8kdKoAKMjo6NAon+l0mgqI5oY8DcykhIRRYmi0BksDpMNXCRmsNjJaanjJkzIDxWqtVq07FK6z5OeYbJYjWbrqDFjG5qaVXEJHB7GF4n5IhGHh7O5vCgqncHF4HjgM1wsAwjjCdFCRICDJJKCkEgKAjxKDqMEkuMAycYgH1iAiXAsABxJeBBDNoBRwNBnttJfLaPPSfQ3CoaKjsOlgbAJPEUXAmp8hqQkoQKSRlCRKRRgCECTZE1SB3wkIfL5JimQgRRyE3YRIIU68cmcz3fB4eRzof7330y3JxGcGAUrRm6eREoWXw5UysKkHL4UUoQyFR+gE4pLEsOTxODSOFwazxYo2UIFtG04IgWArEAg4/NE2mR1d33rjN6xNfn5WQZ9lkGbbzNWZLiq0h3VXkeZ2xowabNNmrQYKTRPRnW3v/vhe7fefbO+u8OSlZldUeoKFazYsvnl998fP3c+hS80uKFZW/Rf/vpXvkI5dvqM5q6uERQqoCEmFClU8TxAZGmMTJWAC2WYUAZUSmPy0MBZFkZhcEdG0ZHTe6BMQFJUDqwoGi2aTo+k0kAiaDQg3Sg0gpkZDegJZUUFTmVFUDio1x7x6DMHCPBSSCSNhA+SwUQCXMtkw1XoLByEBR8SJuJwcbFERmcyaQy6WCpKSklUa1NS1cnxibHKGKlWlwofb7io4L333l2zdo1QKGxsaPz448+PHT0BNPnxR5+9//7HdbVNcplKozEkp6g1Wq3D4UDLzhl0ySlJre1NV29c+eHH76B6+fn+T9/cvXvx0sXx48c3NbVs3LDpyOHj77330dCjJw/uPfrxx3v37wGY/rhm1brly1YfOXRi+ZLV+YFQXExKbFya2uTUOn16f8BaGNKHCjThvNSS3OSKQFJFVlx5emy1L6ExK7ExK6U9oOsKuiaW585tCs5typpaXbdizKiB6UsPrbv82a3bT3/46ZeHD58OD/3yyyM05QlNloAKjgBTZCsFLPgbVH3DT0B+XRL/Dwr8Pz+QXPg7hj+Q9F8Fwi6KwjAxchQhKfDo0C+wQXRzPIJk2AUCv+MhtD384NG3L79yraDoTRrvDkv0PV3wHZX/DZX3DZv/KZP7Fl94zuvc1Vi2f27PkXWTD/aNO9zXe6Jv1KlV3XtnVG2fULhvTvG5wabz62tPryy62l95Y6D63JrwsRWBI0tz9s337Zrt2jHTsWWKeeMU46ap5g2TjRummLbOdOxZ6Du4Iufo2oJj60LnNhVf3lJ6dWPxDVDWFVzqy7+yrujyutIr66uubmw8N1B3oq9299KyaV32onxlIBSf12j2NNnMTU5zoy+zyt1WYBo0J7wiEnzGxL5hCO7Q+XfogrtU8VcsyU1cstXrODy4aNvRjWuObVy0a233munBqfWejuKMjrLMnkp3ayi9ozi9OVw9rXvWxuU7Lhw9cPnsngsnz71+6+yrt45euvDmhx9u3b9/z8mj73z56fmXbw7s3Hro7MlJ82YFy4tHTZmwYfd2oNVRk8dTMXa4sqyiqeGvL40USmVbd+/7+IuvVvb1C8VyGp0tk8ZIJcqE+BQQ+IufmJACf/Fd6RmezCyd2Z6k0QeLSqsbWnMKimoaW8dNmd7Y1h0ur8rKzU/RGoqrqotqKjJDgdqOpkBJyOJzW9K9qrQUVZo6KxTuGDO+vr07WFzpzwvPXbx8zry5LqfDoNPbbXa9Fi0baNTrc3NzR48bO376lJqO5jXbNr337Zd7L5/qXjjVUpbtqA76W0sdNUFLTZ65Lt/WFLK0hFKrsuJK01NrEJLqmkPq5vzkhtyU+jxNQ76xKaStyrXUFmS0lJvCmdm1xSu3b3jni0/f+eKTpevWTp4ze9aSpa1jxhbV1s1esfzSa6+dvHGjsbdXodeasjJjLSYsKfFFDPtPUVEvcLgvsDkjWFy5Rlfc0tYxfcaMtWtX7Ny1+eTJXRfPbzh5bN7mDZPWrGyZNT08ql2fn5lZW6EyG6IwHoXolOeKpSy+KILBAsYCOqfzhREkjzLZBIwCaAKPcug4KAxgUIBRjhgHBcCURFIqzqHyufDWormsKCYdkDSCShlJiR4RFYn67onu+ygAUxo9mg6UwBgRRX0mkYAWPDbG/9NfXuTigk3bduzcs6+4rLKwuMRkc0rkMVKlKiYuMTFVrYiNp7FQF61AIuMJxICUQqmcyeVzCOdHAGRAoiRxApYBdpAKwWfPuuwhhYQ2oEPYFEiVJJ4S6PZsojparZ7Dp8IhQC1MDlApnfDoSTIo6MCjkAgxGk6KE7ZJHo+JAdPzAEwhZvC4VDaHhGDUL0xYSV+KAkZnkVch0RNikiwBgn+7+Zw1QchNSB8RTSezRRCrlT7PRsI0+Vwg5Pmfb5KPD2WC1g4VKRkYclVLR5PupWw+AlOOQMbEJSAMTMwWKATyBBpXzMClPImKI1TyRSoOJhWLY/Vqc1Fu0ZjW7sVTZlTmBMwxymydNqjX5qbEF6Ql5CTHuVUKf1qSKU4ZJxaEg4GlK5ZsP7B3xYb+OatXNE8Y6wrnV4/uHrdgXnFLMx4fV9TQMGXxYhqOY3J579RpOeGiF6KpI6BxwsUVsUm4WM5XqCSxCbhUiYnhRaP1pVBnOkcAvIiGh1KYDCaPdEcQxWBG0unEXDrEoyOoVCBL0EdS6GSxQ5m/MDJ6RDQrIpo7IprJ4Amh9IiyRe0EeDtApRDDJrws1JBgApLyqQycweazOXwOfF1cnMWGVhOLxWHxhbhcKU1KSQAqNRjVRpOahzGzczLOnDn5wYfvrlvXt3794I8//vTaq69NmzprTO/Eyoo6aDxn+AJTp8yur2sxGMwGg9HpdFjMaMaeTp9aUhpauWrpO++++Wjo3pMnQyCffPLJ6dOnz5459/rrbz548OjRg8ePHj7+6cefv//2x6FHw3duf/Pdt98PPXp89/Z3Z0+dH9M90WRwKGPT4lKNSWaX3p9jzAvqC3K14Vx1cXZqsT+pxBdXlq4sTVeWe5XV3sSmTN2oAsvEEueUMv/MmvCi9qJ5LdULu6Zsmb/r5tH3vv/0++EHP/8y9MOT+w9/GX4w/OThE6jSiPFpUMNB1YeUx08eA6wSVeIfRPr/gUBg4e8Z/kDSfxFQWRA/PGgR/o30jPEbJP0b/E6J1iRypQECOnJfCj/d4eGhoe9uvXytqOQGA78DVEcDqsPuoDlD7Dss/qsC+WmL5VBPzZZZLSf6p55cP23f8p7Dy0cdWdC2a1LJnmnFx1bVneyvPbosfGpF6Pzq8KGFGTvnOPbM8+ye694+w7pjhm3vXDdsHljkP7ws+8Sa/Avryy5tqrywqRzJ5rLLm0uvbi69trH41ubSGxuKLvfnn1sVOLk05+ii7P1zM7dOca3s1E2rUDXk4gVZvFCxorAm0VOVZKhW25rd3hZ/bq1nTJFtkyXplkjyLV10hyr8hi65QxN+w8A/5/IuSIWXK0Iv716///TuRXvX1C3qzRhdnt5W7G8t8XUUu1oLs0aXu5sLrLWB/NG1O6+fePO7z06/c/PCe69efPe1K++9+cZnH01ZsqCopX7v2RN3H9xfvW1jWWtD74wpG/bsOHn14rmbV49fPFfWWMuPkTWP7iqsqvjTSyMCRSXHzl0YO3labHyCWKYoCJUE80NxcYlKZWxMTJxKGRsflxgTo0pKScsK5AYLwzqTOUWt9Wfn+bNzaxuau0aPyQ+VopUrs7LVeoPD6/XmZNgzXUa3Jc2iS7PodQ6b3mFTpaaavZ62nt7ucRPDZTX5xeU9YydW19RaTSaDVmszmR0Wu91s1Wt0crkyv6Bw76FDzd2djuyM/p1b3rj98ak3r1dM6EjLc+uL/K66kKUqz1SdZ6rLNzYUmBoL1XV5qbW5+uaQtimkaw+ltebH1/hT6gOm9mJtfdDWUuRpK/M0FnmqC3LqS6atWPju159eef2V9vFjCyorpi1ccPDMmRvvvnPulVuLB9f5S4tTPA5LXnai25bgtitt5ninLbOqomH8+ElLl/Tv33f4xvX91670Hdw/Z+PgqCULK8b3emvL9YUBY1HQVh5Oyc9Q+Sy20qDKZmArpQyxMJrL4UmkLIHwJajIOTyBUsXgi0ZCbc1kR7GARLl0HKMBvHLZDD4vmkOncJlcCZ8pAJalA49SMVY0l0kgKYeKcaLYjBHU6AgaJYLotQcBJI0gkDQyOiqSQo2gUEdG00iJoNCBSgErQSIojH/4L38ZNXbC7n2HM3MKXL5Mg9XJFYhBMKGUyxfzhEBRYgBSUCDmE4sPcfikM04RCxMzecBkgKQiYko1xuACmYnYuJjO4UeiefTkOu8I2gDsSEAkuY1UIEb0AxjHxgFJgTuBSiF+TqKkxRRiSIdNJl+E1kMCnMUwEABTOpdLhxhKjIOgBxCHRFKQEdE0gEi4VcgPCmmRJbmTlN8iKZkB7hPSQYd0uGF4WBAgKthFngT2gg5CPgJ5/+QmKaBDOQCSEsguoXNFNI6AwZNwBHIOX8ZG5lKAeBkLA0KVgfCESoBUkTxRIIvHRCq+OJbOFoulCX5fXmm4wm10jm7smNDSkcIXWJQxOWnq9Bi5Vyb0qeRupcwVH2OJV1lTkxuqypua6ypqa3omjTt6+cL1119rnjjOnJtlL8jTZ/kzSouPXrt64sYNlUbLlEgKq2tSzdaRDBYUJoWFs3AJV6oQxycIY+O4EhkUOwsX0tEbwVhc1FRA/ptobLQOFoNAUiYzigXCimQyIhj0ETQqhc0G5QX4zti8SAYLPukIOpPOEVLo/D+/GEVlIeMxlCGUJ2k+J8AUDS8GIIZXRmXiTI6IwRYyOUIWGwdMZrJAOCw2mwn/cdm4ABdLxXKlTK1NtjuM8QlKkPyCwJix3cuWLVq7dtXAwEB9fSOQaFxscmqKrri46uSJc59+/PmFs1cbG1rUaVqn3a7RpJhMOqNBk5QUq9Ol1tVV9vWtvHXzKlQwjx49/O67b99++619e/ffuHnr9td3nw7/8ujh0M8/PgA8/enHe4Ck9366//jhk3s/Pfj4w0+2bt5dXFKrStSIY5PijVatL8MczDUVBgyhLF2hL63AmxhOTyjLSqjwqyrSY+syYurTE9qyNL1B68TijJk1hQtbQ/NaSua0NC4bs/rIxle/fOeroe/uPPnxp18e/TT8EC0DQ3jgfvj4ycOhx8S6T8OEC0Qg1Wdc+kf4rwQoKFRW/28OJBf+juEPJP03AnxUz/5Dnxcg5+NffhkiqBQlIARFu4BNEasShtRhtEbG0KNvXnn5ZmHxq3T+F2wxIOm3dPa3dM43NOwuXfQ6Lj7gt+8aU71zbtfhgRn71045tGr8gYXtp5Z2nFzWsn9x1Z6FxQeXFu1bmH1oSea+hd79izxHV2QdX5VzbHn28RU5Z9YGz/YVnltXdGF9yaWNZVc2VV3eVHVpU8XFDaXnB0Pn+/Mvrsu/Olh4ZV3B+dWBE0t8e2aYt0zQDoxK7etOWd2ZPK9GMbc6dmZDyrQew7RJrjET3fW9jsqJmbXTi0K9+a4qd7jaO6HUszMp/n2u9CuG5BvgUTp+m8n9ks36gs15RSA6Hsxb1NVQOqbK0hw0Vef428p8zUUZCEnzvV1h/6hSW1PQ0xpuWjhh7aldU9YvbZs/afLaRQu3rmubNSmnvtwWDhR3Nh29fvH6R+8s6Fu1cf/ut7/85Prbr89ZsaS2o6Whu33B6hX7Th7LKQmzpdLWMeO6JkyMQr40RWvWDbz8yqu9Y8YJhWKBQAQ0JZNIU5KSYpQxCoXS7nQGg/k2u12nN5otNrvDjbyn+zM1WkNCUrLeiHwNpuk0aQZNmlmbbEhNMqSqzTqdzay3WxLU6lSDIT0rJyc/5PFn+wP56ZkBo8mSmpxi1OmsRpMuVZuakBKvimexuBwuNmf+wkkzZ6YHA2WNdTNXLX799ifHXrtS3Nuclufx1Be564tMVXnaioCmKmBrKTa3lajr87SNBeaOEm1rQVJDdkpjQNOar20t1DXlO7vLXR2l2aNrQmMazSGfsyhr/IIZF9+8de2N19du37xoYO2RS+e3HN7fMnFsQX21I5TrLAqWdrc2T58wZc3yRTs29R87sPnMsQ3HDq89uGfRto0TVi6pnDDaVVWcludPyvYm5XgTA57kvHRtUY6hNC+tOFNTkumuCwv1SS/yWdEiPBrjUjFeFJs9ks4EJGULxQxcCNQFPBrN5hD2UWQljWIzyY57Bp8DQseBUNHQ0ig2LZJNByRFvfY89gg65S8RI0ZSoqJo1CgqJZJKiYiOQhObgE0jI0ZGRb8YETkikjIyihoRjSymgKR0FgIODib6T//5L6kaU1VtCy5USGMS1AaLLCZBIFVy+BKAKr5EgYnkfLECFEjExXLEpkIgVABTKYGkIgZXSLrqBAVSiKnlEtAJSEVGUBJJSfgjGQ42SZ57RqXITyefNIuSQ0hBgZhEUlIhO/TRHHw+XAUhKYP3DEkJQ+mzLnsKk00iKaAPYbcDooE7RL6ongMlXJ3ESpI+nzMoKOS9kXshUSiLAYF0EjFh1/O9kPP5/ROJ6AFBYBfgOJEICjwjXF3A5Io4uBwTKtHse4ESF8XyxXF8SSwuBh1KVSmSxeMilUASB0iKCVXymBS/P7+poT2QkdtUVtfb1GaOjbfHJQQNpty0FI9S6lSIfYmxeqkoUYDnuBybB9fNnjW9ur6uobN9+5HDt3/+ccmGgbpxo8PtjVp/em5t9d4L51Zu2ypNTYvA8EB5ha8wzBJLpYmpAmV8BAujCcV4bCxHoaTyhSMYLChnQFIakwcfCQ1eIrF8AB0KirSSslhRHDTWOZLFjGAyRtBp0HYC/SUqncbD4XuOYLBYQrE8NiU2UQcl8EIEHI1An/ACBqiKBvLCCyJHHgPFMtgCFlfCBmrnidlQdCwMkJTB5LA58JeGy8V4bC6HwWSyOWyRVJCalpCmTkxOiU9JjU9OidMb0tLUyb29PcuWLW9oaFmyeMWe3fuOHjl99dLNzRu2LZizJJhboJTHoBVtXQ6zSWcx6x12U2pKfFysXJ2WNHXK+M+/+OT+g5+fPHk8NDT0wQcfvPzyK/v3H7p29fp7773/xmtvv/HaWyeOnVq6ePmyJStef/WNez8hI+b3398/d+Fa56ixRqdbkZwWrzdYsjP1mR5DtsccTNfnurWhjLSSQEoJ6qhRVnjlVZ6Yel98mz9tVK5lfFHGjOrA7IaCOU2FMxvr5nXN2bZs783jb/30yddPf/j2l3vfDd//4cnDh2j27vCjJ08eDQ8/gpoNKjyCsv7rqEWiGKoh/63wPMP/keH5A/42PE//1+H53ucKOWeL2Pkv0smU/8hAcuHvGBCSkkXwx0Q2CKgIkPmTdNSGRncTXjGARx+hTvpfkBs3gkfRaBu0D7bR0O/hXx4//mXowdOhB9/ffPl6YeVrDMFtGudbBvsujfsNDf+ByvuMyT0fo3y5s65vdPmaOW2HN807CmC6fPSZvrEX1o/du7hu25zwweVlh1aHD67KPbwi6+SaAFq6qT94tj//XH/+2T5QCs+vC58fKLowWHSuP3S2L3RxsOTiQOGZVdnHlqQfXug+ssB9cK4DYHT7FN2m8Wmbxqm3TNTvmGreO9t1cL7/6OKC48vLTvXXHlrfsH1zy/pN7YM7xy0Y6KwdH3KVOjwV7pLarMkO7YHYuHdx2R06/i2de5fOvsPkfEfjfYU8rcpXaVKDRR7gUXdjOLOzsmRyS87ocktdZtaYsuCUOnNjrrOj0NKYVzK9LX9cg702aK8OuutCrpqQr6k0q7XKXVvkqy9dvX/Hp3e/PnDp7JRlCyYvnNMybnRzb/eKDeve/vTjNz/50Jbpk6eltYwdr7U7X4iIqGxsfuWtt7du367VGSgUWkpqqkgolIrFSQnxqhhlXKwqMTE+KTHJ6/FUV1XbbXaj0WQ1W4wGQFGjVqfVGwx2u81oNhghzWYy2k16m0Fr1mmMWo3ZoDbo0vQ6jcFgMFu1RrNab0pISVOp4uVyhVKuiJHHSIQymVhBozAFAklEJKW+qWXH/v19WzZPmD3TlZ8zbeXiU2/ePPf6rTFL51pLc911xa7GEmtd2NwQNjUWGZpCusYCbVOhpbNE3ZSXXJepb8vXtxekNOQY20KmtpC3pzx7TG1WZ0VmU3FWfVibZa+f0HX93Tc+/O7rRYNryrua6sZ2FrU3dM6cNG9g9co9m7edO7b/+vkdl0+vO7Fv7pa+jnlTQ91NmQ3l1uLc1IA3PsOmLfCnBNOTct360hxbbchaW2iqyVeXZqnLM011+f6OCtwQ/ycuJULAicY5I5j0F6hU0utTJINFGAWxaDaX8uv0JmJEKSOKzWAKuBwxFs2hU3lMnlSAHEIxKZEcRjSPTcHYEWz6X6Mj/mnkSyOp0dF0WjQNTbonpzdFk0gaGTViZOSICMrICEpkFJrt9MJLkTQal0rlcnmiiEhAO5laY+ViUpEsTh6bxBcrJcp4oSyWyRPyhHK+BLBMJVbEixVxuEQBMAqCIYesMuTHHhMDjFKYGLAXbKKOaQJVQQgqJZEUmUUBSgDXSIADgRSS6kgKRDpfBIVA2kchBkEAiqO1qUhUJQ2oFC6chA9ISucC8wEdwmmRiZTsBSaF7BQmOojRyAG4LsmLQJnkPcDlCHb8Z/qEvXCH5J2Q6ZAC/A0kCns5xHL2JIA+PxByIjjmwdMJgL/hupBOHkKckwPpZBHRAdbR1PsYgFGCR+OF0niRNF6qSIAGgFim4uFS2JQrkyWKBJEc3kKyWmfN8Oe2t3bNnDSjvqTcozema3QmhcqqkCcyqbGMaHuCKh7nxQn44UBO3+pVPT3dNQ0NS/vWnrx69eili6OnTxvcv/fUjavds6anepz+irKChvpEmz2ztGzniVODe/fnlFVYM3MN6ZkcZdxIDKeKxZF8wUts+CyhCYTaAxQoECZaQYDG4NIJQcNJGWxoMkVzQNi/UimdQFIGtKboGD8SGgNcXBqfqIhPS0o1JaYZ4BsAiaJzXoiI/vUFoflhbFz4TAESJSaBAZLyeCIutFUIKoUmKJfH50DDg8VGLs3oTAYTjdeIi1dqtClp6iSdPlWrS+HwGC2tDW+88frHH3/y6Sdf9K0dKCmpKiosgz80eo05LUWTmpzmdrqddvg7ZNZoUowGtdNhsVoMiQkqoNJx40efu3Dmq68+/+rrL27durFr184JEybOnj134cLFu3ftvXHt5r49B2bNnNPU0Lxxw6Yff/z5wcOhn35+8MPPD9559/05C5fEpajjU9Os6e5ks1bvNvvCWc5guiOcbSgMwJ+CuHyXssijqvKp6jKUdelxzf6U9hzjqALXhDLvxPKSRd3li7pyp1Q3LB+74szmYx9eeff+l3ee/vzd0wc/Pnnw4MkQ1G9Php8+egS8TFSEv0LSH+G/Hp6X0v9jcT3HUFInN8n4dwwkF/6O4Z+R9I/w2/CEQFKAT8DOYeQfH6iU7K5/9vtEZPrkbwCmBJY+BiSFtuUvj+89HXp09+arr+cWf8gV36FzvqXxvkXr4LO/ZnHe5YletlmPtVcOTK7vXzzq4PpZpzfMOrV+yplNkw6ubt82v2zL3Pwj/eVH+kLH1uSd7g+e7ssHMD29JvcUxGtzkaF0TfDMmuCp1YGjyzIPL8k4vizz2GLvoXn2vTPNu6YZd083AY/umWnZP9d+YJ7z0HzPiWWZ59bknV8bvNiP3Ehd2VB7c0Pj+Y1NJ3Z2H983fvPGrkkzQqVNzkC1x1uf4anJqCn1zXYYzilUn7P539I539E5dxjIOdS3NNEduuC8QjUj19PQXlk6sa10Wmf36qm18zqdjTnu9nz/2DJLax6Iu6fI11vm6SqxNuY7m8PGmlxve1l2b72no8rfVZeQ605vLD9089KNzz4Yv3jO6NnTth09ePO1Vw6ePbV2y8bFfatDNZWV7e0T5s1PNJpjUtWT58ztGjNWERMjEkt6e8cODAykp3slIkFcbAxIYkKcSikX8QUWo7GyvCLd7bGYTCa9Qa/VOe0Op9NhMhotZpPRoIc0I7Cq3WqxW6wOm9lqStOpdQat1qBNTElKSkkBsJXIZXyhQCgU47iAzeKBYFyBSChjMrhikYJCZVbXNe06dGjT3j0zli1JD+d7wnmNk8dcfefNyx+83bNklqs6bCzL87ZVpXfVmhqKdA2FlrYSPYBpU4G6PqBvDFjaC/TNucnVGdauIktHob0j7GovcreEszvL8jorcpqKrOGMku66w9fPvPLBu8t3Di7dsW7jqX3bzx06cu3C9vNH5m9Z27VgSnFvk7+h2FmRlxZwJOXYDUV+XdiXnOuwVgQ8DSFTeba+LMvRFPZ2lduaQvraXE11dkplhro6y94UYmoVf8Io0RIsEme/yKACktL5/Ggu94Vo4EOMxkNISsy4ZxICYMokXJOiiU1RbBrAKFfCJ51AoSGkPPZIFu1FevSL1KiXqFGRdOpzJI16NrGJEkWJioyKjoxEPPrSiKiRI6MjIql/fWEkg4FFRbGiAfF4UpUqLTXVLJLEilHfsZLJE4uVCRJlIhuX8oQKoTQWUFUsjwdUwsUxXIGcy5cTC7XLSe4EJCU6ZxGSkgQGOmk9Rb6QCCspkBwoIIBxz5nvX+gQ/4qhEAOGkn5Jn3MqCOrWB6Dhoo5gxrNJTghJSQAlkZQ0kZIpxCZptkROMUkkJTjyNwMGiKuTe/81krJxtOgUKECZvz0EYvL+iURkJAYkhdMKpEDzcRCTd8XBRTwBMidDadA5QF1ygFFcFI8JVZgwRiCOVcYmxyepE5LUUqkqNjY1RpUslMQAyMpUie6MHG9GzspVa8+cOldfUSWBFgOLI2Oy0yTiFBGuj5GH/elekyHb7S4LhSsrKoMFhTa3Z/z0mVv2HVg2MNg6dtyslcvP3rpx/cP3Jiycl+p22fJyvUXFk5Yse/mTz7efON0+ZYa/tCrWbMeTUykS2Qs83l9YrBE8LkOM1rOl8NCaAlAgVIB4Yn1/BuApWhyLA00m5KeMywUwJamUwuVADN8tky8ElmXi4hSDGb6ckZGsuGQd4DWUADH1Hn7HgkhiZhsbB75Hgz0QtWNShKQ8CYsDSComZjgJ2BwMkJTDxUlhsoh7oLOoVIpUJomJkSmUEo022WTWpqTGq7XJ1dXlBw7sX7xoaZwqicsVJsWnpSTCHxiDSW92WJ1GnVGr1sAfHqNeZzbp4c8PiNfjUMolak1ydW3F1GkTZ8yYEg4XtrY2b9y44fz5CwcOHjqw7+Brr77+5RdffvD+B5cvXr5x8+Y33959OPTo0aOhB0NPIOzYtSclTaPWal0+j8aksXrMwZJcb47Hke2z5weMBZmp+b74kE9Vkq6q8MVUZyirfbE16UkNWYbOAmNXYfbMpvzF7ch96YKW8IK27vUzN1478Oo3H3z58Pvvh+8/ePJwaGjo6eMnw0NPkJn0vweT/g7F/gBZMvyWNZ9j6G91cpOMf8dAcuHvGP7ouP+3AvpO4ENBCqJSoNO/DSNXUACfT4hpT0QEAfnNfwo0Cm3KJ2jgzdNHw0MP4Jf8/anLJ/jKL7nCb6mcuwzsNoP7JZPzBQN/jSu87rSdG9u4YkrtxoWjzm9ddHr7vGObphwfHLtrWd3A7OCW+XkHlhee7A+fHSg60x8CKj2/LnS2L/9sf/Ds2tzTqwInlmceXeI9sMC5f55t3xzb/pmm/TONB2ebD8+zH1noOr7Ud3K5/9yawMX+/AsgfcHLAwVXBgsvDxRe2VR2eUPF1XWVp1aV7lkS3rK8ZMpoZ2k4NisYF2r2ZHdmWRo8mU1ZtUHneo36lljxOQu/w8S+YvK/pgm+oYvv0vnv4KJ9qUnbelo37ts0e+uyuTuXzt+zomJ6s6naZ2vNdfUUptakWzsK3KNLPL2l2rpsZ1eJoTEvrSrTM7rG0l5uailztFXqyvJyOho2njny8icfHb12eevhA8fPnpm7cnl5Y31Ne1v/9i3XXn9914mTgKQmr2/stOkiueJPf/5zR3f3Rx9/fOrUaZ1OS6dGScRCmVQcI5clxsWmJMTHKZV6jdZutrjtDrsZ/uwbrCazzWIxGfVGg85qhiSLARlLEa+qNZrEpISY2JiExDhVnIIvwIQivkgi5OEcDvJ1yOcBkrIxFqiYCOMJgUf5UK+zMb3N2Tq6d9LcuR2TJtT39kxbsah+bHfbtAknX7/52mcfTViz1FpZYKstsjeVWRqLrS0lpuawpi6orQ8aGvIszUFra76tPWQCpSPk7A67OgFJQ67mAl97OK+nonBUVainOiXLXDWx9eC109svHlp3fPvSPQNjl09vmNJT3FOXUReylvid5TmWsM9dlWevzLLXZDvrcm3V2cYyn6shaG/IM1T4bQ1Bf29V9vhaa2thSoVP2xBIq89KqkzXVedEp4j/xKdQ5PwoAWckhxnBYdP5eBSH/SINjSilAQdweCSSEjOceMgHPuq4Z1O4jCg2nRhUivySMgUchpBHxTmApCMYlAgmLZrNIJ2SRhPxs1Gk0VEUGiUSsDSaCiQ6YmQ0gCkokVE0KpVDoXBeeomOYXKtzq5W23C+UiSJlyiSiB7kWAZHzMHlfEmsUBInlMTzxSoQYCngUUgnlmhH1lAAsr8T4DOyHx84lUhBSApsR9pKSdojLaZ/t0n20T8HUNqvrqCigC95yIYKhIryAI8CswKSonVEUQycRMYg5AQaEknh/OSZSSB+rpPX/e3VSYHN53tJITvrAVhxsZw8G8RwZmIv8Cig7bNHhqIQymLlsYkyFRr2QPpkZWNCDibi4hIoLiZPxuBIMWEsX5zA5ccAngpEKmVMUkJiWkqqVhWTCCISycUSZUQ0XWe2rh5c39o1av+RI5989llOdraYL0h3uGqKS8d1tnc11laFC+oryiqLw60NTc2NzcUlFdBaM9qdBqe7tL5x/MzZU+YvqOpor+ru2Hni+M0P3h/cs6dm1KhUlye3pn78omXF7V32wqLUdL9AoxPpDZz4xBECwQgcZ8hleGwsV6ag48hZLDw4FXgUTTkSoFGeTMTZVOJDRd8qF75VThSLjb5YFhs+XZZAFMFgc0SyNJOVwRP/459GCKXxMmUylI80JjEmIY3Dl0QRzmiJgkWjGqDcSCRlcsUsjojLFfEwIc6X8DABlycg5jkBmKIbgET4U8BksNhsNovF5HAZMSqpWpOo1SWlpMZJZUKX22Gz2pQKlcEAf3fsFr3ZrDMbtUZdKgCp0WaymvWwqU93eZxWqy4t1eOw29CcpzSNPgVilUputZr37t19+/bthw+BCr9/5+13zp87d+jQoXfeeeeHH3746ecf7z+8/+Dxg2/ufvPKa6+t37ChprY2NSVFq9W4XA6zRedwGrNyPHaHXm81uLKzXIV5xoKc1AJ/TL4nJuyLLc9UlvpU5T7A06T6HE1rvq6j0DSxxD23KriiI7iotWB2c/2S3kV7+46/cv7j7754MPzg8eNHw48fPnn4YPjhI1QXEn2DRJVHVo7P9Ocp/x8Pz0vj78LzvSRr/jbP85TniaRCpvxegeTC3zH8gaT/twF9HMR/aD3Rv8G/CE3RSFIIyDwK3xNyDjX0y6MhIFHCmIqQ9CkA6tCTH+5dami7yRF8yRZ+zcDv0HnfMLjApl+w8Fcx4UW3/Vh3Tf+o6l0rJx/fsfD4ttmnN08+van3UH/j6onp2+blnR4ou7ip8uL6sguDJZcGS8/2FZxZm3duTe7pldnHl/mOLXUfW+o6vsx1YpnnzDLPueXpF1f7L67OOrc6+3xf7qV1+cCgVzaGLw8Wnlmdc25NzuV1+ReRzTX3+Mqcwwsytk2xLW1NmloX31QgKs7gZ2WIMstS05us1iaHpd4TrMnqznas06TeEsk/Ywu/YggASW8zxHcZ/C84+E0efjbde2vdis1bVszcMG/21sVV05vtdZnuzgJHV76hNcfZW2TpLrT1hHUtAceo0tS6HHVDwNRZousoS64P2btrgEqTC/yZzWiE2cc/f9+3c1tDT/foaVM27to5uGP76RvXXv/gwxWbNieZLMhvaM9ojkAQn5KydmBd37p+j8fDYbPTPS5/RrpICPDITVSpkuNiYyRSXWqaNjnVabb6XG6n1WbU6sx6g81sMui1RoNBpzEkJ6UlxicnxiUqZAqBgM8H3hQCjGJoARcOA8dZfAHyMoSLEKKyuXxcIFEq4oBHAXr5QqjuUwVKlS+/YNzs2aNnTp+0eMHu08cmLprrKQp2zJp84sbVG1980rN8vqE0mFCQYW8u9XRVq6tz9Y0hR2epszVsbci1NuZmja3MGV9ra8u3tOY5O0O2ljxXazC9vdDfEfa3Fhb2VmY0FfoaCgp6KovH1hX11mQ1hfwNBfoCl6cqkNta6izPDDSFsxtDGfUF6Y1Bd1PA05TrbQl6WoK2uixHU569MWCqz4IzO7tC2rqstLoMXXNA3RzQNAfsbSGaVv6f+dGRMl6EgE0R8uhCPiBpNJcTyWYTXkiByZChNIrNonA5DD7OFOB0HDbpIxnRpKv8EfQooFJAUrqAS+MDlXIpXDiWReWyI+nUkdHII2kEhRIRHR0RGTkyMjIKUggkBQwFiYqmgzBZvJdeokRFsUYC0tLwxER9fLwO58dIZIlieZIAGFQaz+RKgE3F8kS+OBYUchAkl69kYzLAKQ4uBbwAniCFsAICxKAu2mgGj5QoOhcSgeEAQeClgjxHQ5L/SHkOhcgpKRdwUwBCYWORDHY0i1hOicmhwxkEYiZfSAMkRSMd4UAesdz8MyQFVPoVSdE0f0iE03L4QMyII0mzKKSQN0Ne9LcwCjok/t1eUOBA2EsgKTAlOgMTWBntAmx9Zh9l8qAEJHxxDFCXDLBSHssTAqwjFmfAOVk4myfChUoOrmRyZTxBHF8Uz+OrYBMXKKXSWIUiTqVKUMrj4mMShXxJUmLqiIjonPz8j29/uXXP7iMnT1y8dnnytCkD/ev279u/ddOmY4f379q2efqUieWlxSXFRcXFpeGSMn9Ovisj2xfIt/uza9o6V67fvG7Hrknz52cWh/zh8NjZc45funT08tX6MeNSPemGzIA2MyA1WWPsrli3V+FwCrQ6LDmJl5AgSknhx8ezJDI6X0glyofOxoGqScslPAsqWGgGYKjNAN8qvAsgUfKjBUiFNsNfo6lsoSQ2VQuNmSgqxsEVuFD1YiQjWWOyujNwsQLOyYKz8Z8hKRtHSMrkiBkcEYuLkBQAFOeLMVwEwuUJAUmJfnycyxNjPDEbdPge6PAXg8nDmBIprooV2x0GjTY5PiHG4bAZDEarzWGF5rDeBLRp0OhMWqNFbwE8NWlNVoPFqEEjiqB9bAUxG1xuGyCp3qQBJNXp1H39q9948/UHDx48Hhq6e/fuypUrTSZTTU3tosWL1/at2bxt84o1K6ZMm9LY1Oh0OlKSkwxajcUEzW+9UZ9mNamddr3VnGYwaqxOpzXDp8/ypeVmJOb744syY4uyYsIZqhK/qswfV5WV0pCX0pyX1h00Ty7KmFuXO7+pcE5z6azWtsVjZ61fuOPk3tc/euPHB98PDz988PDHR0P3iHkTUCOStSIKaPNf8RO5SRIFQRf/HJ6n/xr+t6OO5/f53x/+/iiihP5FET1PIZXn4XmGXwM61fOUX5X/0LIiy+F3DH8g6d8H8iuAGH0Qz5GU0IgPCv06CRWQ9DHI418ePkHOhIFWh54Oo4Uuhp8MP3n06Ie33365svY6V/QxS3yXLvgRzXbifsPCPmXxX8Yl12z2XTVFKyfW79sw5+LhVWe2Tnv54OyXD07fOr9kz/LK4/2VFzbWXN5Uc3lD1dm14RPLA5cGQlcGQufWBM6u9p9d6zu31neh3399Q+71wdyrA4FrIIPBK4P5F9cFz68LXhosvDBQcGFdwakVWUcXpx9d5N0z07JpsnbduJRVHTGL6sXzqoWTigVTq+MWdNinjfbUdljCPc7iCYHQmIJge76/KqMpy7otJekVoFKWEJD0DiApjf8NE/+Mjd8Qis573YMtVfUtpSXd5TkdYU9Tnq0pYGjIcvWGveNLTR35po4CS2fIMbpU3Zxn7i7RtBQmNRXG1+XrWkpd3bXWxlJ9SW6ou3XLySO3Pv5gcPfObYcOfHLn9q2331q6rm/yggV13T3j58zde/xE98RJuEwWLi+bMnO6TC7705//VFtbc+HC+YGBfrlcyqRRZUJBglKZHBunTkrWJqWkxSc5TBa3zW7S6qCiMOt1iYlxMolEIpKJBFIhLpYIJWKBiMfjsZh0iEQiTCDg8nhMgYCtipWJpXyhVCRXxcpVcYkpmuQUrTImSalKjk1QxyZr5EmpgKTz1q7tnjFt1JwZi9cPNI4dnV9fk1tXWT2uZ/fFs8fffmXG1n5Pc4WmNMfbXe1sL7e2ljg6StxtYUtttrk2K2t0Wf7kendHoas9391RYG/OdbXk2huzbfWZGW0F6S15gZ7SnM4Se3WWoybbVun31uVmtYY9NYGC7vLi3tqM2jxSIMXbmOduCXjbgp7WPHdrnrXO72oLutvzjQ2Z5uaAoTlH05Cpawuk1PuT6zNNnYUZvRV0neL/x3lppJRDkfBYciFHKmIIBRSMh6iUw6Ygx/g4hYtFsdkULpcp4LOEAjTjnsuIYNEoPCYoI5lUKo9F43PofB5dgDOFAjoOh3CpXG4EjTYymgJUGkGhRlKAPtFaTURMjSA67qMpDAqVGRlFZzC5I0fSoqPZNBpGofDk8mSJJAGQVCxLwIQxIBJFklSZLJIlAIzCJsSkwsXlxLA/hKQsgAlcwiU6pgHOAEZpxFqaAKORNEBDYERAN8A4xKBAdSTkgZAISG4SRsdnVlJgPiA5FgGFgJUEWRKWVABQwnIJJwEhU4BBEZX+aiUlBHU0w1HktSAmTbNwIAnEhL32mZNUSIQbI4UBsMVFQwsIIU256HKwC+AJdsFpgW7JMaPEDaPHJOEbnpHgUTRRCRMphLJYviQGDTwVEIIBZgk5mAQXxvAEKi4/BhcmCERI+KI4QFKRSCmTqxRyVYIqKU4eLxXL1WrtSyNHFpSE797/4bUP3n7zg3feeO/NE2dPnj1/dtfe3QsWzj9y9ODBg/v61/VNmTqtoqo6KxAMFBTVt3Y1dY6ZtXjlojXr1mzevu3wsXW79qzeurWpd3RWUXF5S+vmA4duPxy6+eFHc/vX+0ordVl5SemZmpygJpivdLlT/X6V1SzRquMtFmlKCl0gpmFCGnpSoGo+IDULyoeFMdArwwBJ6TycjvHJmIHxmWi8LyjIb1ckNA84mDw+JSHVGEnFRkQBYSqi6Py4JH2qzsrkQuGLMZESPhhoyXAFUgYHykfG4kqASrm4lAvNGw7OxYRcXMgjkBSapmyAVzafxRJwuWIcjgJK5sBfDC6Xx2TBD4VHj09QpqTGm0x6j8elRq5IgQstViPql7EazXYT4CmQqMlmhL9Kdm2KRpuitprMZh1wpNbtcRjNWpvD7HBZ4xJiUtOSyspL9+3b+/LLt5YvX+7xuGUyaVJSktlsttnMdqdFb9CmqVN0Oo3NYrZbTGh4vBnoVmsxqK0GtVmf4rBoHVaTAdDYbtd5XMlelzqYnRLKji/ITCoJxBdlqcI+VXFGYmVOSl1uWnPA1FNg7cn3jC4OT28qnd5cNrGhanxD0+T2RYNLLrx24YvvPv1+6Jv7T396/PTRk2HSIeLwkyePn6+l9M+LKsG/UOs9QUPbUO1JVJ1kQPr/6YF8RjSc4glymPV46DE0KsiUx48fI1JAuECU0xM0HpBIJ4ZfoP2gAEigvXAm+I/ocUVFCVmJ4oRTovg/JpBc+DuGP5D0XwWyPJ6Xyt8IwyihQRoow892IRUAFc25f0rOhhpCC10Q8/Hhk3o69PjHN9+6VdV4iyH5ki39hoHfpeF3GfzbTPwLlvAtTHrQYtjZXbNqZuuO9dNObplxfe/sC9snnNs2/vz28Yf7G4+sqTw5UH1xffWZVaFTy/KuDhRfWx++tC5waZ3/4oDvwoDv8rqsq+uyL/b7LwxkXhrMubap8PKG/NOrs0+uyTmxKnBwccaBRb7ds51bp1m2TbOu7Ule3ZWwrjdl/djUrRM1e2ZYdk63HloaODNQfXRz48aNjX07elbtmjCjr6d4dIG3PZhXnTkux77DqL4lkHzOFH5LR0h6m867zeZ/xBFcxcW7NNop6Y5gyGsocVsqsmwNeY72QltrwNycbW7KtTTlW1sKze2Fhq5CW3epqaU4rTGUVF+gbSqytAKoVVgaStPCgfzO5t2Xz33y03evvP/erMULp86aOX7KpFETJ8xasujam69+fOer3mmTE/Xa+vaWcGXZXyNGpOk0R44fu37zZlV1dVRUpFjAj1fIEuQydXxirFSujktKVsYbU7U2gzk1ITk+RhUXo8JxTCjki8USDBPwkAkECQ/DWGisKE8o4mM4ly/AVLEKh9OWnJooVUhkCrlMqQQmVcWnxMSrhfIEaWwqQyBLMtrM/uwJCxaOnTdv4pKFc9as7pwyeebKFXP6Vxe1NxW21u+4fOrlbz5dc2pPRlu5uSbo76n2dJY52sPermJnS9DWkJPeXpgzqjSjvTCrK+xvL3A3ZTvr/c7GTEej392c5W3N9XcV+ruLfJ1hT0vQ3RT0t4czWsL+5lB+N+rZz+soy2oJe2vzXHUBT3Oeuy3P0xa0NmVbGrNMDX57a66jNWiGNkB7vrYlV9Ock9iYqevI17blG1vyM3ur+bakfxJQo2QYTcpnyURMsYAm5Efh3AgeZyTGieRzKXw+BcMjOZwoLpfO5zOEIpoAB1SNxjgUHMW/Klwqhhzs0wVCOs6n8pCxKpKBnMNHUOjIFTkN0JUJAEqhMJCTfDS3iRpNYVJpLEBSYNOISAaVxmGycCZTEBOTIpXGY5hMiKZ7x2B8eAEJqji1RJ6ICZR8YtSjSBLPF6l4mJzNlXAxYro9QlJEFRADrgG+AMlBTAAoj8p6ZoYk4ZIkRZIaIZ0UwDsSGUkdISnwImHXhJyQTmZgEhP2gUFJ50HEQFKcwmJT2RwGD87DQR7X0YLp6MyoZ/nZJXiQjYlmuwuI5bIgxjk4HxQ2D8BXyOCImEgkxHRvNL2GTVh8iVhCjoUlxifIQCHgWw4xgysCiqJzhMTqRDwqk8/iAUkm4qIYxKYSFV8Si2CLL+VLlLhIjvFBFLgghi9U8YVxAkGcSBwvliSIJfECkUoiVsXEJCrl8UpJXIxEFR+bpNZqoplUd7Z34+7Nc5cv2H/y0A8Pfzx75dyUmVNaOppLyorHThy7ZPnShUuWLF/TN7Bxy5LV61at3zK4Y//cletmL1vbMXFa6/hJM1esmrli5dYjR3ccPb7r+MkDZy4euXB1/5kLg7v2X3j9vV2nL1SPHhfv9Cb7/MbCwjivx1YQ1Pu9qU67JTtbodaMhNcHGMqXU9hCChOnMKDwMSBFJhdjPPMCy2NgOBPDWTjgPp+DCzgCIZsvYCNnCEJ4EQKpIk1nVcSmCqXxQmkCgyNLVtvjEk0UhkgsT1LGa6HwCc8DMVSmgIsr2DwZB5eJ5fGYUAJX4fKFbIzPgfYDIClPBEzPgbfDEWG4VCRScOGFsriISjGMyaLT0ApQHL6AHxsXr9FoAETtdrfD7jRq9A6zLd3lc5odRo3RoDZa9VZQTFokZr3JarSgsURmg8EEuzVOl9XhsMTFx8SqFLm52WWlRVqtOjkpwe1yOOwWIxqApDHq0vTaNKNO7bCZM7zuzHSP224FHgVxWU0Osw4k3WlzWdHIJYvVZnI6UgFR/en6YJauIMdUlq8JZ8fleuKC3vjCDG15rrE6V1/q14Q98Afc1xiylGZocm3mAqch15pbF5y6fMru0ztf/ezWd4/vPHj6872HPz5+jCbiDw8DRT0aGgJlGOgUwejQ8JOHjx8/GIKdqEqEHQjBEKhBxYk2fq0vfw2o6vw14TfJv2sg7vbfvBn0EL/eMxFIAoCEZ9nhCVGGx0OPHj58MAxAOjT0+NFDwElQCe588nDo0b379+4/fPD4CZD9L5ANCpMoSVRwDx/8PPxkCBUm0CgU6tOhh8MPHj15RHhAf1aMEP5vbu9/cSC58HcMfyDp/0RA3wj6MKHZM4zYdOiXYRD0fRLm08fQ2vnx9bdeL2u4xZF8zhbdoQvvMgRfMbFvGYLbTNE5gejt1vq+URXTRpfsWTvp/I7Zh9Z23zo8/+Ke6Qf623cuq9y2KHRoZdGZtcXnVoUurC68uDZ4uT/78oD/0iBC0ot9mZf6ss/1+U73p5/u95/qyzq6wrd/oWv/Iu/eBd6t0+2bplg3T7Vvn+HZM8+/bZprxwz3kYWZZ1bmXuovuDpQeHkg//qWknMbSw6vLzm2p+Po0cnrt48eP6essNld0BPObQ8VVGb0ZprXJ8beFMq/ZoruMoS3abzbDOwrluhDluhlvuJwmmZslqOkLj+vrSI4riF7TLWvK5zeUeBuCdvqCuyNhfaOQkt3oaOz1NFabm4tMbQW6ZrD2oaQvrHY2FSWVl5gry0r6GnbeubY1z98P3PB3MaWlpOnTl25cfX0pbPb9m1fsmZ5aUN1eWPtjIVzTB4HVypq7Ghb0bcmMzcwMiLCZDZPnzalvqoiViqNk8kT5ErgUbvWYtNZUuJSFBKlkC/EuDiLxRaIBDw+n83DRVKoeOTAp2KZTCyTSxVKhUolkcshUa5SJaWmKVQxIqkYmJUvFAtlSpE8TqJK4UnjI9iiF5i42pWhTc8s6+wcv3Dh2AXzJi5cOHH+/GUbN85f11fU1pTmcwRbKtYd2fn2/S93XDtROqXN3RTOGl2Z3lXi6y5J7ypyNuW5G3MzWvOz20JQvP6mPE+Nz1OX4W8LZLTnuJoz3G3Zns48T3ehu7PQ0QrEWZjeEfa2hHxNhYHO8rzu6tyequzOsvTmkLulAGDU3RFM7y50dRa4OgutbXmWlqC9rdDRVWztKjZ1F+k7Q6lt+TpQ2kOOzpLccfViR8oLIiZdKYzA2dE4lybiU0T8kTjnJeBRERYlEVAE/GgMj+ACpPKiMIzCFwCkRvJ4kTwuISgRZCSXE8XhUXg4FfHoszGXFC5GYXEpwH80djSdTaNz0BRpRJ80kKhoYNBnS5ZDIkAqhcZmsjA2RxCjSlIoEsVilVSaIJLE8QVKkThOKkvgA0gJYkSIR+Mk0gShKBYhKUfM4aKZ9WxkOESWRQBHkh0hJqGTTAd8/O3CoQQvItZ8DqaQhzBeIpMk6OgMhP3yuZCoSudAjKY0AWVGM9iwCVQESAoYSudyIY5iMKhsNjEBH45CMEoegmI2DkKHa3F5LB6PjfFYGAbIxOKJWVygHBmbK2dx5ByegoMpOLgcwIgUNiZj8SSk5yY2LgN+EkGBSGK5fAWkMzhiCoNPYwE5oZxo+jxhURZI4jChCuiWJ1BAZr4ohs9X8vkoFghiBEIVxGJxrFgcJ5HEg8ilCfGxabExaUKeLEYWl5ykTkxNYQm5ytTYkoZybzCjqq12/8mDl1++cujEwVkLZuXkZWtN+vVbNu09fGTZ2v6tew/OWbZ6/KyFvdPmB6uaQnWtXVNmjp45Z+vRY0cuXz5y+er+sxfO3Hzt8mtvn7n2ytpNO0NVTZ0TZpx7+Y1TN1/tmDZD4/OnpHt1gSxnYcCZ57Nl+4KVFSkW2wg6j8KRsAUqGkcazRJGM5HZGHnp4kGp8lBJQhkiuAceRZTPgjalQMAVCEEHPAWmpHO4irgko9VjtmcIpUkMtlytT0/VeGVKbZrOlZhqpTJFuCgOSpUoQzSkgctXKuNTeEIxncflCqENgBbdJQTeArwROTQScIFMAqDPF7HY8N1iTPiuGMhzKQM+KipqbkllMSazzefLctq9hFnU7rGnO80u4FF9msGsMxk1BovebAVcNFicFofVYDYbDRYzGt9uNuncLpvbbXc5rVaLISEezcf3pbudDtg0er1On8eZ7nZ4HDa3zQL07rSZszK8/nS33WywGnUum9njsOb4vYEMn9tus5ktVovVZLXobGaDx6HzuTQZLmOe31iQqQ1maPOzU3N9mjy/IZhpyvHZ87McBVkavyPWrlFaUpI82mSvRufXBWpyOqa2rdqx7MJrpz+5/f69oR+Hnjx4+PjnYWQxRR6ing4/JugUwegTYK0Hj58+QiYaZO8jKA6hFEJSUMjakqg0UQCN7Gsk9f8tAnG3/+JmSEsvxETljlibTEVICjFSiBhV+ehxHg8BeT5ASPl46OkTANNH93++B6AJ+A4bDx89BFAF5oT4px+/e/jw56GH9x49+nl4GI76CfW4Dg/fv/8Q/nv09MHDp/fvP3n4MwAtXP7X2yL/RZu/KkTy/+JAcuHvGBCSkg9Jtm3+CP+NARUWGk86DB8jfE2ocx8t74RmOv0CHyRyGfV0+NGj4Uc///j6a69V1b/KEH9FBxjFvmQJ7jCE3zHE77MEbxoNZztrNk5rWTy5/uim2Vd3LLi8e87xLROObBiza3VD36ycTQuyjq4Nn14dOrey4OzKwJV+kMyL6zIu9GecWZNxrj/79NqMg0sd+xbads+17p5r378QedffO993YEH2wYU5R5cWHF8eBjm7tvzs2tIL/SWXB4ov9hVc6su/vC7/8mDB8bV5+1YFd60t6VtaPH6st7rekFWUGm4JBFsKs6uzwqUZrVn2DerkV4XSzziA1Ng3dOwunf8Nnf8VXfAmJtuZlrxvfPem7QMLdvdN3LhgwuZFFbM6/d2VzmYgMAKtukOO9hJbS6mtvcTSXqRvKkirD6rrC02t5a7uOl9nvbkylN1cc+D8mbc/eO/k+fPXX375/OULew7taWxvKqupGDtlwpkrF954+01vICtek9rZ25sZCPzjn/+cptOdOnv2zbff7OruYtDoPA5PgAlS4lPcVq82WS/my4V8KYZB5cHnojV+pEy0ErpMbTCrDSZpTJwyPjE2MSUmPkkZlwSxWKHi4CLAKRqLC1UaZEZzcnEJHZdSeNIojuSvdH4EX6bPCGRV1nTPnTNq3pyCpvqyttamcWNbJ0yo7GpvmtTbPXvyzP4lm07vff/B19e/eKdjyaSM5nBOd7mvrSi9NeTvKPa1FHrqc7Oa8/M7SvLbw9mNeZn12VlNgey2vIy2HHez392a5W7PdXcVuDryba15ro6QpyNsb8p3NeX72oszOyuyuiszeyrSO0s9XcWe7rCzqyBjbEnmhCrf2Ap7d5Gzu9TTW+kdU23vKjd3lpi6S/SdRdYxlY7eCl9vdXZvLUun/AdOJCdeFingRGIcukRIFQtH4twRAowiE9Pk0mihIBrHIzEsggfciVYuJXQe6CCQSKaM4HBGstlApdEYFs3lRbG50RxiMB9pQWRwIqkMCp1NZXIikZWUQdhH2XQGFziVhhROZBSNxuBy0NRmvkwOMBorkcTK5EliKbKGCkQqnK/k8KQCUawYYFQSh1AVLSwkY3LQNBQ28veEkBTgkmRQEkkBIoELYRP0X72jP5vz/jwmqRQUyAYCiZAZWUOJwZpwNlJ/Dq9wBngo+ITYuBBNXYJjORwqi0VYRtnRTEYUg0ljc4FZWeiEqAQgJhEW+TBC9lousBSDB3m4TMApDM1GYvNkLK6CyZWDsHlKDqYE7iERk2BTOYsnhZgcRwusKVelymJSgD6BSplcCZ0tgpzP95JDHWAvOfIByooviQOIFxIYKgAwhVgQI0RIGoeQVJogkyUqZUlxKnV8nEYhjotVJMaqEuWqWLqAa/TZxsyZOGrmuNbxnTWdjdMXzb78yrV3Pnp/8epl6YGsI2dOXX3t1QkzZ3WMm1DbPqqhe9z42YvnrBpcsXHHnpOnD1648uYXX918/4PlGzfPWb3myuvvfPzFV7fe+eDmm+/3b95ZVNlQXNO0/dDRl997f8Xmzfn1teYcf3ooO1Cam1uaX9ZYq7HamPC748noHHj8GJ5QxRUgJ7XEK4MXjcNvk4XxCWSEFgWIEDa5AhEIhy/k8oUs5HAUvUSBVBWfbKSzpVw8Lk3riUu0xydZdab0uCTTyGiuQBKvjFOjcuYqgFnhLQhlcfDuqBw2TySEU8EfBHLEBbR/OLiUwRNifIlQJONhQi5PADGQKHzSxOQnPnzSEZFUJounjInXatGMSqPOatbbtKkGdYrebnEBQ5oNFosRcaLVBIoZef3QG8wmg8NusdksJpMeUh0OKyh2mwUUyAexEU5kMbncDofdareaIKPDZrHbLW6XPdPv86V7IN3psHndTp/XnZPtz/R6XDab02Z32h0OJ3CvzeSypVqNCRZdittiyPZa87OMeVnJPqfKZkx22tLzg6HamqyiUKrdlOI0pjqNGq/JnG03+Ay2HLO3wFnSVDh5wdhdR7a+/9m7Pz749seH3z4C9hx+8Ojx/SfDD4cJ8Hr8aOjJI2J02xOoCIEjUL2I6sMniOaQAZF0TQM1JWFDRXuJ+Nd69PcJz4y5RAwoRuq/3SSRFM0S+eUxMVcE5SBumOgJJR4NbaFk9NhDRECd80NDaHLYk8ePHgG7P3744Ocfvv/2808/fuuNV1595fqVyxfOnDr2ys0rr7984723X/v2zhff3v70wb0fhh8Duz4eevzw4ZN794a+/+kR8CzRzf/r/Ty/yefxv0cgufB3DP+MpH+E/7Hw5G/PZz2hFiIymKL1LtAv9Onjx0+gAfT4px9ff+PN0oaPeMJvqeyvmIKvaIJv6eLbNP5bHPyaw/zalFHLuytXTW29sGXJya2zD22ccHrn9KNbxmxcWrJ+YeDw2vCZvuLzq8PnVyOOvLQucK7Pf3ZNxsmVGUeWeg8tce9f4Ni/0HlgofvosswzawpOrS48vTp8caDi0mD1xXXVZ9aUnVxRAsql9VUXB8sury+72F8ISHp1IHR2VeDQYv/W2d6VE+0TmtNqQoryUGwgRxUsMmcVufKq/MHmwtzaYE+ue4M+7YpE+hlbcJeBf48W8edB/DWD/4pActHne31gzfmLh/vP7Jy5t69sRndGd7WtJWxpCTq7Qq6uMOi2lhJHR5G9q8jUWqhtLjC2l9hHVWdObLM0l2WOajSWBkPtTVuOHLxz797eY0c6xvZMmD5hyqxpawf7N2zdeOv1V2+++oony+/PDXSNGZOs1UZSae2jRp+6cGHMhHGKGCUPw7w+v0IZKxbJU1N0UlEMhy3E+VK+UImJYgSyBFlcGiaJkaoStCZHstaIiZV8SYxIEceXxrBwKRqPSDi5ZBPucmhcIZ0niWQJI5jCF5mCvzL4I7mSkcAKscnJLl9mdfWkVcvbZk0t6WrpnD5l4fq1a3dtGzy469DVMydevnTk5rkNx3Yt2d43euHkYEdZeFR1bntpZnM40Faa21aa01KcWZuXVZOX11CQW5cXbMwvbAsXAJu25HmbMj3NWZ62gLst19keBHG05zs7C+3theamoKU5aG8tcLcDhpZ7u8vd3eWuUWXO0VCGYe/4Cv/kWu/EGsfocnNHsb2rzNtbC+LornCMrrJ0lTtGV9u6y+wdJb7uSqZO9X+xI2kqMUWMU8R8ugwUYYQAjxAJoiSiKLEoko9H8fEI4E7AUB6ylZIWU0SlPJJKCR0IlaBSiCPYSABJKVwMkBQQgcbBRlLoERR6NIMVSWNEU1nI2znwKOFaEqiUweJFRNKoNA6bK2DCAWK5UKTAMCkuUAJO4QRRYQIlLoiRyBNBAEkhBdLJsaRMAkl5QnhZyBQKHAncQJIlGkbJF5PcCTQJib/FUMgPpALpQKuwSe4is8EuENBBSCSFM5NHEUjKByTl8EWoXx4hKUGlbA6FBUhKrJPOwVgINNFJyKtADAgFhyPnmhwu4VSfAwIK4QFATNCnksVDVMpGJlJAUhlgKBtDJEpyJ8SE7/oYYM2YeA0IoCdskuSKCZXkXgBTSAfAIn3dk2wqkMaLAeWFyDjKh/MQhlIx7JUmSCTxUlmCUpmilCcr5EkKWVJynCZBlSKTxaoSEkcwKLWjWm689/qha6eXbekvb29w5vnbJ/aegJbhJ+9vPrB766F9h86e3rRv75YDB3cdPXnm+qsHz146d+sNUCbMmbd5/+FPvv1h94mTfTt2nLx27fqbb7/x3vuf3Pn26x9+/vq7n85dvFxcWZcbLlnW13f+1o2jF89XtjaEqkP1bVVVTRXldRVJ2jRcLIWHgqLARbEAjvB0XIEUPio6glE0CoIsavhw4I0gJMWFEJOLfkEK7OIK0RCISHhJuJLGEksVmuQ0FxdP5PETklJtilhtFA2HPwZqvQM+KlyYyMHiqUwJkytFbqF4GC6RAOzCqUghTithAvhiAgwux8HZHIwvEAOVsjn4r3PzEZVSaSwWG+MLpTJJbEqCDmjTpLcBkjptyLhp1JstJhCLzYLEajEDjwKAwj92wE271QL7LCa9XutyOdLTPUaj3um0gw7A6kB+TQmHywC2NrPb687KyfL6PFaHFfDT50/PyvK73U7gVshlt1q9Tle625Oenu70uA2AsW6H0etKcZhS7Cat16HxOABGE8zGZJPZkZEZCBV5cwJa5MffqrWaTR6r1WczugxGt05rTTW5NHklWT0T2lauX37myskPv3rv/uOfHw7fuz/00+OnDx8/BTwF9kId1cg6CJUfCkCmyLCI6kMCTJ/BKOFY8RmSElUlCv9eZPX/HP412wEB/nYTiBRiAkmhUv81Hf37K5I+Rez0jF+fPn2ElrwaGiJOMjT08P79n7/66vP3333rlRtXjh/au33T4LpVS9YsWzCwZtnGgVUnDu+7ePrE1XOn37x19dThfedOHPvonXd+vPvtk6F7j4Z+/On+7Z8ffPeYKCcywDl/i6T/foHkwt8x/NFx/z8biO8WxfDVPnnW+oPPhxjr/RjZ6Z8+ugds+tNrb11VxH5J5XzD4N+lC+5QsLt04dcs8bsc/BWbdX9DxYq2qlXjmo5tmX98x+yTO2ef3jPz0ObuPWvKj60uvThYebEfULLkbF/o9EDB6b7AmVX+0yuzji3xnVjhP9eXd6G/4HwfSOh8X/GlDRVXNlRdHAAArbnQXw1ycV3d+b7qCwMVZ9EZwieWBY4s8ByY7dzQm7ayLW5erXJaVczkmsQpTbqx9bpxLc6eVn9NjaepO1Q/oSanLZxVX1gfyhzQpN6SKD5nC76h80C+ZfDuMHmfsgXXceGVdO+RKaPHzhtfMLYhvbXU3lRiqM/XNuWZO0IOkJaQp63Y3Vnk7g47usKO0aWusdWucbX+ya227irf6AZXU4WtPBRsbzx4+dIbH3+0Yn3fwlWLLly7/OlXnw1sGpw4ZVLPmN6Sioq+9etnL1igiE9Qm61j0UrZ4cjoKJlKOW/JwiMnT5aUVUAVJJOr5PI4iTRWJI0VQ3Ubp5XGaRSJBlyegEljBPIEXKpi4lIQlkDGwCQMTMrgSYFBaVwJE5eNoGEv0fEorjSKK3+BLvorS/RnhmAkLosUKeNsbnuoKNjSNGtD/4p92wdPHDh669Kha+d2nDm66di+lTsGZ/cvGTVnYqi5wlcWyKsPF7aUhVrLClrKAg3hzOqCjPLcjLJcT8hnybFbc+z2XLu/JKOgqSDcXpLTHPQ15fhac9Pbg962PGdLwNGa6+zKt3Xmm1rzDK15pvYCY1uBtbPY3lPmGFXu6q1wjKmwjSmzjimzj6twTqh2jK92jqsxdZU6uit9Yxv9YxtdXdXm1lJbe4WxpcQ7prZ62aTOvrnxAdefxWxeahwzRkoBHpWKo8XCKKBSkeAlPjYCxyNAMN5IZArlReDIPgpISppISRkBDMrjRZGWVA73JTYbBJA0ksONZHNoPD5HKGEJRFEMFlAp4SueRQG2o3OiqKzIaEYkhUmhsxkc3gsvRUVEMZgcPnAqxpfgQjkPl3Iw1EMtAMwSKLmYjC9UkUgqksYT6BAD6Ty+Ag3sI6ykZLc7CPAfYCWAIJdY+J5kUNL2SVIpgCakwCYJr6BDHjgK8sDm85M83yQPAYFsZE44Fljneb88E8PpaKACYCuHxuGRxlFCiDGpCEmFJO8SJ0HDHwkkZT9HUnhSniCWg8cQhlKAUaBthKTPBZAU8gCWkWCqiE0DIe2gkAIxJiQdESAklSlT5KpUSBfJEpLVFoUqTShLkMrixdAkA3KFM+ByvkCBnL9K44RiFdBqjDIVqFQijhcJVCkJhkSVWoZ8S6T8w4t/LmmtPffG9Y3H98zsX9o4uTezutgRDhS21Kw/tOflz9+78M4rp1++dvLWtYMXz28/euzNT75468NPDp+7fObayyvXb167efvFl187fO7Cax9/9NXPPx67eP7IuXPXXnv90q1bb73/wdVr11s6urz+zIyc7Pae9gPHDi5ZvWTa7PGtnZUVNYXVdWVqbSpfIJLI4SbhM0BPysbRgFq+RMESiFGbh4BRKEMSFlkYvGWUQqzpBV/FM46ENid8JJgwlieIk8g1MXFmGlNOZylS1A5VggHoE0opNlFHZQpi4oyxCVY2T0VnS+gc9AnxxXKEpAIREj6kIBMsixgVwOXhqLOexREIxXCfsAlIymRhwKNMaNswOCDArEw6JsQVacmAghkOq8eos2jVBq1aZ9QbrGazE9k1QSxet93ptKFxokY9iaRmMzKUAlySkOr3+yARkNTrdTtcdjPRSW+ym51ely87w+F16q1Gs8OSnuXzZ2XYXXajBU2qsttsGR4PGoNqszvdLoPFbPe6XX5fmtkQq0lJ0Gu0Dps902/L8GlN1pRUvVYHjOxyu30Op8fhcAXycjKzM6x2o9mmR+NcLRqH1+zOthXVhSbPm7hl/6brb175+ocvfxr64cHwvaFfHjx6+mBo+MHDx/cfPbn/5OkQAaGPCWso4rZnSAr638UgiOV+jf8DA6qtifi5QsaAeo+JQIIpkfVZ9Kx/nojJ/OTxRBqoz+TRE5LQh7/9/vsP3n/38qULO7Zu7F+1DEh07dJ5A8sXbOlbumnN4u2Dyw/u3PDqtfOfvffWlx+8+/5rNwZXLF48Y9r2gYHj+/e9+fK1H7777PHjbx8/+ZE0vpJXe3ZLz2/g3y2QXPg7hj+Q9H88/O35HCj0kRB9FOgHiMD06d8eo7l0j8hZdcQ8u6HHr48Zf5WN32byf0CL4GO36cI7dOF3DP4bHOEZg+FUY82a1qrN83qPb1uwb3D6wU1TT2+ddHpDx4m11af7Ks8PVp/rKz/dV3yiP3xmbeH5NcELa4Pn+/OvrC+6uaXi2obSi33FF/uLz68tuTRQfnmw8tya0nNrys+sKju7uuJ8X82RxaF9C7J3zvZum2YfHKPr60rq70hcXC1d3Zow0KNf2a7bPMV/bHXtgZU1B9e2blvZvGZJ4/rNkxesm5zfVayvz/fWFXflZg7qdDdE0k842Nds7C4T7p/3NRP7hMN/VSDYrUvpzXEGijNN1UFjXb6psVDTGNQ35tmbC1ythd6OkKsj39EedHYVeMeWecZV2gGqRlc6xtQ4eqqc7VUZnXVpBVmB1oZ9589+/v3dG2+/smHnVuDR3oljmlqbe0b1bNu2487du4ObtzB4eHaoqHvSZEwh/6cRL0xbOPuDrz7Zd+xgZm42LuAnJCRqdQad3hITlyKWJ6oSDQJFMk+SyBHH0nEZA5ezhUq2SMkUKmk8CZUjjuKIIpnCF6kYxMgyyhBG8eQjuXK6KJ4pSxGnWuIsXluwOL+xffa69Qu3bpuzaXDbhdMbzxxZumfz2gPbRs2fWtLZWN3blldfUtRSHW6uKKgvza8tKmooK2oscwXT00OZ7oIMXbpF7zFZ/Hazz6qxa9U2TZolxZhuSA97g/WF+a3hYEdRbmdRVkcooy3oaspxAJV2Bc2debrWgK4jaOwJG7pDpp4Sy2hg0Cr3pDrHhBr75FrblFrLhGrT+CrrhBrv1BbH2Dp7d42zu87eVpU+qrFszsTe9Ssn716/6OyevlvHlp7Zk1aU9V+kbIlZI1An0pQyikwCQlOAIh0h4L8AxMnjjsRAgEcJJMW4ETzOCC57JJdDyggOeySPEy3AKQJBFM4fweUgKmWxRhJgSucLeFI5TyKj8XCg0igGm4pWNkII+FIk7a8jol6MoEbT2YARL4yMHhFFp7OwaBobrWbOE3Fx5B4SGAtYhIPLGWwRAKhYlgAvETgMISkx6R4yYAI5Gy3RhNbYJB0ewSUIZCSnqyMGJdHwOVCCQApBis+4E3TAU1LIA8kMEJMoSZ4HhDwcEokMzzr6iaOQHRRykj315PhR8jzEgXAedDhxDzxiAVIuUCkoLNTdjFxcATCxMSWDI6OzEYAyOEDYIiZXDDGNDRcFJFXgIsAyGcRiRYJIBjwKkIpctEIKhy9nQR7UFaCEUhLJE+AQmSrFZEtPTDEKZfEIScUqoVApECpwNM8JKB9OqMCFCqFIpVAkK2NSJZIEmTRBKUtSyZNiYpPkCQn/RInQ+R1NU0ZVjesoH9ue01QVbKvz15Xrg/78jvqxy+Ys3jk4Z/3q9hkTK7o7gtXVa7du++LON6+8++EbH3z65Xc/nTh/ef/xUxdvvvLlj9/dvv/DiSvn9p88Nmn2jLrW5ikzZ9Q3Ngby8uoa6jq72xoaqxubayZO6u1bu3DevLFTJne2NlclJcbyeJhCESdGY2FVuCCGx1fyhDFCWSwb2pAISckXB6QoBgaFt0DiKSZCy1ZBCi6Ww0sRylQ8ITI/i2QpfFGSSKpmcqBVk6TWuxWxWhpLrNY74pL0L0Wx45KsDndIKEmjMsWI9UVyOA95KsJxgYArFPCEAhafGLqK4SwWhwMcKhRzuBiDyWbDe2fyaNDQgnYOGkLNZrIxOo1HjeYJMEVSvE6nNqtT9WmpWk2aFpAUENPhMDvsZpvN4HbbHE6ryQSJZjSA1KCH2OGwAUwajQbQfT4fQKrdbgNItTltNrcDiddl8ThMLpvZZdPbzHqbyZnudmd4nekuu8fp8Dg9Hk+6CzhYp05Ns1iseqPBaDaZrRaNQZ+m16r1erPd7vH7rS434LFZ7zCorRa9PdObk+3LyfXnVpdV1pRV+NPTvS6ny2l3Aze7rUm6+FRbUrAy0DGxbe7qOYfPH3z/i3e/uX/n5yc/Pvrl3v3hnx4O3wNCffT0PrmmDKoJUV1IGEQJBiXGt/1CuKghJwMTlSbUn2T8HxhIpENE+atCxlBH/x2SkruQQv7zqwJ8SMTPkp/AA8JTwpMjJP/lq2/uDm7YMHPG9LWrVwyuXdm/fNHGNUt2bVh9fNf6c4e2ntm/6cy+9ecO7/jwjRs/ff3Zo2/vfPHu64unjp/Y3tq3YMHqeXPXr1h0/OCWt9+4cO+nL1F5DUORoUvB/8+p9N81EFj4e4Y/kPR/QSC/ThQRvRPQSCQ675GjB/iHWAf/6dOHj+99/MlrXT2vcvhfMwV3WaLbdP4dBv8uQ/AFg/8uV3jFYDzf0bymrbpv9qjtfdP3Dkw/MTD5wqbxFzb3HF5VuW127snVlVc2NZ3uKzu9Knx1oOzCuvD5daHLaCZ+2ZV1pRfWFF3oK760ruz0ysITS4NHF+Udmp+7d2bmzum+7VPSB3ot68YaB8YZN4w3bZpg2j7ZemCWd/8Mz/lloav9lWdXArxWXtnYenVzx5Wt3ed39BzfOW7vrqmzlrbntWbb63IdDcX+mtKmnIwNqYlXpKKPePhtBnaXBniNfcnCPuNiN8Wircmq3hxXXn3Y0xp2dpalj6oJjm/M6am0NeZaWwO2lmxzo9/WnusaFXb0FltGFes7QobOYvvoKltnpaOjMq0kkFyQmdNSd+DS2btDP6/dur6qqXb+soVnzp2BsH//ge3bd3b3jk1I07aMHt02fhxHIUu26nYc3TNv1SK1RcNAFMFISo6Li1PFxyfI0PBQqFdi2CIVA1eyRCoqLmMKlBSe5AUaNpIpGMkSvEDl/hOF848j6FRMFs2VSuK18Tp7stWn8+W788ureyZOXta3csf+9YeOr9yxd+upM1vOnJq0annHnOk1k3oLOxuLOhvymiuya4orR7cWNlWVttXnVRUV1pblVYT9BTmuLG+yIS3VqNHajLGpCamGNFu6A6oAjUmjt+rUxtRUU4rBo/eGfMGGcGFnaX5HSW57UWZLvrcxxwVI2hm0dOcbuwsMvWH9mGLNqJCmp0g3utQ6qdYzo9k2uc40uc4yvcEytcE8pd40qcE9vd04qjprek/rwNIxm/uWnNi//srZ3a/d2HDt3IxDm8bsXNW8ejbTnPSPUjY9SYmlJQi0qYxYZaREFC2XMlUxFKnsRR7vRSBOjIN4lM8bATDKAwAlBcCUOZLHeonLfInDHImxo/h4lIAfgaFD/spkRnA4VBxnicQcsZQpFFExPJpYCIrGw6jEQkQjoukvRFAASSOojGgm56Uo2ouRVKJfGzErnSNArkZxORcHZkLGPxYP9d4K0IzpeIE0juRRIAbIwxOi1UTJPnpAB9JcCjHJjoCVIICqmEhGIibEkE7SJygkU5KJZH4yHRLJGIAGbpik0uc5SSSFnBCDkFcHBfIAj0JmNCucOBskouciDv+VbjE2n88R8JkYj4FmOCEkhWckXNajvnsuX8XG5BQmFBSXSfgnIlxmStEiVSK0ThVfAkWhwkQKnkCOi5V8cQwIOQefNAcCsQGzwoESZYLO5IxP1uGSGKEoRiBQCPhyoUjJFymBRCEmRSSOlckSgUrF4nhkKxXFyaUJcQlpohgVvOV4uz6jMuStCnmqwobCHHdVUU5Lraem1FpRoA6mW0sDRaNaQh31WdVl7lBBSVPD0r7+tz/+9Pb3P508f6lv/eYd+w71b9q6Zd/uXcf2TZk/c/TU8fnlRd5AZkV99cSpk/rX9+/avfX6jUvrB1d7PdbMDPukcW2njm3fu3OguDBbCNTHw1TKBKk4TiZPksqS+MJ4TBDLE8SwcBlHAF8FFIuULH94xcSLRim4WAYwKpAqRfJYeE2ApEJZHJ0jkas0MXFGXJjMxRN4/ITEVKtQmhRF4xut6fHJhpciWYCkvswKZazppUgsNtGIPj8hFDKIDKgXXhybj3OFOFuAcXAMFyHjKA/jY9Cu4PAASZksLgvaVIChDA7wKGkoZTL4dKqAQcVZdIFQII+NSURrFlttZrMFkNRuNzmdwIo6EBcylDrdbrfD4dDrAUmtHg/SdTqdyWRKT/cBX9psNqvNanc53RnpHr/P7ffZM7wWj9PqddnS3Ua71exyWFwOUAxWi9OL+ustBlNaUrI6JRVwVK/T67Q6vVavhZPqdQa02LIJBODUanBme/N8jiy7weUyeXw2n9/mC2Xll+cX5/gyM1xej8PpsttdDrvalKrSKbVuTXqhp7ixaOriKdsObrnw8tlPv/34/tOffv7lx/u//PTz0x9Bf0KuvP3kETnGdPgx0CgAKJpsAfUi8CqKSSQl+eo57v1HhV8raxR+uwnAR8IohN/u+k0gNyEZATUBr5D1l4ePnjx+8hSedejJ8P2HD7ft2DVp4qQVS5fs2Lz+3PFDB7et3z248siO/ktHtl44tOnSkU1Xjmy+de7AR2/cuHf786G7X187cXje2FHLpk3ZsWrliulT186ftnrhpDVLJ505vuPb259DST169AguBVcdGoLiexbI+yDu539xILnwdwx/IOn/fEA99ehzRd336If2a7MQwHSY6Ln4G3y5T9D2k/uffPxmZ88NnvQ2TfgdU3ibgX9F591BneD4axz8msV6pKdl5ui6VYvG7R6cc7h/2plNUy9sn3RsbevAhKyd80InVtdc7Ks7t7bq8oaaC4Ol59cVX1pXcpEYaXpyad7RRVkge2Z6dkx17Jru2TnVvX2ya+tEx+YJdoh3zvTumZtxZHHg5LL8i2uKr6+vujpQcWOg+sb62pc3N11dX3++v+Z8f+3FDY1nNzXtXFE5f3ygrtqSW2rwV6e7G3KdLSWB2oKWLPtqdfwNqfhTFv4t4dDqaxbvNp37GRe/JRRuTkvY0NUwZ83s9nVze9bNHzMwv37h2KzeUmd7nqs9YGnOsHfkenqL7KNCpp5CY1fIPKrUObYaqNTUVmJsDFvqi7RleWXj2g9fO/v65x/sPXl41+G9r775+rETx3t6Rufk5BWXVi5dvfbC9euNo3v5CXG5VcWTF82MNST+Xy/8p5H0l7gCqlSOsTkUDOcIJSJcBNWVIpLFH0kX0AWKF1m8F6hsiP+JyvlTFHMkVziSI6CJFFx5vMGbrXH6w7VtbeOn985cNGvV4Ow1g0s375i1Zt3U5asnLF5a3tVd3N5ePbY3o7LcXhjMqa8OdTQVtNaW9DTlN1Xl1ld4wvmO3CxjutvkcemdNo3RpDOZLQ6n25fhy84J5AWtDltcYpzdZbc5bC6Pw+G2ac1atTlN7zU68705tfnhjvJ81Imfn9GY62kOONuDtp4Cw6gC44QS/fiSlFGhlFFhdW+paVK1c2azdUqdblKtbmq9aUazeUaLcWqzdVq7fnRtwaIpez59+8J3Xy07ebBn9dLe1csqp0/IGteSMaHJ21MXrYv7q0rwFylGjZOLTFosLTlaLouSSqlyeaRIPAIXIMsozo0SYCDAo0CfkbDJ51FF/EicA7DyIof5VxYUNFApdySOjeRxX+KwX2SzI3g8Cp9PA8H5aN18IFEeTsdhE6ewkLf5SDp7BIXxYjT9JQr9hSjqC5HUv0ZSIJEGIIgLGJiILZBxAToFSp4oBgQUrlDJgU1hDCZW8YFKxbEcvoKFyTnEaqIAoyRNggIAAYACOjAKCKTwJQqhLOa5DRWEzAkpAI5kCmG/RBwJu0juBJokIZJEUtAhG6STu8ichEEUOBWQUfKrr1AB8CgkohGi+DP3+HAgg0sgKRMhKU8k4omANTESSVlAnJgMkJSDA2ercFE8LlQBUAKaw5lBAeHwpSSPYiKEpECiXAEa9wwKKeRC/xAzgJjESoBRooM7Jj4VraKJiRUYLsVxGS6QC8QxQokKB7QVKYVoQaxYkRTNcCLHlQKbSiWAgPFxSVpcofwLkxZnM+Q0lAOPWosChlDAVJznri31NVa6aotNpbmGoqzqKaOaZozLbSj3FufbA5mOLP/EmTOPnDw1Z+GSYLi0qb27sa2rtL66prOhqK48v7IoM5xX19k8uH3T+x9/ePONm1t2bDx15ui8edNMhhSTIbm8KHvr4PJlC6bbjBqZUKhSxCbEpipkSTFKtUKeKhQl4kClwliuAAohBlhTIIXPA4oCOboCHWJIBBIVK+JIAV0SkxCbqIMSjk82Gy1ZqnhLbIKVi8dLFKk8QSwbU1idmTHxmigalphqN9vy4pPsL0VgBotfKEvC0OeHSJfFE0BDgicScIUYi8/hCXCBRCqUSDkYzuZhbC7G4fDY0N7goEWeSBglbaV0Bs5mSeh0flQkm07jYpg4OUVjtthsdofdYbXZzXanyWI32Bym7Gx/dnaO15vu8XhNJjPk8Pky7HYHwCvELvSXwgm60+ny+Hxun8+Z7rV7PHZgeY/b5vU4fekWh8NgtQLApul0qRqNyWK1Wiz6NI02JdWsN5gNRk1qql6tNukNWo1Gq1YbtaDpdZAhWWNSm71Wv8eSYdM6zGlWm9pmV1s9Rme2059u9bgsDrcV2XNdDqfd5zD6DIZ0g9atNfiM2aXZnZPaF/TN33Jw06sfvfLV/S+/Hbr7w9Pv7z/9+dHTB0+ePhweBop6+ARICgnQKKoREcghKiXYlERSgqlItAIO+XdirP/GgEDvX6Hec/U3ewBeiTlMTxAsQt0PSDr0+CmoQ0PDRw4fnThu4vXLV7748IOrZ09dOnFw78Y1W1bPP7R5xcXDGy8eWn/x8PpLRza8dfXYx29ee/T97aFvvt4zsGb1zGm7167ZtWrlujkz1y2Y0r9o4rplE/duXf7yldM//vDNw4cPAX/h2uhyxIV/e4cQflt0/1r57w2ICn/X8AeS/g8H8pXDDwuZQQnLPUoihfj1AZUSXDoE26jL4tEwssPf+/iTN9p7X+VIv2DygUS/ZnC+YfO+pnMB716mcT8Y17tn8bSZY+qXz+05PDj3zJZ5h/vHnV0/7tCSxtVj/WvH+M6tbri8vuVEX+XZwYrz/SWnVxYcW5RzcG7GvlmeXdPtm8brd0617ZnhPDDHB4lHFmQfX5x7cmnw3Kqi832l59cWXxmsuLa+6sbGmlub664NVl7qr7iwpvTSusqL6yqPLQ/vnRfYPS9ncIpnZmNqc1Ba7BcVBONySrSBRk96fYazLiuzLn9cKHOPWXtDJP2CLfiKgd1hYN/R+Xdo+OccwS1ccMnjPLdm4Zaj2xbsHxizeVHd0nGBMeX+rpB/VKG3Ozd9VKFvTJFjVKGpK6hrzzWPKvZMrPVMrLN0lxvbwva2Mn9vvas+lN9Vs+3Moa8f/Hj66vlxUyfVNNQBki5avHT9pm2vvP3uJ7fvlDQ2xRoNpe1NlaNaRCnKSIwSwXqJLYwWK9g8PlUs5XEFnEgajc7jv0BhvkTjMcWKKL4gksdnK2MYEiUvJi7R4rAHgtnlVd3TZs1bMzh7Zf+0pasmL1oxv29919RZBfWNo2bNGTdvfm5NtSOY58wPeouLPMVhV7gwUFPlLy/Lq6/xlBZq/B51ukvnT0+0mpMtZpVao7HYCksrfJl5San6QG547PipNbXN7R3dbR0dWp3e5Xa7PW6T2eREA8qsJrshzapJs2ntue6ChqLynprirrJga2FWW4G/O+weHTaOLjRPKjdOLk8dU5Q6plgzrkw3sdI2oxHENL1RP73RMLPZMKPFNLPdNqvLMrnNNqFt5ol9V+7dXXP2eF5Pm6e2wlVb7h/dZG4tc7RXxxX4XowTv6AUjYyRUhNUmCYVV6s5iUkjBKI/s7gRAglVLKKI+NFCPALnjSSQFASQlCER0cSCkRiym5IZRuC8F3ncFzlsoq8fMhPznzicCA4aVxrF5QKbMgRCiClsXjSLF8nkjKSzXqIyX6IyXoim/iWSAjKCxqQhh+cCGhAhLmHxATeVbIGCFNhEI30xKSTyZfECeQKgKpsPu+QcgYyDlil/hqSAob9FUjIROJUEUABEwEQyG5kTNgEZSeiEDJBCWjdJTiVjUp6nEFSK2JQQAFOik51QfjVqSnhwY2iGHKJbgnGJq/wLJOU967hH/keR4yHgUaBSICRcpJIqEwEr2biUxgbkRUjKFQCPKrBnCI6GVBIMqiT8j8bALsj8/OqIU0VKXBIDJxEr4mETOckHJBUqBGIVCI8vwwQKNBlfBJuxQmLqvViMvEFJUJwYE6/mSuXRArx6TFfnvKmO0qAplO2qCDuriuzlIWt5obe+LKO5wlkTCnbVZTWV2cJZ2TVFdb0dHRN7py2Ys/fo4f1Hj4+dOKWorKqgqKy4tqqsuaq0qbKkqTpYVZxbEZ69YtE7n3308ruvzl48p2dMV2V1ic2m1+uSWxsrF8+Z1lBV4nXYMj0ZTqsnXqVRKdUxSq1CrpFK00SSFKE4SSCO54vRWgAkkQukwKbIcgwCzytTJZEPDokQK+JSktUWsTxZB83E9LDJmmO05IikaQJJIjQAVAk6ncktlMbDW1Dr3Kp4c2yCBeMn6E1+qVLDwRHrQ5MGGhUcgUCslGFiPgMQFJAUTb2C5gTO4mFMDo/DJXn0n5EUeBS546VyGXQBlYpFRDCjopg0aGoIpTGqOLUW/jxYAEmtdqPVYbTYTD6f15+Rabc7gT7NZqvN5nC7vWazzel0e70+h8NlsdggzsrKycjMglwmiw0OM5gtWoPJYLaabXaIdUZiYRCdXq3RaTR6nUZrSNNAEiCpUavTpKQYtRqr0WTU6YnVQww8YuHWAAD/9ElEQVQWAxyg16fqDGlGk9piSrOipkGK2ao22zRWu9bmMblAN2lMDoBnuBeH0wbvJsvuyvUYfaZka2qSJdmWbStvKR83Z9yabauPXTn2/p33vn189+dffgIqffjk56FhNCt/+OkQchNFeOJ83oP/z0hK1pRQg/7aH/0/TFH/XYG8CsT/LYG0mMIRvz3oV//2xD8owDOijO++/d743nE7Nm65//0Pb1y/cu7wvkNbB7avXbR1zbwDG5ec299/7fjGC0fWXTq6/q3rRz99+8bjn775/tMPNy1fvHXZ4iPrB/f3rdm5csnSyZ0rZ3cf3rH05MF1h3cPfvzBm8S4P3QBuNzzGG6DeJpn9/Q8hYwh/OuU/8ZAYOHvGRCSwk1DIJ/hj/DfHIjyQissPEIDRX8hGi9oeh6aVvh0+G+wdwitgP/kF2gmoo/q8QP0+4S8T+5/+MmrPaNvyZS30Sqj3G/onG/o3B+o+BdU4Ztm5/szp2yd1jW5vejA6plnNi7YvWzMyfWTzm6c2Dcud1mb++iyurMDLXsWFx1bU3psReH+uRk7pzr2zHAfnOs7NN+3e4b95LKcc6sLzq8uPL+m8OLa8MW1xZf6Sm5sqL6+vupifykg6Y1NNVc3VF1aV3FubempleHDi/N2zc7YPNXZP864uD15Vl3M5DL5qEJBT4mos1LZUpdS16gpadCEm53ZLZm+1lBla/mE4tz16tSbQtlnbOE3FPwHqvgHuuRruH8m9irGv5SRvndid8u0jtwpDcGJNY6GHG9Tnq8zmN6d5xtd6OkpcHTnW7uCmqZMc2eBc2yFc0y5qSOsa823dBT7x9fbmwo1xRnZzaU7zh754u7tBauWjZs08cSpM1989fWVG6+s7B+cs2x5dnFpWWvrpKWLS7qak93GREsKBY+MZv+VK4qMov2VxnqJzomMYkQxcbQ6OT8mIU5vVBn0KoMxo7iorK2tY8qU3llzFg8OLuhf17dzz4zlq+es7pu2dMX4eYtWbt3aPX16cXNj385tV998Y9fpY+2TxgYqSz2F+a5gnqsg31dUHGs0qwzmWJNJmJKcbLMlWqypNnteaYXa4kxQm9u6x48eM9Vk8fqzCseOm9HS3F0YLp0zf1F1fRPUHEClBqPRaDBYbRaX12G0G1LNao1d5wx4SlsrakfVFbeX5HcWZ48q9o4u8k6pckytNk+t1E4s00wo106s0E6sNE+rs81qts1pMc9uMcxqNs5uM8/tMM/usM/u0o6q03dUj9+5/vTnH225erFoXI+9utQ/qsnUXGpvrU4tyWXokqKSY/4iF/xFImAmJ0jMJiwt7UW+8CVMFC2SU0QiipAfSZg/R3LYLzIZLzDokRiXJZHQxWI0cpTHZivkTLlspAD/C4f1TywmsCnRg48hMOVyI7jcSBAOJ4rDjebyonk8KnKsg0ezeVEsLgJTGvNFKg2o9K9RVEDSX5eVF5KODpi4DEgUYhCAUSpHROOKAU9xaRwgKSaJJVBVxsIlgKSAnkCTwJokU4I8t4OCDgppJQXWBAGFsHGiXWQiiaQkv0JMIinEJHeC8hxJSagFJEX2UWRSlSA3TBwRnQPcKWLz4XDCqIk6fJVAMwCIhLETXQ45JeXxnyEpziOQFO4E+Rzl4M9mONHZEuQXM06tBCgUKGhsIYdwTcrlwwljePDIUDJcMWyC8ARoor0IGP1XN6VsTAo3Q2MJiTlPMZACzIoGm2ISHi7FBHK+CC03wINj+QoMDcZV4sJYgQjxqFgULxTGAo+q4nSqJB0NF3BjlCt3bTn5xo3m6eNNBVnO0sKcpmqIHeUhd1XYU1uc3lDsby41hTOy6ooWbFy5/9KJ49fPvfnZ+x/d+eK19997/4OPBjZu9QXyQlUVtV3N+VXF+TXlocZqb1EwvTjYOX3i1iN7T1w9179poGNUh91l8WW4Dh3cc2DPzixfepwy1uNI12ttUlFivMqglGllMo1cDqIWi5PFkkSBOI5cPkAoixXJ46C0gUcBUoFBpTGJIKDApkAaI41JStXa4pONNsAoX7HWkGGxQyvRGROvl8WoY+K1UIxQpNIYYFYvJoiLSzIlpdrVOq9QkkJniyXKpPgULS6GLw0gXy6QiRkYh4VhPAHwKB+EwcFAoPnLIkykJJJSaSxifTJaJGAojUelciMiAUnRomUMJpfJ4mJ8XBUbqzforHaL1W42WYwutxMaqVarHUjU5XL7/Vnp6RlotpHLA0gKhGo0mkHPzMz2eNINBhNAp95g0umNySlpaRodgky0Sp1eo9ZptXqdzqBVQ5LeqEZUqk1J06amWo0GuJTNZCTm6xuIWf9mkx714xi1Jj1y42826SwmrcUIhKoxWXRWm8EGtKpN1Rn1JpvFbrVYdWaD1q43eS3mdKveZVQ7tMnmFI1DGyjL7ZzcOWfV3C2HNl975+qXP3/+0/D394Z/ejB8797QTw+e3HtEdGgTtSJUjqjHG42NJIeyPbPh/DM8QSCqVbT5v0kgb+b5LT1XHj1Cc+vhhn/68cd7P9+D9Du3b8+dPnPG+Akfv/7GlZMnDm7ZeHzn5t3rlm9ZMWfXugX7Ny46sXvV1ZMbzx/tv3Bk4K2bRz9778bwz3c+e+uVtXNn71q94tzOHUfWD+xcvnDNrN7+BaN2Dk7fv33Jkd0DX3z6LlyFAF8EwXBpEk/JO4FdpA4BNp8rpE4qEMiCJcPf6eTmbxMJLPw9wz8j6R/hfyjAix968vQx4ZIUvgOiF5/sp0C/u2EA0l8ATZGp/9Gj4ScP0RT84eGhRz988vHldP/7FPb3bME3ENOwb6PwbxmyNxmCV0yWV8a07ZzcsWpc/daFYw+umnpwzYRjgxN2z63ZMb3kwJK6vYsrN8/OP7yy/NSa8qOLcw/MzTixNPfC2qKrgyUX+0JXB4uvbyi9MgCbRdcGSy71hS/1Fd/cWHN9sOr86qIzq0IgR5fm7Z3r3zrdvXGKvX+8aVlX2oKW+LlNMfNbYhe2Jq7q0a+f5Ni5KHP7ysDAssCyRdkz52Qt62+ZtqorryvkrA2Gmsp7Ar51aSk3xcqvmOK7FMn3dOltquAOA/uSg72JCQ/qNPXpRmeh090StDcETBVeU43X3Jhha822twVcXfnunkJzS461I8/REzZ35Gubc/TtQUt32NZdbG0LeTrLrNV5odENW47tfevzj9768P2T58/t2LNn4dIVZTV1pfUNUxcsPHPr1uFrV0u7m3V+a3rIF6eVcgQjeMIXMeFIpYplsSdV1BZ1ju5Kz8nOKy0dNX365MULpi5ZPLh/T9/unQsH142bP3fR4Lq5a9cuXr8hWFPTMHbsuWs3th07fvLm9VfffefY1QubD+1ZuWkd1KCjpo03pjvVdrPW6UgwmhIMlni9RZGqt2TmBMoqiusb47TGNItz2rxlbaMmWV05wXB1a8f4krKmyur29IxQRXVrqLS6bdSYvKISRWyC1YFMHTo91Akmp9NmsRHzcc1qtUXjDrgLqvJLW4vDnaXZnWFPV4F7fKltYrlpUrl+YpluYoV+cqV+UpVhcrV5er1pZoN5brN5botpbqthdrN2eqNlVrtxfIOhp8bSUdu7YfXlO19uuHCqYuo4QFJ7e7WzrVaSYY8LpIucpr8ohH+RCiNjY7jqNHp8fJRMiSWo6VJVBA8nZ9mjifZs9ggmK4LNofL5mFJJFYpeYDL/wmJE4BhVLB7Jx/6Jzfwzi/ESxgUkjeTjaFIUjxeJYVE8HjqWwYTDkbkUEwB0EtzJp3AwwlyKbKUvUugRDDblGZIKqFygUjGdJyVhlPCBIAYkBR0wlCdWAY9yhEoGDrsAHxFW/hZJSZQEheROUIBHYddz+iSYEo3yfM6mJICSZyBTSHnOrGQGgkrJ7nt0XQI30Yx4BkdCZyM85QAiEwvNY0IFcBLQEjATnViDHs4DPMrCBICk5FhShKRoRg7cp5yNISspCIMDJ5TzxXECCSAXGi8LhAqXQLNthDGwCRcC4oQUDlApDoipEsuTJPJEgSQeeSfgKygMQSSVx8XRsVE0DGLCZ5aUxwckVQjEz/xqESdXQDYeX4ULYkXiBIk4USiIk0pTYgBJk/VUvhBeZfXozn1Xzu48d2LyykXZNWXOcDCrpiyvqcZTUuCrLspsLM7vqs6oKww0Fs/oX7h029pdZw5+8+Snd778eO+Jo5/fvvP6O++PmTyteVRPeXN9ZlF+XlVFTnV5dk25q7gg2WMP1JSv3Lrp5NVLe48fqW1uqKyrvHHz5p49u21WJ48jlAih+ahTKbQxcp1UlCYWpUjEqXJZqliUKBbG8wUxwN9QvCJZHDKRChUC5FgjHkQojRXK4oRQ/lLg9TipMikx1ZSYajFaM62OYIra48ssM5izVAkGRaxWEauBIqWzhYr4lDS9HRoYqgSAr8ykVAeDo6CxxKlau8nujUlIQU5PhQK+VMLC4UvgseArQjCKg0Jj8ZgcnM19hqSkfZRYG4IaEUmj0Ng0GjeawqJS0bIRhOmUSaMzOVyeSCJJSErUG/Vmq8XjTXfYXWaT1e1OdzrcGRlZWZkBYFC73WmzOQEjU1M1Oq3BbLYZ9Ka05LTU5DQDAktTKiBpqkat1qapNeo0jTpFrVUDkBp0ap1Ro7fqjWYgVHg4dSrAqNNqsZmNZgBMo8lqsZjRmlHQLDYjTNWbTAar1WyH21GnaDRpWm2aHs5jMqBdIHarA8gY7kBr1qfq1Xor/NmymDxmrcOQZExLs2kyQpn1PQ2TFkz+/7P3H+BRJVmDNvjs7sx83V1VGNn03nvvvVWmvPceeSGBDBJegARyyCCEJOQ9EgghkBBCeO/Ke1/V1WUpj5ED+o/IpPh6Zv+d/Xdn5ut5nr+DQyhu3Js3r8sbb5yIc07XeOf8rbMffv3+j4vfP3r24PeV3x4+efjoyaPHTxagvuY5lYIWEXo2+rsLSd3tpxueXuDRf1j6//R1L+rBX/exPfei40pgLchdDkeh+nLh0ePFhYX73307MX5ke0nxqSOjd87Pz4wM3J6bnh8fGOtoON7ddHKwCSDpucnDN+aHLp3uvnym7+1X57796u2VBz+8devK4brqqZ7uq5MTs4M9U12tJ3oaJnr3HunZOT1x4PaVqV9/+hp8I/g6gKTuA3hRcB3hcyR1He9/haH//eQ+R5C/KLiqYXJh4T8z/Wvg/n8kue8qHJMAjyqcwO2aTgr+u1e4tKUrT+CkbtBTXFx+An6dT8GfhaWFlZXljw913iLyv4Se80k/ISn3fanfI2nf4mnvYIlv6o0fVmweqsht2pox27nvZPvOk23lZ9tLLxwuOdNWcLQ+Zbgu/kxH1tW+vGs96Ve7k68BHh3KuDuSfnsg6VY/jIZ/qz8ByO2+xJs9CTd7km50J19qiz93MGa6IeTYPsfwbnPPdu3hLerObZruHfqeCkPvLuPIPvuJ5tDZQ9FXupJeH899fSL/zkTGxbGkmSOpZ09vnp2v3t9VElkU6syPjNmUFZOXUBDlP65UvkPhfY1i/Yhg3EczvkOT4NRSLOktKn1QJCh0Gu2ZEda8KP/CqIDSWOemWH8gpbEBpXFBmxMDyhIcpbF+pXGW4mhDUYS5LNa6JcG6JSm4Mte6KSVkS3bklpzg/MSJS7O/rjw+evLE+qKNm7fv6Ojt7+gf7B49MnXu3NDMyeSiHGdcYHxWVGyKMzxKExOjLi4Kr6rM3rkjq7Or+vzF6dqGvUPHRs7fvXHlnddf/+yT45fPZW0uDctIrelqHz97puPY2NTVy+W1Nfk7d9x+5+3D4+PDMycv3LzW0N0WkZYgMaksoQ5nZKBQKxeo5VqH3R4WEZGUHhKXYvQPj07NTMvbUFi+Q2H0EylN5TtrqmoOrssqMVvD9caQuKS8otI9UqUdfKygbEdmUWlgVIzZGajQ6kErYzCZ9QaDTqfRaBQanUJrUCp1CrlOanRqo9LDEjYkhm+Mc24ElyVKUxqj3hyv2pqg2p6srUjT78rUVWQAMNVVZhlq841163W1+aq9OfLdmdqqfO3OHL89G8xl2YqMmKyGqvlP3zv/3tsbOhoM+WnO4lx2mFOTEmPLTiObdQi52EPA8+TxfAQCrETBVJvwPIkPhYagUmCIJiIR0CQQLxzeB1AUk+lNJq/CYlfhsHAKKZWymoh/hYB7GY9dRcBB/SiJuAba4+M9wKcAmLqI1gOL8yWRUBQaikLH0pgYKgNBovrgid54vCcAUzR0to8gUcAGSBLNl0D1xdGQeEClz2HUrSJ9oTd1c6qr/jntuWnSLYAdATWCGiDuVW4kBZWAKQGSggLgTlB2gyzI3QX3x1/UAHFx5HM8BeLaM/g6sAEgV8CjoMDCwehKz701vfAkSqbzAZIyXIPmbn4Fu8JB95k0GBCIQgZIiiWTXRb3z5EUT+ETqAI8mYcjccGuABuBPUOvAi5bLlAAe3YZ4zMAQoEcLBIpcPCdzpZAD1lcGY0pIlG4SAzVF0XGgeMhMH1QZAye4fKWxcQRGYBEXfNHoW9X1+xVHpHCJ1NFFJqYzpSy2ID5pHSGnEgVUjgSikCC43GNYUHJJQX1vR0X3rw7Onca/F4csRGhaQkx2ekx+euc66IiC1NjNqYHZUbHbky1xAfs62r86Mcvr759d+by+fe//PLVd9+fPH325Px8c+fh2HXpAfFxIempfolxhuhwRXCAxN9ujorcULGjb+JY39Hxitqaw739nb0DW3dUZWYXSSQGNkspl9m4bB2NKqMQRUyanMmQ0SgCGllAAVRN5ZLo0FErlQUIHtAn9MngcssAF0EOVrH5co5AIZTq2Hy1Uus0mCNM1qjouHyR1Epny9V6p9URIQb8jSUTANhKVSAHnwKVfLHBw5tKpkv05iCDNUAk14Dnwcfl8wk8JCgcEYkmIjEEBJoAkBSFBWUiFk/CgA4PqHSpSIF4+6BcUXNBGYtAwYhlAElBJWBWIomKw5PWenqjsXixRGa2WIODw/3sAUaj1W7zN+gtJqPN6Qg0GqxKBQBNnVZjkMvVcplapdSp5GqVVKmWqw1aox5gpwqa8AMBPKpRajRytU6p1at1WlBQqP1MFofFajUaLXrwjlEBtHR7PNXpdKAnbDAZtQa9Gi4BMjWZwLsIUKhOrwE4qtaoVOCvzgaT3WK2+EGP+/4OZwAQGJYfbG63Guxmnc2otZlUVp3OYXJEBsRmxJXu3lTbVj8wNXDvozt/++2rn5Z/fPjs4W9Pfn/w5JFrCNFlmO6a3wZ1Nq6Be0hALoiCjeX/jsnNaqBtdyOp+1D/DvlwEc5GWHj46OnyytPlxfNnZtZnZxwf7n/n5tXjvZ3v3br09tWz0wPtRzvqTw4cmOzbf3r04KWTPZdP912c7r46P/jum+d++enTBz9/fWn2ZFdD3ezw0Omh/tnB7gvj/WePHDrau2esb+f8TPsbd2Yf/PodQIWFhQXw9eAbAQc/fvwYHscfF+1F+UUNSP9YA1e7kmvN//n2/5jcXPhPTP9C0v+B5L6nIHeRKKRSeJ9d/1yVQMDvEPwg4VgFoFI4Nxkg6dLDJ4tLy48fffXNh3v23yLzv8IwvkdQfkSSfsRQfkDhv8ES38fTXjMY75UXTu4u6tyVP35o28nu7TMASbs3XenffKIpc7Aq9kRjysXO7Ks9Gdd6Uq71pt4cSLvem3CtO+ZWX/zN/rjrPTFXDkeebw091xI63xxyvNJ+dI9tcl/AeJV9eJcZIOnIXttYnXOiMWjqYPjs4djzvclXhtZdH8m8MZxxZ3jda0cg4N4aTrwyEn9hfN2ZYxtamhKyCkwhadrQnIDQ/Cj/DYnR2bF7A60zQtEXOOZPUEVK/Q5N/h5F+hlN/BZLepvC6TQZ8orWFTdtr+iv2zJYU3B4R0rdhogdaYEASTfFh5QnBJbE+BVF2UuiHJtj7ZvjzOXRtu0JgXtzVRtjjUWJYdtz7ZnRSZvyZq6ef/vjD45Pn+oZGrz31ts3X31zW9W+rI0by/dWZJTkFJRnF5Wn19UXtR7Y0NFSONBZOjGyu/vQpqa6DaODjcePdp+/dGp8ZmJPa+PetgP7+w6X7tuVuCF3/rXb93//beTM9Ja62oyy0rB16ckbNwQkxIelJVnCg4R6hdSkkRoVbBnPFGCJTI61BvvzFIqQ2ITddc0p2RtUpgBzQLjO4szbuNk/LJ4j0pjsYQHB8aGRaWpdIIkutwXEZ+ZtsQcm0HjqkMR1jpi41IKN4YnJAoVKZTDIlSqlUiWXSxUKIBKlSqJQSaRKgUTFkxtE5gizJcVpygpSZgcJswMEeYGS4gh5eZxyS4J6WyoQ3c51uj0Zqt3pCiCV6yS70kQ7UpR7MiXlKeqyNPv2XGlGpCw1Inv/npk3701/9E5R90F9TjI9yKZOifHLz5BFh3EDHEi5dBWT5SMQkRRaokRNFCpIAhGBw0HT6WgqDUOjIykULyzOC493xRQlepJInmSSL4Oxioh/GYddTSS8QoCFlyGq4tbgAZJC36W+JBhoFICpJw7vSyShaQwMjYljsICgqdAYH8bEJ5LcIUkBj4INALN648g+WBeVEhhAQBmIuwwwFNS71yLwDAQOUCbkSzdKugUsgpzkMsF2YyVY6545CspA3JuBgptN3Ru7t3fLi725t3GL+7NuHoVRfCgul6hwVB0qMqEZuIsjKQxIQtA9E4QkMY0tdE30BFvSCZB6QQ6+FNAwCYCpKzIQ3AmBzMeT+CAHOEiEYAojNoG9Qe50jc6DHGAoEksDlRBMXRGbAGJSGUI4GZQpogMyYwgJJDaEUeIf4fJdYAqoFAdrIJKCzaCXKJYE4C9gXxJVQKVLaAwpgyVnsZR0OigoyQwpkSESaAxKPz9nfLQtJjwgMWbvoeZLb7x65saVbdWVESkJkWkJcbnp/mlRMRvS44sywvPiowuTbMmBEfkJrWPdb/71w3f/9sWdd985e/X6sVNzd99699rd18p3VwYlJFqiolTBQUKnnyI0RBzgYBoMNJXSEBq6vX7/gd6+lq6+0cmZgbGT+w90253RWLxALLUJ+EYqRUIhipl0KR3wKIlLJ/PodNflZYnhGbElLJ4cQjlLDOicxYNqY1CGKmQXpwIkZXKVKp2/3hRhtkVHx+VSGQoqUwrQ0+YM1xjtgESRODKVxaWyub4Yos4UAJD0lTV4gcSk0PgJJFoWXwIeFS8kFkOggscDCX2W4X0QOCSGhMIC7qcCKkWg8SgYxgmO2gNx6UrRoOACUwQoe/sgfXwBoaLBKgCvQEAZDZ4tKkutMQYHhdut/oBBLWY/tUovk6r0OjMAUIkIvBtUCrkGCFjUquEwuk4B0RNQqVqh0aoAgOr1Gr0OYKhSC0hUq9DoAZUqtABJLTo4YdQCFao6jVqp12mMRkCcKkCwavAJg06u00hUgHtVeiPkTIVKoQTfYTWb7VaQGy0mR4DD7oROAACwhoSExcUmxUYnOv2CjCaryQIjoUIwtVnlerXR36qx68R6WWBscPqGzNKqTYdGD03fmH7v6/d+efLr709//+3Jg8dPF5cgu7mG6t2NI7QHdoEHKMPK58TnhhE3k/z3yen/x/QCciD0/Pe5y70RyP84AHDYAEDB4YEy3MXS0sryIrTZWnq8CCDxw3ferKrYVpSfNX10+MbZk3fPnf7mg9cvTg4faaudG20/2d800VV79mj7lVN956a6rswO3L0y8cUnNx8/+Or+d59NjQ31NDdcmDh2qr9nbrhv/kjP2fHWY327j/TtuDB3+KN3Ly08+hHwrxtJ3UP2S64JA//NZQGLL2rcZfcpuBf/m8J/P7muwT8z/QtJ/weS+xaDHNxsN4i6XQPDR8Jd70ZS8Hflj/D3YIvFRRj3Ajxky4tff/dRxf5XycIv0dT7aOJPKMJPKOL3KOLXOMpbOOqbOuur5cXtO7KbK7NPDu2e7Cg5273pxpFdc+0bxvcm9u8IH98bfbYt9WpP+mUoydd7k+Zagi+2h19oD5ttcp6q9ztRbZmoNB/fYzmyw3B8r2Nmf+hMY9iZg5HnD8fNd8Zd6Eu80J94vj/x8lDazbHsW0dyrg9lXB9Mv9affLU37tZg4tW+uKmW4LGm4KYdpvXpvNgoemS8KChR4Z9qDCmIDc+Jy453tvvpX6Wz/4ahfo8m30dCAUh6H0n4Fsc6LZa2rU+dmhqYe/PSkddO7z/Ttb59e+TOdUGb4oI3xQeXxgeWRvuXRDk3RftvjrVuitQXh9q2xll3pBo2JxtLE/1KUkJL1/lnxCUUZJ44f+b733658+Ybhzq7apta1uWtLygpbupobGyvbji480BL+cjArmOD24Y6CgZbc492F491lhzYm9lWXzTeXz812dU92rWudL05InDPwf2X37rXMtjd0NM+NTdbvGc3XS7jgbe6w0EUCqkSCUspx7LptvDAvE0bI5Jj+CqRX3hAdfP+ku1bZXqDSKnL2VhetHmPwR4mkhskSkNSWl54dKpAamDxlFKVTW0MBA2NzhJucsTobOGJ64rFWgeaJUSxeQl5BVFp60QavUJvYHF5IrFYJpNIpSKZVCiR8IQitkTK5fAobBGVo+IwTTxdskOVGcBOstATTaL8IGVZnHxTrKw0Xr4pQbc9TbEtWbYtUbItibs5lrc1XrorXbYrnV8Ctkk2b8k0FCVbi9L4MY6A4qz+m5cvfvPFloHD7BA/TqhTHBUsiQoRhQeT9LpVLNZLABP5Em+WgChWMeUqllRG5QsJTDaFy6fyBFjAi2QKoEwvEglBo3lB96X4P2NQL2Gxr+BwQACP/gmF+gsavRbGdiIBKvUmkHyIZE8cYS3muR7ULS51KQ0gqS+R6DLMh1QK6jFU8BUMDzTBE03ywZARgDtxNG802QssujDUF/fvOajxRBK8kHiX0yXIjgAZAVtQWdDsGuSgDOoBSQDcpDDBIhyUB8TpxlNQdrOmu/IFhoKCuwzq3eKqB5UAQ6Fy1GVgBK2XiDS38hKOuZNoQgCOAIMAG7nxiMmFuXtGI5xUSqTjAQ2TaTgS2R3mHguNtalYPA2LZxCIXDyBg8NzSIBKyXCkHqKkS0DZPWSPwFB9UGQUjv4CSd1aUkCiL8IHQH+uJDhST6HCAXqwAeBRGHmVwCCQWQDOwLGRALnShHiKAE/hkxmA6mQAzhhsBZenZXPUArGJJzYwBEqeSqcNCIjMTI/Ly3TGRTpiwvM3lwxOjp+7cblzuD9jQ15YSkxiUdbGvVvSynNjNqTEl6TEFifbkoNCs+N6Jocvv35nZOpEVUNzQ+vhc5evn714tebAwZ21+5MLi2QBgZLAIElwqDgwSBoSJnYG6MOjIjNz6zt7esZPnDp/vXNoIilzA/gFUZlyhcqfx9eRyUI6VUolC4g4BoPKA0Kj8lgcKYevYHFlbnFDOcjdAjAdXAdYA4FVwearpHCGaJDREml3xgEkpTAAqhrAbeJL1CyeFPRt8BQ6jc1d64OmsSTgsmAJXL05GGxDZ0upLAF4uuCEYzgtmOLhg0Xj6Wu80D5IIo7EQmLISAzBF4VHoGFkUTePusboUQgk2sPTx8PTGyCph6fv6jWenl6INWu9QY4DPRI6VyhUMJkCkUhpNNoAFqrkWq3GoJCpxUIZAFOt2qBSaIEo5Rqlq6DTuuZ9KrXgfOQiGch1Sq1RYzBpjXpwywChupAUACvUkqrURo3WoNHp1Broh1Sn0WpUKpVCDTDWqNMY9DKNSqxWACoF36DTq2x+Fj9/uz3A7h8SEJMYGx4TYfIzG20mvdmg1qjAh4ODg2OjE8KCo6xmh8los1j8AOuarVaT3a4y6XQ2k9aqlxtVKotO7zQHJYbkbsvd2141cGrg2js3/vbg659Wfvlt5cEjl2E6QCq3xYVbOQqSqwV95rITWn4CFanuxhNmMAYUDFDq0vPANvb5xv+TEtjfk+eNtGvRlT9P8OvdlAxBEMD0wpOn8AgX4Ugn/NzKwsoynI/w9K+ff3qoqb68KK/7UMPEUNfVMxP3P3v3szeunexvHWypnB/rAEg62V03N9Z2/fTAxZM9l2cG3r0z97fPXl14/O1fP393fKD7zNEj5yeOTvf3nBnumeo9OD3ceHxgz/GR3Vcv9Hz713tPnzxw21C5YfT5Uf1xQV4UAK2Cawi9G7gK8JBdVOoGWbjZH5NQ3R9xpf9z8HNh4T8z/QtJ/0eT+/L9cRHB/f6vH27YIQQrwTPx4ve2+OzZ4lM4u3T56fKTpa/vf7Sr9jUa/68Y0g9own009XsU5Tsc8Ws8/U1vylsp6a9NdB2qyu1u2nC0bdNc3/bTPZtPtxaeb10/siu2f1fUqZZ15zqzz7alTbfEnD4UNVHrN9sceOZA4FSd/XiNfbreOVMXcLou8FJb7O3+9Jt9aVe6km70Jd8ZTb8xnHRjBMrVwYTrwym3xzJvjWTdGFx3eyT7clf8zIGgqUbn4B597XrOnhxWYTw+O46UmchMSeSHxnJDUpQxeSFxG2KjM4PLE/2HzNqbLN43WPoPKAoEUxTpJxTpByztLTJjTqed2blpanqwdepwae/u5Nr1QVsS/YqjbYWRfhtiHCXRDoCkpbFAbCUxdpCXxdk3Jzq2pQbtyAjZkhG2aV3YxjRDbEBkdtLQyWMfff1F/5GRxpaWQ+2Hd+7a2dV34NTpgYGB6v6ubUcHtx45vP5YV96J7vzjh/MnOgqPtBWPtm3pbd5yuGVnw8F9G7YV2cP8k3LTqlsbUwty+OCF7PTjabQ4Nk9stNgjY82hkQGxSbHrcgOiYqPT0jdu21ZasV3rZ1GaDeW7d22prMzeWKqxBCiMztyN2yITs4QyvcUZEhGX6giOUhudYoXJ7Ix0hMYLwQfsYZaAaF88OyWrxBQY7UvjriXTtQEhAbEJArWOIRDROVwBQFK5VCoVi8U8iZgrlXKlMi6LTRTI2AwxHcsnqCLNmhR/QbyFHq3jpthFucGCnCBpYaSqJE5ZGs/fECkpT1TsSGcURQq2Jkkr1om2JgtAfWG0tDBOuyFRlx8vTw0jBxgCSvK6r56/cf9vuwYPMxxGqkUjjwxi+1sZdrOniP+fCMRXGKy/kBmASkkCqVhjkOqMXImMJ1EAAa0nkc5CU2i+FAqCTvOkkFaTiX/Gov+MRr+MQr+MRr+CxvwFifozArkGi1+Lw6/BYAGJAh71wOLXoDCeOKIn1jWvFI32wuN8yQQfEs6HREBSIeaCzRBkKpbORpKZHmiiF4roiyL4oEm+aKIvmuQNCZXoi6XAmaZ4IBSQe2OIHkiCJwLnjcQDnkBgyQgMGZAikydhC+Q0tpDo8tbpci8P/XeioZMmihtJ3TzqHuJ3UykQtx70BZK68ZRIY5MZXBINCIBaDsBQt29U1+g8jOGJJ3OhupHGB7THF2t4IjVXpOKL1UKpFuTgYOCR0DjQwolERhOISDwehhXFE93WMBgMCY2m4LBMIp6Nx7JIBC7JFb4fR2DCoKkkNqBPt8YUjsijKa6Jj3RfF5tiCSzoPZ7Cg1NCSVwcgUUAPEriUSh8Bl1EowtIZA6ZyqWAI4euXhngyEksEYrMw9BEOLqEyJYzhVq+1MQWaLlCnUhiFsusIpmFI9HzFUaF1WkIDg1OSXYkxNhjwgOSomyRAekbs6fOTf/1/ldT86eyN+UnbszcvH9X9s7C6MKkuGJIpambs4IzomJzk3c1VhduKfcLDt1QWjYxdap/5MiW3ZW94xOHxyaicjc4UnKc69aHF2xKKN+ZsrmisLJ+c31LU+9IWVV9U9fgibOXd9Y02YKi2SK1QAL6bACXlUKRlkTkUsg8Bl0AhE4XsDlSPl/B5koZLBE4RyKJTaJwSFQuEeY8Kl0EdcBMyNwUhpjBVrK4GpHUojOGCsRmMlWKJwm8EBQsgaPU2EUSw1pvPIbEFMg0OArbE0l6xQvcMaHG4OQIVBKFkc2XIbFEBOBONN4HBqGlCKRGbxTlpTVoLJnj6YNHYEhIl4CCL9I9lxQDlaO+aC8vhLc3wsPD56WX1rz88loEAuvjg8bjqXw+OH6ZQqGXSjVCAVSFysRKmUgBurNKmVohVanlGo0CUCYAxueilms1SqgKVcuUKinYUq6WKbQKlU6p0anAxmo1NGNyDd8D7FSqDTqdUa8z6ADmAv7U2mxmm9Ws02tVaoXWtU6l05j9rDZ/h9lmCgp2rstMyc7LjI6PdAb6xcRHRcdFGSx6tR6qYdUaQLtKq9XqZ/c36mxalREgKRCNWm80WkxWu8FiAXRqsJr1VrPWZFAZtDK9yhJiS8hL2rSvtHn4wNHLx+58ce/HpZ9+Wfn1t6UHj5YeA/CEZARBb3lxadFNUQsLi8uLKy59DmAu2EiCtPRkZekpoLBFaCL8fznB4e3/NsGR9z+aZjjLztUWLz99sgjNPKDKCCyCr3BvBgVSJzwOeKCLKwtLUIUEkQ8gKTgmsMnSg8Wlh4sLv/0+2NVRVph9uKX61LHey2ePvX3n/A+fv/XOjTMn+puOddacHjoA5NRA09yR1huz/ZdOdl062fvpG1e/+ezthQc/vPv6zcHDLa9dnLt68tiZ4d7ZoY6TfU1Tg7VH+ypOjlffvjry0/fvPPv7govMITqAowEn8/zq/PHXncA1dbkvBaS8BJj0CbioLiqF9QBJXae0ALZwTYGFlwR+CGSw+N8kNxf+E9O/kPR/eXLfd/AAwH/wYV8Ej8ezJ0vgOXOZHz5Z+vaHjyqq7jG4n2PI32FoP2Ao32Lx36FJXyOY9xS6zzqb3zzR2VGZ01NTcKq74mhr6bGG3MuHi08fyJ9szj3RnDvVknnyQNrR+sjx/cGTDUHnWsPPHQqfPxRxti3qelfinZ7UW9ALaebrR3LvDmde7Um80ZdwdzT59kj8nZG4W8Ox1/qjLndHX+qKmTsYeWp/0Onm8PFKS1upqGkDrzqXsTeHWVsoqi2RH64O7G6Mqt0dtHmLc+ue2B112Vv2F8SXxCRkBm5OCug1al5j8D7H077Dku6jyD+iyN+iCd9jKJ/gGDN6bUtmdG5BbFBBBABQa1GEKT/MUhht2RBj2RjtVxLj3BQPxL8sKaAsya8YBnkK2pwctCU1bMu6iM0ZEWXrwjakGuMCc7cXv/bxu1/d//bzv35x5/bd3NyszKyYwaH6C/O90xO1J0e2jbZlT/XkT7Rl9tcnDuxf112b1VSxbufG+HXxztBwqy3YYnaa1Wa1UC0VqhUcmUSo0WodAXEZ+SUV1cUV1bv2t7f0Hm1oH1xXUCbRWQzO4KrGpsDoGJ5CYQ0K9QuLytpQHpGYyZObTM7IjPVlgZEJYrUxKDI+r7jc7B/uCItxhMWaAyOpfJlQZQyNS/fC0gG/mgOjuBqTL5MrtfgZg8NYEjmFy2fyBRQGUyqTmkx6mVykkAs1GrFWK5UrhCIFny/nkkU0pk7IsstlsTZBrIUbZ2XHW8hROkFGID/dn58RyM0LExTF84viGYWRsu1p7KIYbkmcaFMiOy+cmx0uzoqQZERqc+L5sf6ypEjHxuz6yZHLX3xQ2dtuSIjgOgwsP4Mg2EHQq1dxWF4i8X8m0VbROCgGn8aTynUWmdqg0gNS0XD5UjqHj6czSVwuhsVaQ8R70Cgv4bF/QiBe9kW95It4GYF82Rf5Fx/EKiRmFRINZA0a44UnAnFZR4EC3gMDkBTpRUD7UjDeJLQvlYBmUpE0mi+JgqIycSw+kszywdGQgD5RBG8EzheFR2HJaBgAiYTAQfsnBAGAKQUUfEENrKcAckVgqd4oojdUWbHZfDlboKBB96XuIE9uXSbbF0DtP4QSdRvRA3GDKah346kLSRlEGpMEfdm6fX/CSFEECozbCRCHyZXTWFJXgEqovAS8CHIArHS2hCNQ8sVaoUwrkmslSj3I2QIZiy+lsvh4GhNDISNgKHwcEktAAxjFkTFoIhpFQCIIGCSZiKUTsQwqkUuFfMmhUODYNInCxeKhotQtLpskaOHk6UvwQZFQGDoGx8JgmVg8C49no9F0IoFDJQtoVCGdCqBNSAU8SuXS6Dwai0disvAMDp4lJHLldKkRz1UR+GquwiJU2XlSk0hulapsKq1TpvETqswSnV1lDzCFRRgjIgJSEtdtLt7X2dJ6pKfz2MD8zQvv//X987cubKwoDUqJytq6IWPr+rDcuNCcmNDcmLTN2aW1W8trtm/cWRadmqizWCKiY/fW1rV0dm7fWz00eWr09PnyukP5u5py9jQX1LaVNvfk72tZX9lQ1zt2cHgyo2RbYl5Rc/fg3PU7Q8dn0vKKeFIt6GlAEyWFgc4QMdgSKjwvAYcjg45UWSIGQ0AkMoHgsFQ0loIjMggkQOpcEkVAAHTOENFZcjJNQqHLaEwFk6Pmi4x0lpJMlRDJIhSGxeZq7I5oqdy6ygNHpAlVJqdIaUKTOf9llS+SQAe3Hjw5BrO/RK51K0E9fFBrvVFUttQRkkigi//TX3y8MXRPBBGJpaGwVBSWggA9KF+cpxdyrYfvqjXeXl5IL08giDWrvV76yxo2S6DXWfig4ylSqFUGkMukaqlEJRSAPqkK/PoVAEklKpVUrZZpXghYdNeAXClRKsRyhUSmUSi1SoCtCrcopDKFTK4GNS7RqNQ6tdag10PDJbPRbDbabJaAAGdYWHBQUAC0Y7JZgkOCIqMiUtNS0tPTEhPj0tOTNxatz87JCA0LstpNfk6r3WHRG6AC1mTSaXUqg1FrBISrBUhr1KqNer3F4BKzyW6Cdvw2kJstdpPFZjJbrXY/vdEsVanUVl1YemheRc621i2HThyaf/3c579+8dPSz78s/vbg8YMFF4kuPVlagOENlwAnPXr0eBk6M30KWkU4zRQA4bNn0Br46eIijNMJocrVhv5/T5Da/iG5qAvw2HPahWW4dyBLT5+6kdRFpZBQ3Rj6Bxe7jgPQ8CIc1VxceLLsQlQYIHxl4cnKw6Xfvvvp/PSpnOT4vduKz54cunZu/P03Ln7w5qVP3rl659yxyf76UwP1c8PNZ0dbzx5pmx8/eOlE+7mJg1dO9v3tnbu//u2Lpd9+un1hrr1u95VT45cmh+ePdM+NtM8MASStHuvZeepo/eu3J3/76aNnzwAquC6Hmx9cpwROClS5aMK1AOcSLD9+/Ghx4cHywiPoH3VpefHxAmDR5ZUnjwGjwlN6trC09OjxY6g0de/CdXFcf5/n7uTmwn9igkjqOi/I4O7Cv9L/5OQy2HM95DBfeba8/HRx5dkS7HiBFTC+0/Ljr7/5oLL6DZb4axz1RwyAOQIMj4RhfICl3NWqv+psujHU3LEjp7+2aLpj++SBosmm9dMthXPtpScO5I/vTzvamHyiJXH2UPz5tpjrh+Nvdide60m82Z92bzDj9YHMV/vXXe9Kugb1oymuOPixV3sBg4ZcOBw01+o41WiZqDaNVxr6t2q6NskHt+t7t6o6t8h7KvTDNfbJlrAz3Umne5KvTW68Ob15amj95JHSqZNVo8erDvRsySiPC8twJGU5yiINnTrpTTb7axz5PoZ4H0P6Dk38CU3/Acl8i8KYkPHKgwxRqUH+BWGWvBBzZnDw5hRHWZK9KMlZkmwrjfMrT3CUxVs2RvoVxzhK4wLKk4LKU0I2p4VvXhe1Jcs/P764cdfktbOvffbepTvXzl++MDQ0lLkuVaMV7tqV/9brsyfGapr2Jg8czOlvTutvSGutjN290T83XhMXJAu2iAwqjk4vk6hEMq1cqpEL5JKQ2LjibdvLd1VtrarbVX+wZGd1WHJO7LqNOZv2pORusgTFiNQWllSdmJUbkZxqCgx2RsQozQ6dX2hqXmlUSr5E53SEJWQXbXZGxiqMtrzSzYlZ+f5RcZaQCKHaKDXYpIDnNGYMnceRa/X+YVyNcS2BbAmLdEbHcWVKs39gQGg4nc2RSKV2u00mE+l1SrNJo1XLtFqFXC1T6ZVSo4IoZuCkLLZDxQ01SBID+PF+hCAVK95GCNHQYszczBBWdighyY+eHaLdlSUoTWAWRAqK46SlibLiRGFOhDAjXJAaIlsXoc9JEsWFkm3qktb6W1980nFqQhcbglEJKWatIjqM5Wfzlkj/RGO+TGF5klkUrkSoNHAlarnGpNCY+BIFDNXIYLGlMrpU6kOjraWQ/4xB/Rdv77/4+P7Z2xvIX3x8IJv6IkDNKwjkGgzGxzWd1As6gSL5ksneBLwXHutLwSKpWB8yGs0g4jkMHIuFpjGwDA6BBWO9IuCANR2DJcNhUCwJS6DiXLyIJlHRZBoQLJWBgwH0GQTomofhiyG5wh2RALsQqByuUMERKlzzOKGZCwm6kedgiHSApD5ovBtAAZu6YfQFlQIkda9yKUcZ4EypLC6FyXN5/YT26QBJyXQRgyNn81VMroLKlLjciLo9NEEtKRy158q5QrVACkUo0wDhiZV8iYorktO5AgKNgcDivZEw1j8SAw1iUOAEUXhfXyzSF4dHkUk4BoPCY1AFNAofCJXCI5E5BLB/gLxUntuSicoUgW8EAITAUNE4BhrLQGPoWAwdjaYhEGQ8nkUgsIlENsgpNAGdKWCyxSyOWChTCJVKlkRGF8lZcgNFovWk8LzIPKpQy1OYJBqrTOPQmYOUWj+ZxqaxBtiCoyPTsor3VNV29/TPTB+/dun07RtHL851HR9tG+krr9qRu6kgIS8jOBn85BMjspMi85Oj1icHZUSFZMZsrCqvbm/YWbc3t2RjTGJyVGxCenbOtqrK/W0dveMn9h7qLd7bUtE2UlDTkb6zcWNDT2lzf1Fdx77uo01DJ6oO9RXuqglKztxS2zx7/d6FO2/uP9SltQSgCHQ8iUVnCTlcKZcnd3lRFQJqp1A4JBILi6WCHIUi+fjisDgquGLgckGjLiKHTBXSmABJpUAAlZIAiVLEgE0JJCGDrdIZQ7SGYL7QQGXIUTg2jSNnCtV8hZEr06Og3zGaD5ro4Y0VitVimQY8h0AAmAIkZQlU/mHJBKbkLx5YIkOCJXN8UGQkhoLEkH1RBC8fjIcnYvUa71dWe61d67t6lZdbPNb6+tkDU5IztBoTIFEgAElVoOsilANIVUjVgEcVYqUbQN1gCnJQA/IXohCDbSCSAgwFVOoGU5ADJFXK4URQkLuRFC7COKJmf39nQIC/3W43Qy/IfjDivc0aHh6elpaakbEuIyMjPz8vJycrJSUpLi46INBpNOocTrCNWQvY06gzmvQgN5kN/gEOJ5xUatRqjBqVQa8zWy0Ouw3OfwVlwKYAgI1Gq8UMPU0ZQNlgNRgsgJ2FeqE2VJVQEruxdkNlV+X4uaP3Pnz1h4c/Liw9frT06MHCg4UnjyFxPoFUurwMUGpp6TFgKJebb7e/GgCogLWgD8X/KWTi3gnI3eJyRgXp83nhD/5xr4XNNAA/0EYvgCMEFLoCjhLgM/jzZPnhytOFletnL2TGxxWmJ473HLx1/viHr81//v7VD9+6+PbdM9fPjMyMNJ0ZaTo3cuD8WNv58Y4zo41nxhpPDddePdX79Tt3f/vblw9/+P7qmVNtdbunhzqn+lqnBw6eGTk0M9x0vL9qpGv79ETTe2/MPvztM4CkTwFEQoRw/3t+iPCagIsEap6bPUEt6SK4iI8fuYNmLQPshzZlTxeWVgCHLoLr+eTpIjgH12m69gM+/yL9e9nNhf/E9O9I+q/0vzpBL6UQSUFXcHnZDabPdaUroNO48M23rydmveuL/QVL+AGJ+xFD/gFJ/BFL+QiJvW0xfdy491JLVfv2nCP7S441lx5rLpls3Hj+8Ob5ztKRfQldu0KmWhKvDWRf70291ZN8uy/lZn/K3cHMu4Prbvem3uxKutwRe7Et5kJH9Lm28NkDgVP11mM1+uM1hvEqzehu1cgu9XiV4ehe67G99umm4NlD4XOd0fM9CZcGU6+PZd08mnt+MO3SkaxLR9fPjRZcm62Yn6ns6lxfURmXlOsXmWlLyHcCctsYpR/Qy+8yWF/hST+iCPeRpB+RjPto9rdY8ltU0qhatjs6MKs4KX1P3rqqwozGsqyD21Jqy0K35pg2xllKY+1lsbaS6ICyxIDyZGdZkv+mpKDNaSGb0yO2ZFmzoip6Gt/+/rPPf/q2fbC7dOumXVV7SkuLNFppQUHK3OxwQ82G9Vn2A7UZDZUJ9RWx24uDYoP4ThMjyC41aniBTkNZeXFRWYlfgD94w6v0xujktLqW9t4jx+tbe/I3VRj9owgcJUduVVrDrcGJQTHpGRu2OCLihRpjUGxCSEJy7qatWcWbqQKlf2RKbklFdFqBGLzAI+O3VtfZw6P4Gn1yXmFIYgooMKVKW3i02uaPZnIwTJ7WPzg0Od0cGkEWigJi4yNT0+2h4fnFpZu2bLNY7XKFwmw2i0VCs8ng72c363Tg7a7RabUGvcZi5CjFFCkfLWahVXxhhJ84LoAcoKOFmejhFlKokRxtpiU5cLEm5rpAy5485dY0Zk4otzBKvTVNszVdWhgnyonipAWr8uOFyeHC+FCcRYVWC3Mqtsx/8FbX7AldQiRGJdXERSuiIlEKNUKmfInMeAVP46mNIq2ZzJUwhTKhUsuVKfBwrieFyhcwpVIsh41gMl7GoP7NRaJ/9vL6k5cXKLyMADzqA2QVCuWJx6NoNDSdjqBQQAFJpfqSSb4UIiBRFIPgQ8GgGQQCh0nkcFFUBpEtILNFaDLHF09H4ah4Ao1AZuBJdDyRhnVNCcX/gaFEJgcIicVlCiUUFh+FpyJxUF2KBh+hsll8KUcop3OgbyAXUEJv51gSA4kjI7BQSwq4E4ElAvQEZTePAnkxcO9GUjKDTWO7AwLx4ZA9tHkXUBgiAKMcgZrFUwIkdZkiQWAl0/mAFBkcKYMrZbAldI6Y4XLYzhOrhFKNSK4VKXQ8sZzC5CJxRE8E1q399UHiECg8nHHoi/H1wWBRRAqJyaLzWQwRnSogEdgEHJNE4oDLDQ6A6jJjAt/ijqcKcpeClonB09FYKhpDRSDJSCQZg6VjcQwUhgqEROWyuBKF2gSAmC8Dd1AObhyOzcVzJWsI9FdwNB/AbTw5V26Q6+1qk7/OEhAcEZ+Ru2Hn3v3dQ8cmz16cOHdxZHau8/hk88jwvq6u8vq63YcOdhwd21CxM3JdWmZpyfpt2/J3gL5oUXh2akBatF9iqDrYbI4MSNuYU76noqalubWz58Chzh179u5taOwcHjty8uz+rtFtjd3VfSeKG/oz9rSWHxqrGjy9r/9Uw+jpgblb/Weu1Q8ej8wtMUYkpW7c2jl+8p3Pvxk9cTogIgFLYq/1BE8fRybTcblSUACkTiAxMVgKDg/OmuaLICCQRBzAUzKHSheSaTwimUumCMg0MYUupdJlgEoBj+JJQsCmKBwXYKjJFqHSB5JoEl80yxNBxVEFa5Hg0ipVZn+mQIHEg14KzcMHi0CDHooAPI0YPAXcOG8kjivWaCxBWJoAQ+GpjP5sodITgfeBen28NwLr5YP28kZ6eiHWevh4AjZ18eiqVzyBAPq0WpwCvhTwKABTKTQs0gEwBTWKf6BPN4y6AFT5otJdUElVGrlaJQNUKgW5Xq0xaqFnfLVCCUgUIKlCJnezqUwqk8vkBoMBGszDKFBmBUBYjcYdrTQ+Pj47OycjIzMxMSkmJhoQalBQIEBVg0GnVivtdivoIet0WovFpNNpgIDF6OhIsKXd7gBIqlLoTEawudNsskMYdSEpEIChoAYInPOqs/jZA3RG0DOXSSxCmVPiSHFkb8vaun9bx+jhS3cvf/X9Vw+WfgdU+uvib78tQ0dRgDtBq7i8tAyADyLpczWlK+ShS3UJ0PB5C/r/f4L6v38Hr+d/XwCeqwAzuJlrS/DVK+B7FyAqLy49e/poaXlhETTSrhZ74clfP/qsYXdVZmzMkY6WVy9Ov3Fl+pNX599/7ez7b5x/69bMjbOjFyc7zo0dmBtqvHi07fzR9qn+6pNDNcf7Kq/O9H71zq2fvvj4208+OndivKe5+ljXgcmeAwBJTw+3nhpsHOvaPdCxfXaq9ZMPLi48/OoFksLjcx+v60jdVbDOhZgrrlBS0Gn/EiR8CBmuqbjghABkPFpZXoB8Dy2sl+EFBZ97geAggYK7DHM3F/4T078G7v9j0osfBTTeA52yJ/CXt/js6SJ8psAv8fHS08Xlz8dOXGcKvoYzSnH3UfgfUaT7KNL3OPJ7ONI9ne7dXduutO5r35bZtXv92a7qUy1b5zu3Xu3fOl6deLDYPFwZerE389pAxtXe5EudCdd6kq/3pFzvSbralXChLWq+NWy6IeAEnGBqPbrXeGSP5ug+w3Sj36kG++lm/9kDARcPh98cSLk9lHatL+nGSNr1I2kXB5Lme+KuDKdeGki+Npx+aTh9fiB1rj/jzHB+f0tieYEmNZ4bGs2PzzKl5zvic+wpeYFF4aY2tQxQ6Xco4k9I6s9I+o8o+vcYwpcE/Ns01qRSWZeb0HO0bfDqRPWJrgPzo1XHD6fVltmKkgwFMdbi2MCy1ODNGQHlac7yJHtxYsDmNEClYVsyY7flRpVmbGnZ+/7fPrv3zpv1h5p3V1cVlW4MjQjNX5/d1lZfuacoJys4I82atc4SFynTawgSoa/NKoyMsBsM8oAA+76a6q6+gdz1G9R6k1ihlWlMMclZe+oONrT176xuyS3ZlZhTll++N798X9H2upKd9c09oxX7D9ojYzXOQK5al5BTuL+jT2YOEOsdzqi0Dduqo9Ly1X5BSfkb/KJilXZnbFZeUn6h3ObHkCv5er3EZDWHR5LFEqJQZAwOjUpP1/s7baGh4UlJ0SkpqVnZialpZotNqdRYrXa9FrzRbSadyaIHaGpRq7VqtU5nNNuDgtR2G1kiRPJZLKteGhFAdRhIDh0n0kEKMmL9NbQYKznWTI41iddH0tf5k1MdrNxQUVGstDRBvDFeVBAv3ZAgzIkSZ8aIkiPEieEotWgVHRu/eeOFT949cv1SyvbNbD8bSa9XRsWy/Pyxco0vW+BD52LYAhSTRxVJyVwBV67kyZVENgdDo+MYDDSDhmLQVmNQr6CQAEABj7oVpS/5Qo0pWFyNRrudRkHv+lQqik5H0mgIGhlJJ2PYFCST6EVCIahYHIuOZTDRNCaBwSOxhCgCC4Gjo3FUApFGorKIFCYehtx0mcnDsW86QFIygEWuAIhQqeFLVdCkHYZKogPBukK9u4P3gILbNB4Ov1JZbvQkunzmAyp12T9Bz1D/QKLuKaRw4N5FpRw4ixTGTIKemMiAcugiOlvG5qtADspUppgOARQ6e2JyIYlSWULwXYBQwfYUhgBAKlcIqFQrU5nEch0dADee6oXEefviAJUCATyKQrscVfpisBgig87mcoQclghQKZXMI+JZRBIbICmR+tytPdgtAeQudSnIsWR41gDfEWiyL5KEQAFgImPwcBIqhcFncMQwAj6ThyHTkEQiYFRPHN6bQkWzBVieFC+Qk8UqvsZkDAxPzMrbsa9uf2v7kcmTJ2fnxydnekcmWroHKpsObtpXU167f19nT9/p2ZGzF8YvXr383kfXP/x46PTZ5v7hqoPtVa2tFQeawzPStSFOW0yIPTYkNDW+aOfWpsMdh3r7BseOH2zr2VlZ3Tc6Pjo5PT59fmDyXOvobMPw6V1dU1WDZw5M3Wg7fadz7l7/hdePXHu37eSV1uPnd3cMR+VtDkxZv65017m773z926MrN+5srqgBF9bDG0sgM6kMGKOfSONiweljoW7SB/AomoTBUnE4GpHIplIFVBoQPoUKva5SaBI3kgJxK0oxeNDNEFGYcpZAJ1U7sGTRS2txJKbEA03lyvRGZxiFLQaXF0dmgi6Ehy8ajSOjsCTQQUKgCWg8RaIyi9QWMkfKkeqsAZFipWGNN8YLwCgUjLcvdInv44tes9bbxxvt7YVau8YHFACSggJYBD0QgKSATSVipXvsXgzQE0CnSCF/zp1q0El0k+gfi2oXkqo1co1eqYMj9S4khQZMfyApwFC3llQuhdaScBF681DL5UqlQqXRaAGSgleKTqc3Gk1hYeHx8QmRkdEhoWEAWKGrfYNerVZrNOCNo7NYzABbTSYTyFUqlVqtcjodgEdDQoLBZ3VaOHDvVpFazH4AQAGeuknUYrKDepvFAZ1N6fwc1kC9wawxaTR+aoWfVGwTGcL08fnxBdsLqw/WTJ2fevOj17/9+ZvfV37/deXXX5/+9ugZbPzgILMrsAwck4Y06BpddwGpq+V05f8zkntPT6DTRlgG4h7r/4NH/w4K4B9UQgIeXILa26W/P3u0BCdnPll+uvRw+cevfzjS3b8lv2Cyt/vO3MnXL06/eWnq7tkjb9049eFbF964cerydP+Vk53z482zg/Xnxw7Ojx2c7N07Nbjv1EjNzfnBbz64++j7v37y5qsTfR29TXtHDlVP9TbPjXacHm45ObB/8NC2gcM7Ls33fvPVvZXF7/6bgfsXf1wE+e9pYWHhwYOHrlHXp8sLywAnniytLD5eWF6BoUgXniw/Wll8tLK06EZSqGEFm0L2B2fvIlF4Mdy5mwv/ielfSPofkZ4/7a4CfARgATwa0M4JmvKtwIncK48WHn37/aetbdd4gk8w+Pto4vdIsstgiPIdhvo+jnxbrf58z/aLB6oaizLG9+8801F1qrV87nDJdGvOUGVU1zbn0brIS70Zl7tTz7fHzbdGnT0Yce5gxNyB4FP7Haca/I7tMwIenWkKmGnyP9XgmD8Ueq03DsjNgYSbA4n3RlNfHVt3ZyjlWl/87bH0G2NplwYSLvTGXuqPvzqYcKk3brYtYqIhoG+XeX+JYmsGOyeKmByKj46kx6WII+L4YemaxE0RMenOjVH2IavuFpv3DYb6ky/pRxT5B3AiWOJ3WPIbVPqkyTBTW3H6yomW6f7q411b+xoSdhba8uNM+XGWgiT/onWBJRmO0mRbabytJMlZnhK8dV30rvzYnfmRmzKMSSF7Ova//cVH73/5ad/4UNGW0oqqvZ09vUeOjeyrr8jIiUldF9zQVJ6c7sASXsKSVim1fKNFY3NYwdvY7hdQsGFT2ZadsQlpZr9grlDJFqqiErN37jvQ2DZY2Xg4vWBrUm5ZWGKeNSQxLDF7T2Pb3gMd2+saskvL6RK5ISCkurUzLCnLEZEk1DrsYUmp68vis/OjMrLsUTHhaev8YxNAnlywgSaVeVMobJU6KClJ5XDgeFwcl6vxswk0cpFapbXbDHab0WZTucxhNWqDVm3QqY0GrVUt1+vVJrVcZzZaDaB1sDhS0jJNfv5ClYYkFLDAdrFRkrBAusPEDXPSgq1Yh5IUqqNGGpABclyEFh9jICZYqKkOTk4Id32kcGMsb30MJy+KkRkqyYsXr4tmRgfQgiwYnWQNhxq1IXfm7devf/JR0tatBLXWnJQiC43g2PzJKr0Xk7eWwlhFIBNFEpZCRREI+RqNWKcjsNgoCgXHZPgQ8R44jAcW+7Ivwo2h/+bp+QJJV6FQ3oCEGAwgCArFh0r1pVJ9qGQfGgnBIPrScJ5EpBcRhQKQSqFiqIA4OQCzUDgmGsfAE+g4PBVHpAEIIJAYeLf5EYXuHrUHVErjCQGSynRGsVLLcClEiVQ2Dm7JJFBYNJaAyRWTaBwEhggokM4GpMgF3Al2ApDU5R+UTmPzSXS2u9LNo24SdRfABqAeFGBkeRp0w0RhiFxm9QBDobkMKNNcDpVYfBlHCCNYQn0qnQvnnrqQFE/mkKEfe0ilMpVZqjCxeHI8ie2DJnn64Dy8MZ4+GNfMBAIChfVFYnB4EovD43D4HLaQz5Nz2VIajU8is2GkJcDEdD70vskWEeg8IGSmkEjnYyksFInhgyV7oQieCIKHL8EXTUZiqWgYTQpqjn3QxNVeSASRjCDgfQgYLJNBl8gEBosuODI8IzezdOvupoNd48eOn5mbmj9/dOZ0e//Arr01hSXlORtLdlTXHxoY6TsxffzSjYnLt6ZvvXbxnU8H5q50T5+fvvPWjY//dvGND2rae/K27KxoPFC2b1/+1i1Fu3dUNNZWH2zuHR87e/Vac0dn+Y7KDSXb1uWsP3C4e2B8srVntLX/eOex8/0zt/vPvjF285OR6x/1XXq3+/ybDROX9g5O7+g42nX6evuJ80W17bsODdZ0jnVNnBk6dfbc1RtvffK3Qz1DjuBo0OvAkOB9AQIKaALNF0v2QRJQOAoGR0NjKXg8k0ziUshcOpVPA7eJKqZQJGSqBMAoiSIGOZ4kRGE5WLIQRxHhaRK+1AxyDFmgMgb4ElhcmU5hdGDIbDyV64sh4cgMgVSJwVPWeCJoTJ6nD9oXTdSYnUKViS3RiAFtmZ0ihd4TgfP0RfugcD4orDcChYBIilq12gPhiwXy8ktrAYZ6eSLXrPZevcrrL39eTSLSRUI5jysGVCqXqkUATAFxil1e4KTPqVQtc88ffUGloKAElRoZKD+fQgqoVAPQUyZ3zyV1q0hBDqhUrdQAHpVK5CKRVAq21+hUMISTRqnQKBRqo9FiNlnBIqiEY/FanVYLOsCAXDUG6CZZB/AUFACVAiQFlTabzd/fX6/Xgy0dfgGBASFOR6DF7HhOomY/K2BTAKZQ7C4rfYtV53CYg8A7TaFW6mw6jUMts0okVrHSqbJF2VMKU6tbq7vHO09eOPHxtx/dX7r/27Pff3v2YOHZ48WnCxCjQOMICMwFpjBf/jvMX6T/K6jyoq11JTfdvGAcwHPuJhiA2pJbNwRbYlD79ydPAIzC7cAWLuUjrIZzXlfgXMwFOKP1GTjA7//63cWZuT1l5XVbt751+dzr506eH++5eKzz2lT3h3dPf/rOpbuXjp8ZP3TuWMvcaMPsYO35sZbTI01TA9WzY3VnJhpevTz27Sf3ln7827u3ro20Nw0frBlrr57qa5of7zhzpHWyv7b/4JaR3j33bh7/9ecPnj358emzBYCKz4/9jz8vThGsch3ns+WlpYWFxaXFlV9//uXj9z58+/U33nr91Y/ff+/XX35cXllcebb8ePnxw6VHS3AqAuTqp0+fj+S7LwOUv4MLvfL3vz9xc+E/Mf0LSf8jEnyGXM/R8x8E7OmAf8tQlQ4ep6cu83vQSXyyuPzrz++2t13nCj7DkL7FUH9A079D0r5HUr7HUT5B4d5Qq9/du+dk7Z69hWlHm3fOHNox1pg72Zo3075+pDp2vC727pHia92ZZ1tiZhpDZ1vCzraEzDY4zzYHnD0YeKYl4Fxb6NWe2Cvd0Ze7Ym4NJt8cSLrRl3RzMOnOcOprgEeHk6/1xFzrj70+BGA0aq49ZLY1cPqAY6rBPlqp7d0q79gkqc1h7kgl7UhnVBcqdq+X7yozlm0ypufIMkv8iqpS4wpD4zMCilKDDlrU9xisrzHk+1jSDwjiTwBMMcS/4cnvERizJktX6fote0piN2fFbMqKKFpny4kxZMaY8lIdhRnODenOsjTbpiRTUZytNDFke2bUrny/jYnp+0ojSzOsaRE7D9Zcf/vVt774sG2ge/zU9LuffP7RXz+fvjAzemL4xJmxO+9cXl+ehiCtxjFQDAGdKwJtsU1rsEkkarPZPzeveOu2yvzCcrXeweDKdZbgkOi0xIwN9tB4sdZPYwtlSQ00vsovLL5sV83u+uamzu76to7QhESJ3hQUmxwONt2y2y8sQW0JCo5Ls4ZHZZVuyi7dpPZzshUqa3jEpsoqnX8AkcejS6Vio1Ht58dRqXBsFonDBC2mTKtSmw1CuVRrMGr1RqcjSKM2Cnkyvcaikhv0GptOZZUKlcEBYf5+wRqVITAgTCJVK1R6sVrHUiit0dHOdSmCIIcgLIAb7k/y15BDNMQglY9NhAlScFKcjCQ/SqKVke5kZYfy1kfxCqJp2aHsvCh2Rjg3LZwS408IMjMjnN4q0Som2ZqeMnrh/NUPPyxtapYEBXHtDrbVj2tzci1+RIVqNZX+Cg5HV6pocjlDIRfp9UyJlMThEtksDI2KJEM7+tUoNABQgKH/xcMDFF5GQEIFBQ8czj1k7wuQlELxIrki5pNwHiS0FxkNkNSTgPQl4tFUmg+ORGYJAMNh8SwMnonFUrGAMPAULIEKqBTnmuiJozIwFDqSSAFgSmJxAZtypQqRQsPhS9g8MVhyBSiCQqaxKXQOgcxAQiSlUBhcUOmaJ0qnMDlUFpfG5tE5fJdaFEAqk8xgAwGFfyy/QFKAmNDJJQMOmgMYpbGkboEj9RwpkydlC2BI+hdISmEIKHQhkcoF21OZIjpbIpBoBGIdgyXFEVk+KNJaL+waTzRAUl8kDoHBIzA4l5KUSGezyTQ6hcZic8RcnozFEVPoPDxAbSobD/bMFhKZfAyVhQenwxZSuCISV4Smsdeg8WvQBA8U4c9rfV5ei3hlre9agEFY8lrAQEg4mkxisOl8Hl3MNwQFpBcV7zrQemjs6NDs/NjZC53jEwcHBva2NG2v3rd1b+X2fVVV++sPdfdMz587felKa/9QQ/fg6JlLHcdmqjqGDxyZqRs8uamhp7i2s3Hk9NELt9tHJot315Tuqdmyr67qQEv78GD3kZH+8bGT8+cu3bxz/PRc9+BYRWXd+qJN+cWbWjr7Zi/eOtB5ZOz0zTN3Pp249mHP7Kt7B+fqxi7sP3Zhc/v45kMjWw4O1w2fqh88sbH60M6DfYcn5vb3jqcWbYvMyG8bPvbaR5/PXbtVuqNKpDJ5Y0lI0GOhc9AkBoUjwoJ7jQNPCx2JIRMILBKJQ8KzqSQujSqg0yQ0qpRKlRJIQhyBT6ZJAZIisGyApGSWHEXio0l8H7AxT2X2jyQwxVSeVKQ2wVgMOCq4pyq9xR4QAp6otZ4ImHshfVB4hd5K5ogMzmCOVMUWKSQq/WpPBEBSbyTGG4XxRiB8EUgfX+TqNR5uLelLf1kDciKBhkETQQFQKcBTJAKHw5LZLIFIIBMK5QBJ1VKVWga4E/zMZAqxHHoelalAwe3sCcAoWAUWQQ4EYCgkUYlUKZXJRGKpWAJI9IWWFIhCBmBXJZUopFKVSqkDqAn6vUqFViGDLk6ByGUAWBUyqVKnNZpMFgCgZrPJZoPKUYVCIZfLAaQCHgV46ufnB5AUFMxmc2BgUFBQaHBwqJ8fdOmvVunhGL3eYtCZdRojHLvX2Yx6q0lntRv87foAo9oCY5yadHKjTGlVqBwqqU0ms8u1QbrI9IjiXRtq2vb1THSdf/38Nw++/f3Zg5+Xfv5t6Tc4tRTaV8DpjnA6qWsQEfLScxem/93kxjTYvLryF4t/JPcMAPAPrIdz5pafPIYzQmEDDKkUrHAJ/IzL4dPS4mMXuEInSouLS8twu2f3v/n+3KnTjXuqWqoqZ0cGrk6NnzvSfaqnaaqr5saJzo/vzLxze+bq6aHpocbTw/VnjzTOH2k8f7RldqRxamDfzFjN+ZMH3rk9+cPnrz389vNXL8wPttSPtNZM9uw/NdB0ZrR1dvTg8f66wfadE6N1b782+9uvnz59+jOAYXjU8LDcOTiKv7tK7uw5kgJ6ACf26YefnT09N9zTd6CuZvbE0TfvXH/r3s2/ffnxytKDJ08f/f74l4WVxwBPHy0+WFr6/dnfwVk9XFx6CKn0+YUGuwJU+k9O/0LS/9gEHiS3wLsPnn7wQ1kBD/sy6I9B+74lsLT86++ftHTc5Im+RBN/wtC+Q9B+QgIh/oImvInCvBoT++308UO7i+rKs442bpnr3DbRmD/ZlD/bVXyyLeetE7tudq+fb0k4eyjuUk/i1e6YK21hN7ujb/TH3OiHCtEb/fGXu6KudMfeGki50Zt0tTvxak/C9T6oKAWrLnaEn+8IOX3I/3iD6Wi15kil8sgexeAOaVeZoLtcNLhTN1hhGN3nd7wpYvZwykxX2pmRvImBnP6u3OEj5R2D5fnbYsIy7VG5QRsSnT1m9U0O72sc+QcE/ic06Uck+WcU5QcU+Q0K66hCuS3cGZoS6syIsmXGGDOi7PnJzqIMU3a8OTfBsSnNXpZiKoq3b0oO2LLOsSnVUZoatS03dnte6IbU0LzEHS37rr5377VP37/zwQe333v/rS8+v/zW3VsfvHbz3dujsyOWMNMq9CsMMYvCZdDYXL5EqdJYHI5Qg8EvODg6L69k2/a9mbnFQqkegKlYZRYoTNbgmIqalv2HejdVVJduqyqv2Ldp557S7TuzN26MTkkJS0gQqlQMgSQ8PnVXTXNu0ZaC0h2pOYVsuTI5L3/rvmr/6FiNn0Pn9E/IzrGEhLCkUiKbzZZKeUolVcBnScVULpPBZ1r9bbYAh1SpMJlBS2DydwZrNWaZRGM1B0hEGoXUaNA6lDKdUWcx661apV4ikAMBLYpMqcPSmXKbLaFogykxVhDqzw11MENNjHA9zilH2ESEIBU7wc5K9KPFWcgJFnpaACcnTLAhhlMYw9sQx82LZmdG0JODCZF+uCAz2mFYJeGtFnClEWHd09Nvfff9zvZ2oX8A02wVBQTxHf40kxmnUPqwWK+QiHyLUWyzUsRiqkgEToevUJCYbDKbjWeyvPAEDywOkKhbOeqmUpCvxWK9CATAowgazYdK9SKR1pAIq4mY1UTkGiLCg4DwIqJ8CDgMje6BAtwFHUlCHiWyMRgKzsWjOCINIBWOREfiSG7bJl88yQdHBDwKCgQGmyOScoVSjkBCY/GIADHJDJhT6FCxSqJiidA0ikBhkKDnUejXCSApiy9m8kSAOwGSkugsMoNDcrnKd8Mo9JfOAmTpJlQWdAIFfUjBeZxAAInS2TK3QB7lygCSsvgQSd2zV0FOY4tpTOgtn0SD6lIg4IMUughP5KGw0H+TF5LghcB7o6A7IW8M3geN9cXh0SQSkUEnMukkBosMg7MLKCw+gcEFAIplcDBAmBwsi4dj8/AcPpbFRZDpXkSKB5n6Co7wEgr7ChLzCgLji6N6IvEeSAKaQPNGEehsoVSpN1gckUmJRTu3HujrHT4923fqzKHxiV0H20v21iRv2FiyZ3dlS9OBvq7BqaOnLp0dn5kamZx4/7PPbr75VumuyvSNZb0nznROzO3rPFLfP7W5eSB9W2P2rkPJ5XV5O+obukcODR3buLMqJD5lS2VV18hw3cGWfY0NnYODRyZPXL597/Nv71+8caejdyApPbO5vfPL735pbh/qG5sbmrpW03l8b8dEZdeJvb0ny1sGN9R3JW+pCVhXFJJVkrV1X2lt286WnoOjUwdHTlQe6ovIKLBFJZXXNJ25ee/ex19VH+pR2wOQZAaCRAMsDuiQwZfiKRwckYnG0eAEXAoP8CgBx6RTBCymjEaVACQlEoV4goBMlRDIIixJgKeK8XQJmiJEEHk+BK4HmkYXgP6gU28PVhjsHkgSgcZVaM0KrUlrtNGYPNDDAQ+kly8GgQFdA6knmhgQGUfmCFgiqUxj+PMqDy8kxguB8kIivXwQgEe9fRBrPDy9PBE+Xug1q70RvlgGnYvHUTzW+rps8KHGFAgAUwqZyeOKpdC2SS4Xy2RCqUwoARjqxlOpQAJqAJJqFZBQlRK5SqqAmlQpRFLAo0AAmMokUrkLSV0qUrlMAnPoWMrlZh/GfFLqAD5CUeoBmIJ6gKTQ9anGYDLaLGa7Xm80Gk12u5/JZFap1FoY0kkvlyuCg0OKiopzc/Ng8CaHMywswm53WCw2kxFOHoXDOxqjHlwl1ziP0WA16W1mg92st/sZAmw6f4vOD6zV6DQg09q1artKG6A1hZolFqlQL7BHWtZvzdtau6XyUNXRc8fe/+aD+4/v/7zwy3MqfbL0BIAgNG56+sRFSi76cqUXhf/35F7lblhB/mIRZK7cpQQFFRBJV2DAmqcASRdBiwsA1GWZDr1SLYGvhNMwVxYXlh4/WFl8uLTwcHHh0TJg2KXlJwuLX370Uf+h1spNJTPD/a/NTx/vbB5u3jPVVXuqp+b6ZMebF8evnxmcn+g4NbB/eqD2wtGmS8db5scPnBltPDFQdWJkz+XZQx++fuq3b9777etPrs2cHGyuGzxQNdldNwMR9sD0UNPRnprhzj1Txw68+9b5Bw++fPrst2dQiwlP4B+Q1F1ynRX4C0ddnywvgs2e3bp8vam6prWubt/WTR379/a37r90+tj1i9MfvXPr0cPvFpZ+frT489LKo8cLvz5+/NOTZw+XVx4CKn3ydOHJEwC+Lvb/F5L+3ys9f4pchSd/h7NJn4Pp0xXwM3Etw5/IwtOVH3//uPHgO0zut1jqDyjaLyjaz76kn1DEL7GE1wSir+r2vnNi8OCW3H0FcdeH6672V45UZU+1lZ4d3nptZPvZg9mzzcnnO9OuDWfc6E+83RN7ZzD+an/Utb5YN5Je7Y6+2h13vTfpWk/ypcPx5w5FzrWEzLWGzB0MOrXfNrXfdKxWM7ZXMV4lP7ZXearecKbZNt1gmz0QcKEz9kpfyo2RnBujeZcHsm8cKbx5bOPlo8XzR7eeObHr8OG8vCJnTLYtfH1IbE5YVqS5Q694jcX6Eke8jyL8gqD+jKDdR5G/wVDeJ7GG1erSiMDEjOiQgqSgkszobQXxOwoDi9KcxWl+JanmokRrSbJtU4q1JMm8IT5oS4Z/SUrwpvTE7flRJesSNmXvOFh957P3/vbw4fDs7IbKXRv3VXSdOjJ0dmJg9khoepQvDcOU8RkCQBUcKp3H5cocjhCL2V8u0+n1tuKSrcOjk5ExKQZLgEiuk2ttCevyWjoHu0aO7qptLC7fmZqRFxIZ7QgO0VvNUo1CZzXLNGpAtvaA4NSsvJR1udt319Q3H3KGR0Ymp+SVlCZn5wbHxnFlCpnewJXLyFwOmcXiSiR8mYzO53MkIiafzRVytAatzqgHTQZ47wMkdYVpMei0VqPBTyrWyWVGjdqm05h5HCGfI7QZ7GwqR8gW0cgMEpn+55dXY1jM+A3rw9bnKKJDmUEWgKT0UB05SI33VxAClKQQDT3aRIkyEqMM5AQbKyOYXxDF3xDLLojmb4wTbUzi5cWSkoKQIWZvp95Dr8BajauEfLbTOXj+3L1vvtnX329JSaZbLILAIGV0NMtuZ1rNf6GQUEIeXa3A8rkUiZgLkVTFk8r5MiWVL/DGE1YhkGtcutKXfH0Bj76CQIB8DQbjgcc/d61PJq8lEdaQgeDWUtBrSMi1BIRbS4qh0tci0EQaF8AFCkPDEzlYHI1AoD0fuCczAGiiCRQEgQww1B0fH5QReAipZCaHI5TwJXImTwj40jUxlOoemgcFIBBPKXQXZXJcU0UZVBaPwuS6B/FBAeTugXsXlcLNwH4Aj7pzsIpIBfAKbeoBmDI4cgCjVKbENZcUakAZXDGLL2EL4Ng9k+suAGCVgO0JFBh7CQgOmiKxMTjoW9QHRfRGE3zQRB8s0QuNB5fOG4vzIRDRVCqexSCwmXgWG8fgAiFxhESekC5R4HlCLFeA5vBQHJ4Pk+1Jpa8hkr3ARSNR/oTF+XK4oN6TTEPS2QS2EM/g0/lymcbsFxi+LqugpGxn+bbd5bv2VOyvr2lv397YnL1jT+qmbdlbK6raO1uGh4dPz3QfP9rQ3d462FW+d2dmcUFyTsbmPbsn58+duX6zY3Si69jM2PyN9mNzu9tGNzf2F+49nLql0S+11JGQl1JYvmVfY1XTofVlW0q27di+t6qqvjZ3Q0FhaXFbT8/clSs/Pnz83a+/3n79rQNth1sP99x89e2+4ckTp6/MXXmrpXeqruNofe+J9LJ9yuBEbWQa1xRMkRt5RqfYGhSdU1RzeLD/5NnBmQtj89erDw+FrVsvAvW5GwdPX7jw5oe9x6fjMnMZUsUqBBZBAijPx7j8EuBJLm8DFD6DJqSSeRyGlMdRUkliEkFIoYgpVCl0/0QRE6hiAk1CoEswVBGSzEdRhasQ5DUIEkussQZGiFWm1T54nkStMzv4IoVIqiLT2GgcGYOnINDQNSl4WNcgcRKtAUWmidRanlTx8hpPHzTGG4n2RiI9fXwBj3r5+K5Z6+kNENUX5+nh6+ONJhHpWAzJ0wMBeNTbCwUKq17xXL3KC+GDAVTKYfAEbIGYJwIwCgQ8026FKOBRQKWAQWGYUJVOI1eBslugd1KZ3G16D2BUKpFKxRIltLjXyKVKCKZSpQs9oZt9JdgByBVawKYgBzz6B6fqXJZJZo1Gr9GAt6IRiE5ncJfVaq3D4V9QsCEvb31AQDAgUavFbjRaTCYL3ExrcpvbQ/2ozuzWleq1ZpPBZjX62Yz+fsYgP1MA9FZqsljtoM6kAq86q8oaZtcH6sUGEV8NbrshPidu/faCyoOVQ6eGbr9766ufv/pt6ddHzx49XH64CAjrDyegcLgcjitCdSAcXoQw9l+VXQ3qH20rADd3javgSq4P/1EPFqAGCGLos8dLKwBJ4XD3EhyghN+58PjJ0uOVhUdPFh8+XQL5g+VHvy4++vXRb7988cF779678/Eb9y6cnBhtP3BxcvTy5OBIS9VwU8V0T+3sQP3lY61XT3bOHTs0M9w81Vc73V99YbzhwrGm+fGms+PNp0arp8aqrs63ffrOmUf3P/rx8/cvTIyPHWo80lZ9vKv69FDD3JGWk4MNo517Bw/vPjV56MP3ri4sfvf02UOoqQWHC8nz+YmsPEdr11kCdoD60afgHJYeP56bnNq7ZfNEz+Ezo32dNTvXxwftLlo32F596czIO29c+vnHzx4//uHho/vLy78vLf/yePHHlScPnj5bANdgBSCpyz8r3P0/O0EkdZ3q89v8r/S/JsFr63qqnv/CXBpS13xiODjwDI5RQCM50FdZebawDM3kfvzlkx27bvugfyDSf0SSf0TQfkRSvsdSP8JR7sgUX1ZXvjF4cH9JUsuW1EuD1We7dg3U5F2aqD07tHNsf8ZoTeyx/dFnOpMv9SbCkfqBmPM94Zd7oq71xlzvi73WG3ulM+5iR+z5tpi5lojphsCpOsdUvf1EnWWixnCq0Xy62XymxTJ/0Hqu1X69O/jVkfhXR5PvDKfcHEq7OZJ180j+lYGs+e70Cz2Z1wbzrgwWHu/IOVAZU5xrTEiQxGWYItaHBa6PCMoMKE509ju0t9isbzGUH1HU+ygqOIWfEZQfUPQ3abwxhbIuObZq/87dAwe29zXv7Grc3tOY27wzZGu2sTDBtDHRuCFOuz7aUBhrK04IKE8N25IZUZYZtzU3cUteVGHa5gP73v/5+1sfflBYs8eZEZ9RUbKlparn9JHUsjy8kE4WsFgiIYnGJlPYDDrf6Qix2wLZTIGPD8ZgtFdW1RWXbo2OSxXJYAtkcQY7giNC4xKt/sFavdX1wldp9Dqj2WC2G/UmrcPfz+pnV+t0JovN4R+cmZ2/dcfugNAIa0Cg1T/ALwh8PESu1Sn1BqFcTmWzqUwWg8tl8QRcoYjGYjE5TIGILwOthEZjMpk0Gi14uYNmQyxSGA02tdokk+pkMgObLeFyxVgcgYgni3hiNo3FprJoFHpiYgqbL1iF9A3NTA/KSffLShFFB9JCTeRgLTlIQw3Rk4K0eKcC4CkpVEMM15HjrKz0QG5eBK8wml0QyS+Jl29dxy9OwqcFeYabVzt1vk4T1mlD6HXecpkqLnbf4MC1zz7pPjNrSUulWi3quBhJeCjVZEArpKtopD+jfDyZNL5Rz1GpiGyOTG9UGEwMkdiXSPqTh+crvoi1GMxfvKG5PeDRlxCIVWj0GhzOk0iEo/Zk0hoycS2V6EkjetFxHmSUG0l9CDgcjbHWB42nQG9HvkgykcglEJl4PNU9cA/AFOea8Qkw1BtHxLmMnHxwRBTATToLNOVckVQoUwIwBdxJoAJ4JWOIFDePutkU5GQG1IO6AsrTQAGQKGBQAKMubSgM3fRHGS6Cj4D9vEBSPAXk0CcooEwaSwp4lMIQAyQl0+F0Urd5k1tRCgpAaCywgRBP5ro+IiDT+XgKF0diYQnQFAnAqBcK74nCeQEkxRJcflsJPiQSkkbDsljQRSuNjmby8FwhWSzHC8QEoRQnlCI4vNUU2stE8stkiieTjeAL0CIxUij04fLIKjVZriBJFQKDxRgUHpOWm1VYvnHzri0V1cVlO9OzCpMz8sMTUsJS03O2bN/aeLCqs7935tyNt96Zf/3tXS1tJfv2ppVsDEiMTirICkuPi8/LiMlIsUaEFu+qOH7+wo13Ppy6dKN58PjejtH9/Sdqek8U7uuIK95rTSgMXbcxOqMwKD69fHdNQ1vn7pq6HXv2HD811dDSdKCt5ear9y7fuf3J11/fffudSzdvv/HeBxeu3nzrvU/uvvb2tRv3Ts/f3l55MDl7c0RqoUAfIDYH2WPTrVHJpuBIhdUpNTmABCeuq2ztPHnt3vyr7/VPn69s7w/NKtSExYVkbeibvfTxzw8uvfbm5n21PLX+L16ov6z19UCTSDDKqJRCE1GgIy0BgyZiUEUshoxGFlOIIjpNxqDL3VpSIlUCJ5K6kBRFEfgQuTiW1AtLf8UbT2aLiQwBgcqhc8RimVZvsivUBtA18vBCAjAFzyQK5wrcQKRgaPTVSLREoyMyWas9vZGga4ECVIrw9PH29vHx8vFZ6+Hl7Y1CIfFuAAUFJAIH2NTXBwMKCF+sx1pfaPDkgQCVaF8sjUgTckSuKaRqMU8sE8pdVk0KIKBGC93ma92zSwGMqmUqgKcaBcBMlV6t0SjVUpFEIhJrYaAmg1yqkElkAEmlUFGqVsgBjOpADl48bgGLapXeXQk1nVrIoIBKAYy+ELvdYTZbJRKZ0Qgdjep0RrCNWgU41GYwWLRa6A3KbWsPkBRUGvVWOEKvgagKqNRu8XdYgvwsARaT3W51+IPXo7+fzqKX6uRqq1br0MmNcolOLNGJFBZFcGJIfnlexf6K9pG2uRtzn373yW8rv/2+8vvjlUfQQT10RAMtw2HT6Uqg4OKw/5ZV3JUgPd/sBY7+w5bQiNi1CHYIG94ncOx+eQWGRFqBg/NLK0uPn60sPF36/cnC7yBffvjTo1+///bz99599ca1+Znulv0t1RUzR/pevXT6+umjc0e6Tg8dPNaxb2Zg/+n++une6nOjTXNHmk4N7T/RWzvVWz3Tv29+tGb+SP3cWMPc0abTR+unj1XfvNT19aeXHv/48VfvvHp6qH+yq2Wqt+HY4crTw/XnJ1pPDTWMHq4c6Ngze7Lz00/vLC3/+OTZIzhw6jpgOL0V5k8BkoKy+xTdZwJPaeXJr99/P3iodf/2rWdH+q9PDl8Y7eit3rQtK6Ig0a96W+bJ8dbX7859/dU7jx59v7L865Onv/3y298Wl39ZefJwcQmA6RL8Imjw9L/HXFLX2f0r/S9N4NkBCdxyQKDQX5i7SwJVpMuwAA2dYE8IzqB+urIIuojPVp78dO+1s1LVJ1jS9xjqTygApowfUIzv8Mz3MeTXxLIvqra/OXKwIjNw/9aUq+NNE23bZ/oqTw/snundeqRp3cDeyBMt8RcH0i/2J57rj7k0EHt9MP5qT8zlrsgLHZFnW8JmGoNPN4XMNoeebg6eaQxw2d37z7UGXO4OvTUUdW80+u5w1M2+0Ju9oXcH4+4MJV7vS7rUk3RlIPP6SO7F/syzXWmzhxJnm+Im9ka2bvbbmMCPD6AlRokjE5TB6/xCNkZGb07I3ppUlhXUqZPeZnC+xAMkJf+EoP2MoP+EpH2PorxLZk3pjcObCo9OD0/cnus7d6LxxEDhocrQbXmG/Hj9+jhdQYwmP0q7PkpfGO0oSw7dlhlYnBq9NSd5Z0FIYYpfRkzL1OjtLz+++9Xn5YdqNfGB8eXZmbuK7MlhLL1EqFfy5FI8mU5n8tgsoZ9fUEhwpNnoh8ORyRSmwWjNyMzbVVkdFB4lVWrBm19nsoK2QG0wm812g95oAtxqtzgcZotFr9crQ0MCHA67Xqc1my0Ou39YaLjDESCWKcx+Dh14LVusFruf1eEwWm1ypYrN5ZMoNBKZQqHSGUw2kUhmsVhSqVQNdm80Wa02tUoDXvQASSWg4VFoaQwOicxkcSQ0Fp9MZfL4QqvZSiSQuGweGU8yaA13773W1N4mNek31e2LKMw2psTIE8I4kX6EADXeqaIG6WnBBmqABm+XEfwVlHA9Pd7OSvVnZYdyCqK4G6J4ZQnCLSn0jTG+Kc5XIk2rgo2eQRZvh3mVRkkP9OeHBLP8rGUHGm98/ln3/JwlPY1o1AlCAhg2M8WsJ2oVqyiEf8OjCRKRyulU2e0ijU4JeNpgBHgKePQvXt4v+/j+ydPLrSiFOQr1Akm9KWRPGsWTQfZikL0ZOE8K2pOEhN7ySQQsle6FxNFdA/fevkQikUMgMDBYaOOMwpGhdopAAWgIkBSQKMBQgKTeWAJAUjKbR+cKmDwhkw+4UOBGUsCjbir9RzAFfAlIlESHY/QuU3qOayIpVI4CDAX17uF7QJ8ugyfABtAPFPiUazOwDdR3ur2TurxBiV1g6ppdyhTQ2QBMXW5QWUIaNKVyuein8aBZkstXP47MRuOp4ETQ0BMqxQdL8MTgPXFACDDSFZ7oTaZ402hIJgvFYiNZHCRbgOIKfNl8TwZ7FZnmzeGtZXHWMNleXD5aJieo1L4iMUoi5YLnMjExqqBgXfmW9RWVBbuqcjZv37C9KjWvNCg6JTQ2NTAi0S84Ji41JzW/qGRvbfPg2IGR47V9R9snz9775MtL736cX1Hln5TsTIyPyctMLynI2lJUWlORv3NT0oa8yMz0xIKCQ8Njd97/ePLizZ3NXbsPDuxpGymobE0u2xe/cVdKyc6k/E3RabmpeRvzS8prGppGjoy98dabkycnJ04c+/zrv77/2ad/vX//3c+/uHT33tuffHrrtTfHJ2b2VNZlZW2IiEwXiE0ihU1nDQ+OSd/X3LGlqja7uCwlZ73OYtPbnCK1kavQOmISK1s6Wo9MNg0fbT16aseh7swdVXl79rdMnj5+9eb5V9+4+ta7Lf3DEoMdUOmf1iI8ECQGR84X6lhsOZ0molGEBBybShKyaHIWXUGnSClkMRnwKEVMooixJAGaLECR+EgyHyApmibEUPhoEhdDZqMITHAfwS3DERkmq9PPGUyhscHTKJapGSw+6COt9cUgSJS1aMxL3r40nsAHh1/j44PEASRFAyT1Akjq6+3lC+OIurWkgDgBkoIcCMBTkAMeBVQK2BQsensi16719Vrjg/HB0EkMEVf8j46fAJVq5FqQu2uUEmh9D6gUiCtEkwqITqlSyuXu6aRGvQEgqVQsk4hkcokKvGwAkgIGfcGj7kUAoyo4gg+RVAlIV6XTavUucyY4lcitJbXZ/NxIClYBKpXLwZcoNWrwBVajwQp4FHwQqkh1JkC3AFIBm4JKgKoqlR7U22xOq9VpAf18EzR+8rP7BwYG+QX4a80GjUmrNKikGpnWrDE7TDq7XmFSmgJMcZlxJRXF1Yf2jc2OvvrRvS9/+vKXpZ8fP3u0/Gzl8eLi48UF0E664Ou/lwC2PU+uphb+/aMe5IBZoYv4P2oA6i5C1agL5aAmdnll8eGTpQfPlh4sPfjhtx++/PrTd968ce7cySNHe1p6mva21+5s3FXWvKes/0DV+eM9V08Nnhponurff6q/7uLxtlP9tdP9NefHD8yONkwP1U311YDF2cF9s0NVZ4arz4zWz4w1zIzXnZ1qePXm4A9f3Xjww4cf3L4y2dVxoqtldvDAscO7pwdrLp44ND3aOHK4cqhr7/zswF+/enNx5ecnUIW59MfJw0l+oPAEkoMbUF0ZPAOoSf3rRx917a8fOdB4aaz/VMf+uZ79N48dujjaUF0cF+cUZsRb+zoqX7tz5rNPXvv9t69Xnvzy+8NvF5d/Xnny4NHjX55CHv3fCUmhCvhf6X9tcv0sXIpxqCZ9Po3U1dVxTbt2mxhC7xeg8/Zs4fHTBRhl7eefPxs4clek+hhN/h5D/xHF+R7B/AFN+wFL+xwNqFTyt6odN4caK4ujm3dlzY81zw/UHzu45eaJ5rOD244fzJ7tzLo6uv7SaNaFwZRLfQmXu6MvdIRdPBx+qTPKNVgfdvZgxIX2mEudsRcPR17qjLzWG3ujP/bWUNzd0fhXxxNeH0+4Oxxzqz/yVl/s9d7YS90J8x3xZzqSplsTJhojh/cFdG7WteQIqhNoOxNoZQmsomRxUaZ5XZopOsMakecfsyEscWtcUnl0QaKtzaa9zWZ+iyXdRzJ+QjChrhRJ+A5LeofEOK3Tj1Vu6T/Ssad7f8a+8pCyHEthki4n1liQYN6YqC+MVedFGDbGmDdAXWnYtszIbVnBRanhpRlRm7JiynNL22pufvXRxU9eL2urDt2QHJgbZ08J55mVMrtR42dlCgAxcEHTolBqrRZnXEySxeJwOfUzgVd64caSjOzcgNBwv4BArdGk0hlMNjugSxNAUr3Bz2rysxlMBqVeKw/yt1tNOovR4PTzA71+sNaoNyqUalfMEpvF5gfe3uBDCpVGIBRx2DwajcmgM5kMNo1KJxMpHBZHLpXrVDqNSiuXKiQiKZcj4LAFZDIDT6BgCWQChc7mi2kcPpPL21hcOnl80mq1IxCgGfOlU+nXbt7+4Msviiq2n7p1tXa4x5wep4gPkySEUoONRKeG7NRQ/XXMIAPJriT6K2lhRkashZ7kx8wK4RVG84piOeUJ9E2x+MKItWnOP8eYXomy/SXIuMpp9HFYuFFhosgwmtUoCnIW1uyd/+DdsZs3Iko28oP9SUYt02HhBNgpRs1qJvUlEp5vNgYnJRkDg3V+TqneAJDUh0AEVPpvaz1e8oE8+o9I6kEg+FCovnSaN4PmyaB40kledJw3FeNDRSOoOBSZCJAUgSUKZVo2T+6LdPt7Z2BxZOhM/h+QFE2mAQyFcZvwJPeMUreWlOiylHdBJ8uNoS5zKDISBz5OQhHIeAqdDNdyXJ5KYex7HBmQKx3kLtxkg0q3+1I8Ba4Ce3NNJHWP3cPppNB0CcAlBUa0dyOpm0pdSCqEbvlZYFHkMswXuAM+gY8AkMVTwD7Z4BvBPvEUGpYEnfN7YXBrUZg1aMwaDO4VDHYVoFIi2YNG86GzkGwugsPzZHBWU+mr6UwvDs9XIPQRCNFSGcNspZktNItFGhZmTk3N31fdODbeMXWy/fiJ1vGJqvaejPLt9pgkv6hknTPC6B+5rqAsOacor3THpoqavPJdOdsqCyrq0sr2xG3Ymb6lesehgfk3P7zx8aeNgyNROXkx+Tlx63PCstNSygqSN+XHF+VG5WX6xceFr8usaGg5e/v1s7ff3lrfFplVkrll3/o9TYkbdySsL8ss2lq8rapk2+7UjJzMnLy6uvorVy/fffXO6NjI9Ts3vvnp/r133h6fmTnY37dpd2Xxlor4pGyHM8puC7eZw+Qyi1rrsNrD0zM3NLS0ry/ZFJucGh2faLM7QsOjQqJi1Ba71GhR+gWAkyqtbdzXM7StpaO86VD1wNjhmfmSusbYvMLqw90XX3t76ORceHKWD4725zUoJA50T3QSqVEo0EhEejZTxqBKBRwdl6WmkSVkkohIFLiQVIIlCxEELpLA9cazfYk8bzwLTxfReQrQOcISWeAmwvgLSIJCqbfYnAQSHYkmyBSAzSwcnni1NxJFobm8oTG9cXgfLBCMLwbti0b6oJAwjCjS1wcBx+69PBHenij3SL2bR9eu8QECCBXCqEt76rHW19MTifRG+wJsBbTri2VSWABD1QAfhXKQgzJgU1CG4Z1cnkoVYsCmSo0c8CikUrVMJpdKZDJArEpXHHutVAwIVQGQVPYHhrrFTaVuATAKqBQILAC41BtBNxvOI3IN3EulcleNFbApWFSpNGDRYrEZDGaAmyajTad1kagLQwGDAhLV6c2gh28y2dVqA3ivmmx+RpvdCGedQoFU6ufv8A802e0mm1VnNuqMBpPV4h8QYPGzSVUyvd1gC7FZQ6yJufEle4oaeurP3DzzwTfv/7T44+NnCw+XHj1cfAxbxj/0oC+Su8a15r9a9V8vPi+DyheQChJE0oWFJ27r8ydLi49+W3748/2vP3n31at3L8+cnegf62rqadrTtm9La1XZocpNvft3TA+0zI93zgy1nDvafmGifWaocbK3+kTvvvPHDk4P1s0dabx4/NDMcP30UO30QM2Zwfqzw7Wzg1Wzw9Wnh+tODNecGNl3cfbQ268fu//N7Z++fuf1S3MTh1snOhpnB5snOndP9VWdPdp8crh+sGP3UM++KxeOfvft+8tPfn3ydBF6HwBHDPEA5qD4BzY8Px33wP2TpaXXb9zorK0+1nZgfqB9ur32VOuu6bbtV47UXZto2lcaY5GTUqKMp6d63n/3xvvv3fr94TfLK7+swK+AU0sBbED1GBy0/ZcTqP97JHCJ3b8e+AyBf5A/l2EZ1kBShdXQkz54vpaWn4GO4eLyk4Wny0tPfv3ti56B2zL1h2jKfTT7R1/6jwBJEYQfMdRP0ITXJNK/NddfP1y3JSe0q6n8TP/+iQM7LgzUzA3tmu0vuzKy6fp4yfnh3HP96873JJ/riJw/FHyhPeJqT9y13oSr3fFXuxNu9KXcHV53azD5OuBOONk07s5o0o2huKsDUdf7I6/3RVzuCrvUET5/KGz6QOhYjX/XdtOBYlVTsby5RLE/n3cwn3W4iHu4XDqw1z5yILavKa3r4PraxuzCbdHJBUGxmyJjKhKjisILUv07TdIbHNZXWOZPCOoPKOLPKNwvKNx9FOktKvu4yVSfFBmXEuyXHmZIj9TnxBry4vV5cYb18aaiBF1htLYgyl6aBJA0ZFtG5PbsiC1ZoaXpMVtywzdl2HNjyg7XXPj89Te+/2JD007rughrShhJwaVI+dbwIIXRxJcpGBwhk8VjMXlOvyC7PcBs8bNYHTy+2GiymK320vLNNfX7A0NCjRaryWLVa/U6tQa8pJ12s8Omt5nVeo0syGk16ZVOm9VhhR82qDVOl0GAHLqh1vkBRJMp4Fi8TMHhcClkGo3K4LJ5HBaXQWXSyHQmQBi2UCqQcpk8Mp5MJQNOpbFZPMCjSq2+aFN5Qlo6kUZD4AlIHG5DScnDR49r6/b/5aVXPL28//N/+s+FxaUfffXXjNKNnSePXf70vYr+Dkt2kiIlUhATSAsyUZxail1D9VPT/bW0IB011ECO0JNiTPSMIEFRrKAskbk5jlgahd0Y6Zkd/OdE65+irf852LA21E6MCWNEhvDCg2VRodKwQK7DkrKtfOatNy68907G3l1otYztbxOGBbL8zGSDGiHgejJobLU6ct26qNR0kUaHJFPxTBZopAGSrkKiXkFCT6V/AWwKkRS/Fo/3JpMRDDpEUjpgL6IHFetNwfjSsGgGEYbSpNIxBKrGYJcpTb5ICoHAJpFYeAIVakmxJICkWCINzulksAkMtltX+kJRiiXT0CQKlkIjMdgkBgtDohBokCmRBBIEBQwegSfhAWLSmQQaQEM2IFE0gYojw7F4gIxuDHXn7hpAri4MBQIwF6pUAbC6XDsJXKPwbv0oHLgHBRpLwuBI6GxYcFnlC/FkgKEAf7kAf8lMHlSvQg0ry3UANDwVEDMFQMwaNHoNBrsajX0ZjX0JjX8ZT/SgMTyoLF8WD8kX+fAEvnwhVq4ga3UMi5VptUlCw/yzclJ37ixpaakZHe0+d2748uWOk6d2tx0urNyXtXVneum2tJItKRvLszbtTCks21p9oPfodEbRFmtYfGhydmBiljMhOyApPzSzNGr99uTy6tiNFbvbh05cv3vtg8+6Jk9lbdtqjYsWO6zOtDhHeowuJig4MyU8KzMgMSkoMa1wR+XI9LnhmfMZpTsDErMyNu+OzN6YXFi+o7Zld93BhtbDldV1CYnJyUnJu3ftvHbtCkDSptYDbT1dKblZGj+7wm4ncIXJOeCw9mZmFZeV7m6sPVy6YafDHqZUmAwGu93PPyktbXtFRUZmRmRkZNXefbsqq9RGi1RvVNn9BQZLWEZuzPqN+XtqKjq6s3ZV7e7qL29sCVkHTiqlaE/11KWb47MX160v48kN3hga6DbwBBqhSGcwBBr1AWKBXsw3sOgKKklMp0iJJCGZKoEx7qliFIkPBEHiwbF7PJvMApX8td44131k+aKJOAKNxRaKxArwNK5e400kMzRak0yu9URiCSyOymLV2v3+4uHliyegCARvJALyKArpg0QgkEgECgXE0wNGbwIM6usDAyIAAF2z2hssQgz1QLh5FCyCSoQ3GumJ9HjFc/Vf1oCCgC2U8KVA3B6gAIy6kdQtLipVqGQwepMavHqkEoCkcplEIZcpZAqFTAmLgPIAkrowFORSd1mukclgjUSihP6nZBq1yuDSmMKwHDqdHqCnUqkGOaBvwKNuGAWcCgjVaDQHBYWYzTa9zuKOJmp2+cmH+lGDFXTsNVqjwxnkHxCs05s0eqPRbjf42Y1WK4zqZLACJLWaHRaLn9FsA5xqtvk5HAFWC3yPghemVqe1+dtMTpNEJ9E6VNZIc/KGxOqOfWNnjlx/+9rXv37z+8rDx9ASCbSMLrr8ow19kVwVMMGya4LlUzjV8nlybQH+g0+7AQ4WQP2Tp5BJlxYf/v7z/a++/OS121eunD05OdzZ3by3s76iZU9pw47CjprNY237Jrvqp/v2zw40XTrafuNUz7WTXZeOt50ZbTw71jTVVz3RU3lxsnX+WMvM6P65saaTAzUn+/fNgPZ3uO7caN2ZwaozIzWnh2vHu3dPDFVdme/44J2pn79/9ZvPX7s5d/L44UPH2vdP9++f7Nkz2bPrFHSkv6+vrWKot/r29ZM///T5k2cPoZMm1xg21I9CTIP/3YAOTsuVu6yjwRZLS9fOzh2qrBg/2DDbdeB0+76TB7adaimfbtt8YWTfhfG6HQWRWjG2trLo4w9u3bt77vO/vg2QdHHpp6Xl35dXHq6sPHa5goI84ubCf2L6F5L+h6Q/fkzwpsMBBNAdWQJPGny8wFMFVfLLLm9Qy0vQW9jyCly7+Gzp8dOlxyuPfv98YOimRPsZkvozivYDkvI9ivg9kvADjvIxmvy22PBFxe6z7Xu3F8U3bs89N9A83b5nrG3T2SMVr07tvTK8aepQ6nRH6vm+dZd7Ey4cjrh0OOpab/yN/gSQX+4CGJp0b2Tda2MZt4eSrvXGXO2JuT2ScqU/bqY16MR+22St6ehew+ge3VCFtne7rr1cfaBE0VKq7NxhGKl2jtf4nWn1uzYYdHko9NJI9NVj6y4dL7h+Zs/cdNXIWEXbwM49h8szarMDikKjN4TnJtlbrco36OxvocYX/xMKB6j0Por4NZb2Hpk7JpEU+Wkjou3mtDBLXoJ/cUZAWYZlY5JtU4q5JFGVF2EuSbBtSrSXJAaXpcfuyg8sTnEUJsVXFAQVJxszwovbqi598MaZD27l1W3VxPjj5RyqUiQy6zgqBVehECrVXIGEDNCQyeXzxUqlVqcD79lws8XGYnNz8ta3d3RmZucZrXaDyWIyWixGs9Vk9nfY/B1mo14JxGbRq5VSm9nksNkNWsCpVpvFqlKplWq1CbzCbTapDL67wQudTmOwmRwSgQwEoCcWifdc40VAEel4Op1IB42N0+ZvMdoA3XE4fCabFxYVc+n69amzc0QG/U8vv/xvq1ZJVWrwgMyfv7hqjScCjf23P78EWsi+o+P+8TGB65Lbp4/PvPfa1p5W+/p0TpiDGWRhBZnxRjnFqqQ61NQADTlYhw1Wo8LUpFQnvyhWsi2NtSWBVBaDLY5GboxalRn4n2Is/xZh8Yh2egZZccF2RWqcPC5cHhUsDPajW/SJW8um792Z/+j9vPp9wvBAfqg/P8jBsBqZRh1ZIXsZh5NabXFZOcaAIBKHh6ExiGyuD564Colei8ECHv2Tp/craIwHgQioFOQ+NJeWlE7xoBDWktGeJDSShidwaCgKCQU4ksKUKfRUpgCDY1AZIjKVTSAxAIwiMAQMnoJ3aS4JMJwpGw0dv0M/UF4YPIpEQ5OpCAIJSSTjwAEw2SAnMFgEOhNFJPviiWAV2DmezsBQaGgizcWjNCwJ7I1NpLKh0hTGr2fjyCwCBVrWgwOgMvlkutvcHnQfuHSOgMYWAMQk0mB8eSJV4KJPt3kT9EtKZ0MSBVTK5ivoHCmOzEG7PPaTAMWCXUEwFZAZXCKDSWTQyEw6uLm+ROJqNHoVBvMSCv1nJObPaPwqIgXAqDeLR1XpsFIZSiKh6vV0o9GWmhpfVlbS3Fw/PtY5d2bw8qWO0zO7e3tKDrTEl5eHZudmb92x++Dh5qHxg8PHDh05UdXaW7SnPrGgLLt8d+XB7vXbq2zRSabwhND0wviC7XEF22MKd8Vs2BOav8OcuD6+aHf+7samoWOX3/vo7Guv5ezYztSptdEhhoQwSbDNnBAVkZUZlp4enJRqCYsOiEveVte8v2twU9X+uPyN1uiEvC27D/aNbams315Z29TSlpScGhcX7/Szr1uXlp6R5ghyyrRqIpsB+FBstoiN9owNZWnZxesyiw629He0Dm0r35ualBMaHGM2+YnF8oioyJrampyc7NjYmOKSkviEJJt/UFxaRkJWjtxiF5v9eEaLOTZhZ2vHrvauys7ejuMne0+ezt+5R+kfkri+5ODAePfYyR01LSb/SBSejcQyUVgmh6c0GAMNugCN0sFhKLBoNgHLI+D5ZIqYQpOSaFIsRYClColsGRoiKbhlYhyRg8BQaSwhGkdBYYgEEg2HI1MoTCKJ5u2D9vHFUKgsKo2NJtG8cAQVeEX4B/6XVWu8MThfLNYXg/FFo3xQKB8k0tcXOoHyRT63YQLQifDF+nijQQGIW2kKBPCom01hvtbX1xPptdp7zctrvdf6ohFYIo7MoLJEXLF71B4gqZtKYeE5lcrlYqlcLJGJRTKZGJrZy2QyKaRTqUQml0HDpn/XjEo1in/Qj8KoygKZWKhwOYSCWlK1WqfRaDVqrUqpUau1ZpPVZDSDvalVGovFptXogfjZHSaTTaXU63QW8ObUqAFzBjj9g40mm1Zn0unNoIfvcAYA2gTQqbNatDaLwWoxGmFUJ2jzBJEUUqnBZDVb/Ow2f1AD6002h5/TYoWBSE0Og8qqEBn4mgBVTE50RfPOQ8MHJy+cePuLd3978mDhyeLjJej1HY6zP4Vj7cvLoOyGSxexwZlwoBrWQep05SsrcDNXTKNFV4MLJ8k9WVlcWnj8y88//vXD9167NH9+Ymyyp6Nv/96W3Ztba7b3Hqjs3r9j9NDeia76qb6GM8MHzh1pvXys7fxo89xgw7mxpssTrfNjjTNDtWfHGmZG6qYG9p0/fvDc8YNTw7Unh2tP9O9zI+nsYPXcUPXp/t1w+H6k7khnxYmR6qvnuj9+b+b3n9764oPbl6cnJrvaj3c2nuyrnx6qOTlQeaK/anKguvfQjiMD9XdunHr44Julld+fPF2CzgBcfADPCTKjC08hgi6B0wXw4Iot9XTh99+nj4x07Ns909N2urPxbGfNdOu2+cM7JptLjh8svTp5YLh1a0yQMiZU399dP3/26Nlzxx8++n5x6ddHj3998hRcW4CkkEtAcnPhPzH9C0n/g9Lf3b7Vnj77O+yKgP9/OLdw9YOg0vTZyvKzlZW/Qx3q078vg6cOYOuzJ0CePHnw+Mv+0bsC1edI8jcoyn006Qc08Qc0+Tss82NvypuWgN+vzA3Vbdu5PmG0ueLqeOuJ/p0n+jbfnqy5PLB1oj51pCb69OGUa8Pp1weSrvTEXemNudITfb4j7MLh8Ku9Mdf64m4OJl3pjTvfEXn2UPippuDjdQEje8z923WD27X9W9U9W5QDO3XDeyxj1Y4TTaFnOmIu9CZdG0q9dSTt7tHYVycjbh4NvToafHk08vJY8s1TxeeObz41sWv8eM3BwV0F1TmRm6KDNkZEl8RvXhdyVCl6g0L9Bke6j8L/gMb/iCLfR5B/xNLfpnKPiCQHNmRvOrA7b/+u4oPVG1oqMhrKUpvKAndkqdfHaDbE6IpjbSVJjuJU56Z0Z1mGsSAxoDg1Yktm0MYU//z49fU7zrx3+8JHrxU3VnLsWrSEgxSyiXIxRsDl6rRau0OuMVDobDKZwedJlDJNSFBEQECo3mCx+wWER8YEh0VpTRa1zmgy2W2gB2+02O1+fna7UqHQasH7XSoVS81Gi78zyKg368GLWGvU6mHEJa0BjkOp9Vq+SCiTK1BoNJsFkJSCRmI91/p4rfHFILBkwFBoCpfGM6nNBxoOnpo6Db7Fwwvh6YuksLkn5+e//uUXc2Dg//NPf/6zh5cvhnT39bePTJxc7YVY7en7lzWevlh8XVtbXHY232QIy8tqGh+Ze+eNXQPdirhImp+R5W+h2/UMh47qp6YEaCihenyYFhmuRieYCel+gvIEztZk0qY4ZGGEZ14oQNJ/S7S/nOj3crRtVbARFWbjJYWJ40P5oQ5esI0f5uSG+fsXZPdcnL/+3V939HcCKqXDYf0Avt0mcTrpag2WLxSBixMeqTBZPDA4IFgawxtP9CGQXkGg/s3Day2e4EuleRBJHkSiJ4nsRaP6AColEdfiMZ54LJJCwjPoaDIFS4WO60VSNY7EwBKZJBoPR6ITKKBMhYPveJLLvImGIVGxFDqOQofhiPAkHwwBsCmCSPHGEsCXgutKBFebw8MzWOAwUGQqkkRBwotNcy+6YJSJJwMY5cJ4SCQOiy3mcKSuaOl8Gk3AZIiZMHi6iErnEV0D+uCoGFwhhcUjMblEOgdHYWMpLBKDT2YI8FQOBTrkl1JZfFAGlTSuhMQSIslMNJmBobIITC6ewQGCo7HwdBaJzaZw2WQWC00me+JxL6PRf0KhVxFJ3gymF521lkL3ZXFJCiXf5se2mGzJCZkV20sb63tmT3edmTl4YgJIVX933t7K+E3FKVvKN9TVb2tt65w4PnzqzMDUmYlz1xq6x/a1DW3a2xKeWWKJXqcNSQhOLyytbdnd0ZNcui08uziqYGtY3pa40uqUrc3RxTX21E3J5bXrttQmbtx68Mjxmx99cv6NNzbV1gRnp0uCHZIghy0xNjQjPTA5KSQ5JTgpxRAYbA+LSl2/cWdd0476hpiMrI3b9rR0Da7LL05Mz84t2KhS6xxOf6vFIpfLFCq52xtmeGxsZGJyRlHp9vqDJRU1QdGp4XEZ23ftz83fnJSSv3NnXWnpzrLyioyMfJFY7vQPMpttuXnr6+obA4NCw6MTKmv3F5ZtFukMOmegLiAIwWT7xcQ39A6cvnn76jsfnL55r6F3ODKrQB8SE5CQWV594OjctY7hEzEp+TSe8t9e8l21Fo2n8jkCpUrrp9b40WhilC+diOdTyRIKSUSlikGXiEDm0jiATTlI8GxQOHgCE09gQL9jBCoGi0dhMGgUGoPBYrF4LI6AwRJQaIIPAnRt2H9e68mTylUG80seXj4YvDcaiwZdIACmaIwPCnqD8vBG+CAxXt6oNYBBvZBI0CP1QoKyhwccpgd46uOFdiPpcwN8WPbxWO3t5eHrolUfjzU+SASWSmQIOGIxXwY6sXIRDOCkEClhQQQhVSqQSkUSqVgM/ruckYKr73YJJYULcjUgUZVMqwLQKdeqlTqoNwUsK1MrJCox/KxCKVdDkSm1Gq1BbzDo9AadQavWmvQmUFbK5HoNuAEGjVKtUqhAwai3qFR6DXjpaU3gjWi1OS02J3h5AtHqjCq1Vg8nPTnMVrvWZNaazQaLDQAr6F4ZDFaD0WYCJOoMtDgCzDZAt3arxWkx2i16S6Dd32H3g3BqN/oFWqxBRrVNrvKTR2VFFFYUVLZW9p3ov/HerW8f/vD7ysOHiw8eLzxYeArVm48fPQJABttIty97GOcT0CasWl5YWXgEsHNpaQHOFl1eWFxZWgZM+9uvP375xcdvv3n31tULF0+fnG9vndpSdry8eHpb2fy2zeebqs+OHT45fGCiu+bcsc7r00MXj3ddnGi7ON4yN9Q401sz3Vs3O7R/bqTh9GDd7Ej9mdH9Z47Unx6uPTO2f+5o4ymAlYPVJwf3nRrYd3qwGpJof+Xpvt2z/XvPju6f6K6cGW+8erb/o7fmH/380cdv3zg3deR4X8eJ/oNTg02nAeMeqTsxuHdqpLa3bdvR4QaApIsLPyyt/AaAE0Ydh1QKeRwiKRywh+z4+PHjZeg38tmjB4+h2cl33w4caundv3d2oH28pfLCYMOp9p0zHduPNpcMN2yc7No9PdSwpSDRqGBtyEmYOTl67Fj/B++9trT0AAZ6Wnq0sLgAScSV3Fz4T0z/QtL/8OTWmP7x548EFl2jDC5xdf9Wnv59BcIrNIh69uzR4l97hu6KVV/jGD+jSN8h8d8hyd9hmN8gqW8xBZ9WVv7t9NTRpspdBQkzg3XnJuomuzfPdm672L1z/lDxUGX0cE3omcPxN4fTLvXEX+iOOn84bL4j5Nzh4PmO4NMH/aeb/U/sd0zU+k3U+I/stg5XWI/stk/sDZjeH3aqPniqPuhce9zlnqTrg2l3jmS9ejT71fGse2MZd8bSbh9JvD0ec3s8+tZo5JWBiPM9UWd7EocaY+p3hGwvD11fHJqQFxiRHxRcEBa1c11mcUJVuGlWLf2ESPsOQ/oeRfwZSf0ZQbmPIf6Apb+BIL9ds/fO2zfG5qcGL0wNXjzaOte363hL9L5CXWGcbmOiviTRWpxs25hiKkwybkw1F6Vb1scHl6Qlbi8IKUwNK0wrathz84v3r336XtaerR48+p9pBKJW4SPk0vRqXWCQzu7giGQUKptKYvKYAplQoVWbgoLCwetSIFEYLQ6dxa7UQid94KWp05lBDl6pUuiUWiWRKtRqg59fIKjR6y3gvSyTg/ezVaU3KdRakUyKIxEQWCSOgFu9erWPtw8RT6UQaWtXeYGGITs916g0EnxwQrYYjyZU7q5+/Hhl247KV9Z6/5eXV/+/Xl6170DL337+JTw55f/x8qr//LLHf/mL56Yde2ua23FU9mof9FoUlsTlT507X9HQoHD4WaKj4gvWHzo6PnrtypaONlFoIFol5Qf78UPsdH8tyV+FC1TiIzT4WD0m0eQbp6UWhDDKEoilCb754S+nO19Kc7y8zn9NRuCaFKdXgh86wUFLCmLF+jNCbewwOzPSjxsXhLaqhbEhzbOTt7//ZntXuywiVB4WqomMVIaEKQJD2HoTUSwTG8xSvZHA4vgSyauRaJBjaAxPHAFQ6SoM1odCRTFZHiQ3lZJ8qDQfEtkDi/MmECEvQj+j0MkogD9ncLjJHoAjMxBYIhJHAgxKcNkqIQAH4EnP7ehdU0VBAaCqL4aAADmO6InB+xJIgDsBj9IFIgKTjabSwc4BsCJJVBRgWRoDgCkaxspn4IlMIpkDw6CDrTlyEV/JZ8vYdDGLJmJShEyKgEUV0elCEpVNpHHgFFIGF09jkdk8IpNLYvFwdBaKTMdQmBgyHdQDHqUyeTi4yMABZmVyfch0JI1F4AoxLA6WzSHxBEga3YdMwTDoJB6HwGIjyBQPAsGLTl9LZ3gyWb4cLoYvpCvV2tCwyPy8nD27K7vbB85Mj16Yaz02VtvXW7B3T2LJxqwdm4trq7YeaGgcGTxyYX7i6tUbH3/y9YOH/cem4rMKdta3VrX0l+1rz9vWEJRWYo/PN0SlK4MTgrM2FNQ0bG/tzN1d65e23piYF1pQkbLjYNrOtoyKtoK9nWX7eypaenY2tdcc7p65cePGB+/3zpwKz8vWhAVb46IjsjJSN27I27KlYNv2rOLi9PWFAdExlqCQ9WXl5bv21Da37a5uSErPjk1K0xotDBZXJJYqVSqL1Wq124xmU1BI2P7G5r21+7fv23+gd2xrdXNaQZnU4NDZw9LzNmWtLzvQNlC6ubJiT8OOndUymd5ocnA44viElPaOHpDbncHFZdsKijeZA4JCYxNC4hO4SpXcZPaPij7Y13fq8rWR0/PHzl+r7hyIzi2OW79pW0N717HZgRPzfcdma1q6nWHxPjjqv63xAVzKEMokSpNCZRMJ9CQcH4fiUAlCOllIwrOJRCaZDnoUHNAvAgCLxdLwOCqRSCOSKDgsBonyxWIQBDwGT8BhsBgXmxLQGAIKR3zZw1upN0pV2pfWeIKn0RsJ+psEXwzeBwWoFAcWPX1QCLCIwAISRSBxaAwR4KmHJwLkAEk91yK8PFy6Um80QFI4iO8JgRXqSn0wPjBKPmotnGOKQIBuKIZMITH5LKEMkKhUrZZoAI/KBQopQFLRc50oZFA5EJlUqZDIZSKpRAK6xYA1XeZQGoVODZAUgCmAUbFCBv1MyRUSBTTbB+8zOXQmZYCYCWOTglyrVIFFkEuFIrVcYQKo6loE36CFhp92tcYAYDQ8IsZgtMoVGpCDGhgaSqlWQ5emBjgh1WDWQbWnHTAqeIWCXAn660aLX1BIQFik1REA3p9mk91ucTpNzlC/oCBHQIDT6bRbgoL9QyKDHCF2jU0hMoksUdb0kvSymrJ9nbVj54+//tk7Pz36+dHSw9+WHzxcegSQFFAUgDJopLT05MkC5NHFR0uLD5dAeWkBhstfWVpZWFj46ccfvvnk009v3745PTnd2Tq2Z8fw5tLJbWWzKcmzFuulkMAbEaH3QsPeKC786GjfrZGWayONl4+2X5rsuTB5+PJUx4VjB2YG60/11p3sq58ZaJgZbJgeqDs9BGC0DsjsSO2Z0bozR+pODuw90Vc5PbTv1NC+2aF9Z4D0VUIZ3HdutOFUX83ZY63X5oY/eu3io/uff/DG9dnjQxNDHVOjQA6eHm+ZnWieGqk5MVLT277t+JHme7dmlpd+fPL04dNngEfd4kbSp1BJ7HKlurgIzhkiuAtJV77+4pOeA/X9jXtP9raMNFfM9ddOduyYBEjaWj7QWDLUsn166ED11vU6KXNdfNinH7zx5uu352amHj/8Dezywe+/Q5UroFGIHc/cXPhPTBBJ3XT8j/N//5X+acl1G1wKevAHGgPCkXz4JK48fbz4+cH2d30Iv+Jp36AxP6CpP6AY36Opn+Iod7niz3dXfnpirGf3hr0lCccOb7t6tGG2dfuZls2Xu7dNt+X17g2eaAy/0JM0dzjmbEfUXFvoXFvw9AH7iXrLRK3x6F7jsWrLRLV9sjZgpjFitjli/mD0pe7kW4MZ1/pSr/Qk3xvLvXck9+6R7LujWbdHMu6AfDTzSl/qha7kC/8He38Z3laWJwq/c87MdFd3URKTmBlsWcxsmWS2JTMzM0PMzAwxc+yY7diJw0zFqUpxilKppKi7INx3bbtnzjnve5/74X6ZOc9TO//sLG3JjiVta/8W/deR0DNHQk/0mIFcJw7rWtMERRGsJDMtMoAdGMTzDhS7Bsm9Elw9cvxMuUFl5SnrCeGXqfS7WPJ3SOKPeyT9FoH9HoX/AoZ7y+j65dbizsZs+3T3+M5s02JfbGueW2GEJi1AlRKsTgtTJkMDTDUpwaqkIJecWPecGJ+8+ICCJP+cRP/MeOeowOTKkjO33zn1/jsBWakWtszXSHg4j0OSSxhSKUsoZvFEbFs+k2ZHJ7HoJKYtkxvoHxocEimRa3QGV+BRKNWJxiCXq6XQwica8OkJbCrZy+QHrZ7n4MLjisBNoVDG5Ypo0PQXOoFExeCxDBYT6m3GoXV6HY/LAyTFoYkWr9s4aJ37e45kp+VAwsKS//SnlwCC793/fmr+2AFr+EsHLP7lz38Gl9uNM2e9QkP/x8uv/ulVi3//q4WHOWx2eUuscTyEwtlJZNZ44ujCwoV33glITNSZ/AKSEl1CQ/I624d3TybUVXG9jBSDimnUMT20JDcFykUIdxOiTHJsiBYf5YiPcyakmUi5YfgsoFLfAzHGV6JdDsZ52CR6IeO9cLFepChPUrCRYnam+7swg92ZQW54dz3KILfz92hanj/1yZ2e9RX3pESKWq30MwGSil09pUYPukiCIFOpXL5I5wCY94o1DAYu53SmFY7wZ0urV+AIFINpTSYfwuEt8ARLAhFGIINnAeRqA5RJAryjEhhsNlfoFxjqbQ6y44tQeDLgJthDLaM4EnSZR2LAVR9IFASw6f7UpT254oFKrYES8GQcjUlmcWi29gQ6C0OmA+wiwYPxZPSeHTEkGooASErBYCl4PI1EZFCIDFsGn8MW2jEFdnQei2JPJ9pSiWwamQNISoRS3NviyWw0iYki0gE38Qw7IouDpbMQJCqSBI4w8XRbGpvL4ggoTA6WwsTRbcn2QjiNjaCzsRzeISLZhkbH2nNtGDQ4i0nk2VOFPAqPj2Xbwhl0JMcWLxbRVSqRq9EjNDI2t6Cgsam8t69udKxmaKCgsSHlcElsfn5EVlZhc1P75Pjo+vLSud353eMTm2vds1MZVZXgMcdOnT5x9UZFa3dhXfvU+tnm4WNxBQ1eMXmG4GR9UALP2U/i5a8wBYXlFhV19iVXNrpGp8vNsd5p5Yk1g/kds7lNI2Wd4+0Ti+2jM20j4y1HjvRMT528dXPz8qWi5iZjSEhoakpdT09DT29lS2tWaVl6QVFkUgpfoQIRm5bRe2S8ub2vrrk9p7AUVBXINIYdh8vhcqVymc4BuNQAnllCQnJOXmF8em5S7uGguPT4rGL3gEimQOUbGhcQkZSWezgsKi01syQzpzQiIjkjo1CtdpIrtGb/EJXGEBQalZ0PkTS7uCwxIzssIRH8diidnO1lcoWjc3BCclVn3/DSZvPoTGpFQ1FrT+/cSmlrnzk2Na+qcffyre3zV7KKSyl2nNcRSJIth8Lmc4UamdzF3k5NIfBpJD6FBCUuJZFZBKgZm44gEKElSdFkLIaEx5MJBAIWi0ah4Xg8kkLBE0k4BAIGtIhEgl9tgoU13AKG1Du52vGEf339IDghbZCQRIFHIZIiMDA4GgQKg0cgcTYwNPAoCk2wskaCADy1tkEdOmRz6BAMDsfAEVhLS2j+EyDpfp8+HIYBx2EwtJUVwtISYis4CLNG40HFlGbHtRMAjIrtJSAAT6H1mXgQRQV7PfaApEIxlCOfJ+CDI2IRNENfwpfuT5YCBbVMo5apxDwRiP1Ep/spTuViiRp82MkUSqkMWjFfJAZ7UAa1cHAX1CWvUoMjXA5HIpKBD0Dwkehm9IqIiAGVc7FYoVbrZTIV+GxUKqHZUUClMqlCrlTL1XqlxgEEeIASVNqh8fYacGa4eng5Ohu1GgeNSuekd/YwuLvrXIxObh6ePi7u7hong9pJr3bS6Iw6ubOCp+VLXOQekV7xJcm5TSUt4z1n37z09c/f/vz4bz/88sOvv/79MWDn78Cee4sePnn2+6+PHv32GFre/dHvv/z008Nv7n1+58PrVy9vrC6uD/SulJbOJERvhAdtq9TnFcqrWtVbPOGbOMpbFPpbFNrbOOo1e9HHycl368veaCq4Ntm6PdO+Nddx8lj39nzb2mTj+ngLICnUyT4OAtyE5jBtTDZsTtWD2JisWxmtWh6pXJuoXpuq2ZqCSLo9Vr09WrM9WQdIujXRfGqp/8ru/Ie3zvz87Sfv3ji7Ojd8bLJvfX5wdbZnc75r51j3+mzT8lT9WH/pytGui+eWnzx6+Pz5L0+f/baXq+r3p1CCSGh4ApDBk2fAj4+ePHkMjWCAIP7oxbNn771xvb+peqarcW2kY66rau1I9dGe4sW+ksX+kvne0qmusqmemqbDmQ5yjotW8vbNS3duvzk1fuT77+49e/r4559+hsQB6LE35mHfhf+F2/8i6R/bf5MNqhk8g+Y6QRPznz9+AaqB4J+9forfPr97Sar+EIn/Dkf8Hk76Hk55gCB8i8R/gSJd5QjvFBbePTrSmRPZURyz2nf4zFDNid7ird7sk+P5S30xG/3hx/tDtvoCN3pMm93eq23GpSbDaovTWovTRpvxRJfvyR7Tqd6Ai8MRF0dCzw0HXRgPuzIVdXky8uJ4+KWJqEvj0ftxdiR8dzDkRH/QZmfgYqN5otxjtMh5MFvTniioi2SWhZJKwihlCfa1hbqqw26FxR65pf6xOV5R5cExdfHJdWmN6REzOsV1lu0XQKUIyvdw8gPwdBCYeyjsu2j0LS+32fSoyGDXyPwYv9wobZyPLtlPEe8tj/GVxwbIkoLUqaGGtBDXjHDP3Fj3rBiPrFi/nET3pAjX6BBTSpw5JaFlfPTCh3e237wVXVR4gIA/RKVieDwCl8sBl02tg1SusecIWVRbEoaMRREBSbOzCjQ6JzH4YFU5KNUO4CNaKddoVFAuaLVKr9c6atQOUrFCLJILeGIG3ZbN5NBpbDbLHonA2dpyaTQWnU7PzswUS4QUCqm+vi43J5dCoh983er1Vy3hNqiqyvrh4VEWk33I0toGjiASKTOLS2NzRw/AEK9Y2/zLv/0rnkHvnZwIiI39l7++iiYzLRAEF6+Az+99l1VSTmDZufkHCNTqkMSE97/5ZmhxwSMq3C0iVB9o1oYGh5UU106Np7c1iM2eBK2EZlTRvTRkLyXaU4rwlmAC1LR4N0qiOyHFj5QZTM4OxWUGWid5vxrjejDewybZG53ih0v2RUe548KMxFA3tJ+eHeFNC3IleBt44X5Mk5ud2TN/sPvCF59Nnj/D9XBj6nVybz+dOUjn5y9ycoZTaK/D4LZyhUCje9Ua9qoNHM+yBSo9iES/bAO3IhBtiORDGBwgqRWRBCNRkBQagkSx3st4D0jK5AoVWoOnX4BS58gVyagsDqAnAkewQWNtUBhrFNoaid4nKbj277eY/rPdlEBC40hILBFLoBKpLCrDlgo1W7JBGU9m7C3gRMWT6WQam0Bm4kg0LBGQlITDk8kkOplEo1NYDJodk8Zh0zgsmh2DYksjs6gUNtR3D61ob4clApKCYCFJDCzNDs+0xzE4aCiPvR3Zjs/gSuz4Unu+jGknIoLjVCbBlmdNYVpRmXA2x4JGt2HbYsUijEiA4HNQPDuCkEuTSbh6nc7PxyUsxC8pIa6oKK++Ma+6LjG3KCgh1Ts6MTgjJyqvMKGwuKa3f3pze2brxNT69vDScuvoSH59bXhmShiIjGRjaKDW19svLnZsbf36x59Nb51qPjJX3TuZW98TmVPtm5Cv948ROPsofQJlXiaZp29YZm5V32BpZ79bVJrKPza5uqtq8Ghe40DH5NLg0dXFnVPn3nxjeGE+MCE2ubho9dTpC2+/M7KwWFhTV9ncmlVclpZXGBIT7+UfHJWYGhgRExARnZ5f3NF/pKWjH1SoKmob//raQTyJwmLbUWg0GoMOKKTRaNVanUKpUqp1elfPwqqG8sbO0rr2srp2vbtZoHSUao0ihaN/cFxFTXvJ4YaklLzKqubMrHxXo5fR6G1nL4yITigpr45PycgrrfAwB3oEBMn0jjSeQO1stBXLRHonF/9Qr8j49Iq6uqHx7Nrm7Jqm/LoWv+h4vYdXdknZifPn3v/kw66BPq3RFWo+t+Xb8hVMO5lU5qpSuAn4GhqdByoeOBK0vII1NNoEj4Q66wk4LIlAIBNJRDwBi0LDsDgEBZxEZDwSBYMBGKLRWDzB2gaBwOC1Okcay+6QpQ0a1JGQWDgSAwOBgJSJQGKRKBwGnKWg4oQEBRIaQ7QAvrRGAqSCB4CCpRUClIFWgVAhle7NvodIaoNGwLH72UxBWFshwV1WFnAbSyQGSQBVKXC6ctl8EVciFSnEUP64fZKKwB++UCAQAosCnoId+Ee8T1IptGI+RFKNXKtVaPeT8Gvkaq1CIxNKoMn7YoBTqUIMpTjdl6hGoXR2MIBw0GgVEql0b/1SIY8vFckUcmiuvU7r6OLsBj4bJSK5UqEFH4wKUJ+Hlrx3ABoF30wKYKpQKbQ6mXIPqdAKTkoZ+HBVa7Q6PZR1X+ugBueHWmc0uBj1zm6ORicnV0d3d6PJz+BplDtolI5qtbNWZlCKnBQyo9rB5ByQEppZk1cz0Di9MfvWnTd+/PuDx09+fQr4+eiXZ0+fPAMs/f3Rb3/79W8//PzNV1+8ffPyzbX1y6OTZzp7JnNyh+NiVqIjl12cV6Wi60LhJxjKNwj8F2jcPQThIYL8HZJ0H0V6iKR+jKDeZkvu6A1nHJWXSlLPDtUeH6/fPNqyCqQ4Xr821gw8ujxcvzJS/7+TFGB0faJmdawakBTs90hafXyqdme6/uRk3YmJuhOTDbuzLdvTrRfWR964sPLp2+d/+Pr96+e3Fib6jk0CjA6uTnetz7RvL3RuzLUAkk4MHl6e7zy+Mf7zj1+8eAFI+uvT579BJIUSRwKMApK+ePz0EbRsPXjiwOLQuktPn/z2++nj6501ZUuD7ZsjHUsD9auDVfNdRXNdBQt9JSvDNTM95X0NBdWFyX5GtUzA7Gitmp8e6Wyr//TD28+eAdn/9r9I+t+klfSfXcd/bP/V235fPthDI7Ehl4Ibz0AFCSLpC2hs9pO///3u0splufYukvQDgvqDDfEHG/RDGPoBlvIJlnqLyfm8qOCDmZG+ktSKZPNqV9GFyZrNgZyd0fwTk7knx5I3e8LXugLXuwN2BoJ2es3bvX5nBv3PDvpfGAm5PBpxZSzy2kT0VUifYefHgi6MhVyaACqNuDQRcXoo8NRg8OkjIWC/3uEzVWk4UqQcLtT05Crb0iVtKaK+LPlogWr6sOZYo/NSu+vqgM/J+Zjjx5Lnp5Pm5nJGp/KG1+qrxks8ko3GIHVepOeYRnqVRv8ER7sHrU1FegiDhpZ+iyG8h8av8ewyBQxPk4O9p1Ie5q5NNEujPBQxXurEAE1mtFN2nHtmpEdGuHdutFNKmGNSWGhpTnZbXc2R/iMrS1PbW6mHD8cWFG7fvHXm3dtBqekoW84rSAxQkZ1EptBDGbDtbPkcJpdnK0Aj8FKRMjoi3uDgCpyqVjlAE1FFwKQ6B53z/sfu3oLREp69EICGSKDQqCyYNdKWZc+gsgkYctXhmr7ufjcXVy8PD2BVC4uDZSUlQ4NHhALpwdctYXDMv/zL/zT7h/QNHeGJRX898BqRTv3TX/6SlJXVPz6OY9Atcdi/vv4ankGb39poGRxAkKkSnSOZzVPoXW69d3vt1Gmj2ewTFppeUiR1dhhZXvzwwf3Sjhalr7t3YqzM3w8tlzjHRWd3NSc3VilDfLE6Ed5JQvPVkE1avFlNCnFgxLnZZ/gzM4Mo6YH4ZBMqyQee4muV7G2d4m2T6gNP9kEkellHuiIijLhoD2SQEzbAyTbGlxxgxHjopAmhdD8j3lkTW1d9/qvPp06e8E5NtnN0krh7qn39lF5eeHv7lw4dehWFghFJNkSSBRprjScCleIYLBiBZIXDW2LwFoCkWDzgKYpKxzHZaCodOAB41BKFxdGYOidjWna+OTjclicCJMUQKTZoDLg6WwMIYDAwNBaB/Wfj6H8GuIklUfFEGh54lESnUtk0ui0FwJTGBmUymQkOEol0CoVFZ9jtz1AhECnAoyDA2wfqA0ClFDId1BnAnkZh0EGNgsaiUplUuj2VISDRuFiyHZpki6HYYai2GKodhs7BMLgomh3YE2wFeAYXS2LhoDlP4DFsKzwVSbdDse2BR5FcPk4qA0FQK0kaFcNJL/Rxd4kJD83LyqipzK6rSakoSywric7L9Y9PdDUFOXsHmiISY4Gk2vsHFjeWz145efO9W5/eu/bR16Vt/V5R8W5h4TqTryHQ5B0b5p8cG5QW5x0bofbzdgwOqhs6cuXjz4+eupBYWhuReziptDG+uC4oJc8xMMItLNYvLtngH6T38wtOTc5vaC5t70mtaIoprMqoai1u7j3/zp2bH36yde78xtlTPRPDibmZboEBwXEJo0cXbr1/Z+X4qdLqhuDohJik9Mi45NikjPzSqoq65urGtrySyqyC0qT03L4jYymZuS+/fohCZ5LIVCQKhScSGCymWCpRqqHZLiKJXCBTJ2Xnl9Q0pxeUl9W2RqfkKPTuGidvJlfu6GpKyyzJzq1IzyzOL6pMTM7w8PRLz8jVaA1KjSEgJFLr6OplDhbItUpHV0dPv/CElLD4FK5cLdAY2HINWSgzhkSWd/XV9B8pam6r7Oyq7ezKKS129fZITE84eWbrs7sfr+1shicmiJRaEpOHwDHxZHuJ3EmmdmXbS8lMHopIP4RAW4P6D45gjYQoicYQ8AQigUQgkrAIhBUMDk5bJJ4AKIpAoRE4PBaDwyGRGCI4P+yFJDIdicRisUTwvBEIiKFIsAffBwWVUWgcDImFIXFoLAno88BB6/1O/P2wgaH/s2wJhLrffX8I9v9IpL/fpw/uBTyFgfoZAlCZQqewOWy+gCcV8iXQOvXQsFFoAyTl8ngCgUAsBgeFAp5w36NgD0gKCkqJWiFWCO0FQKVqmQqQVCmBcu9LhdCi+fttovuz+IFNgUeNTs6ApOAuEcCoUATukoqkeys/7Y9MhYalggLAKNiDCvw/x9bL1HKZCjAUWFWh0chUKolcJlUoFCqgUoVcCr5EqlWpHXV6aJSqTO6g13m4ubo5GDQKhc5BH5MYHxoVYTC6OnkYlVq12qB1NXlo3Q18lVDiIvWI8YjOicgtT+8babt45eRXX370+NEPz5/87ckvP/3yzdefvfnWm2fOXlpZXx0ZXOlqPhqfeDIw8rJ34I5AfpkreocvepPBeIdI/BSN/xuK/KM17iGC8AMCXEApD2wID6GWHfK3CPqXKNuPUdSbeOKWWnq77fCliYbj803HpuqWxuvWxqAm0qUjdUtHatfGGjYmoF57EICkq2NVwKPrE7UQTydr1qdrt6frTs42nJpuODVVvzvduDvXujnZfGVn8oMbO19/eO3+52+fPb4wP9q1PNW3c2x4dapjZaJlZ6FzE5B0sn7mSOXSdNvsRNtXd9958eLvT578/dlzqKH02V7OAUBQIEaIpM8eP4GmbkGtqC8eP//5/oO5saGu6tLN0e71I60rg3Vrg9XHekqn2/Om2vOPDVXNDVS3VmaUZMeG+DkqJOyi/OS25srWxorb79x49vT3x49/h1K07nXNAnvsu/C/cPuDpP+Ntn2Sgm1vYh10G/zzj726y2MoZ+nTF08fPfv99y8Xlm/JDJ9AmCP/DYb9AYG5jybcR5K/QpBvsviflJVfnx5oKIlvyQ1a6c6+OFux1pexM5Z7ejJ7ozd6qtZrvtF3ewCgM/ryZMyV8ahLo+GXR8MvjYZdHY+4Phl1ZTwcYPTsaOC5saBzo0FnjgSc6Devtrkvt7gda3KdrXGYrNCNlir788RDBbLhMvlsvX651XWnx/viaMD1mcC3joXfXAi8shh0dTXy9LHoncWE7eXMC2fqZ5YrMmpC3GI0zvGOfsneaT66NpHdWQbrUywV1Fa/hxEeokjfwgnfounvk2jH7Nj1vq4xcYGaGF+njDD37Ejf4rjA6vSguryQmnxzYbJbSqhnRoQmxj+0PH/y9M727Tdndk+Mra0NLy3n1zeGpmXm1jYtn7108tbbmZV1djI1isFG0xhsgVgk14DPWB5XrNc68bkSOzbf083X6Owp4kNDrxRSjUQgFfLEAq6ITmGi4Fg8hsigsuxYXBKe4uNlKi+tlArlZDyVQqAhLJDtjR1//+nvXa1tFgcPWh06+NJLf3J0cBgYGHR0Mr7y6kEra+T//LeXbLnCmKQkiVb1suUhNIX0r6/8JbOkaHX3JPgJcCwGTykncWznNzc+/vILo3+AwtFZ7+ZpcPfKLi29/NZbvRNjxiBzbHa6V2RwWnnxO/fubr9x1Tc5WhvoKzZ5YpQSC66tc3xE6ZHu/L4Wrp8LSsMjeSjwngqiScMId2VEu/EyAoQFkdzCKHpmEDrBC57ohc4w4fOCsLmB8FQfWJI3IsELEeeBiffGxHiggp1I4e6kEDe4h4Ya6AZUSvF0hKuk8Q0122++sfPWmzElxSydTuHtLfVwx9jbW9OoBwmElywsXkNjUDT6IQzWCkcAJCWy7VBkKopCg+GJlli8DYkMqErmcLF0JgxPwlIZ+xmdFFpDbVNb0eEqJoe/P1oUXHwtEQgYBosiEFB4AhJHQGAJ+8P1QOyTFEemEUg0EnAnmcmg2TIYHFCgAZtS2aAAjhMJAJ1MBt2OSKDicAQikUwEPwCBCJmDCIoUEpkM6IEHACGAWzQqlUGh0mkMLpUpItEFOKo9hmyHo3FJtiIiS4Ci28PIbDjFFoQlnmGFYxyE4w/aYJEEBo7JxbB5eHshRSxH8QRIgZDj5q4JC/PJTE9srK+YGG0+Nte8MF0x3J9aU+GbECPzdAOgdAkK9AmPjEjMyCyorGkZaD8y2zJytHl8uX1ms7RrvGpw/uTbny2dvZxW3eQVl+ISFeWXmuifkegRH+aVGO6dFOkWHaby95V6euQ1t2y/8dbg8kZYVqF3dEpUTmlWZUNQcqYpOjEgPtk3MsYvOsIcEx6SnJhbXVPXO9Q+NlPZ0Vdc3/bJ/YcfffV159BgYXVlYfXhvIri7LKysNjE0JiEnqHRW+9+uLR+oraps7SyoaqubWh8rrii3hwSFRGbonfxshPITMGRQ2NTfoGhr1lYo7DgFaXgiUQ0MBsevMlsiUyqVKm0OgeZWseXKhIzcus7enOKKxLT8xPTC0OiU6VqVxE0h8VBpnIpr2ptau0LCAoPDArt7RsMCY1gcwRqvZNEqVU5uITFpUQmZWQUHp5d2cwqrlC7eMgcjTy1gad1tNca9H4BZW1d42vro4sLx45vDk+NBYX7+wW45RYkTU73v3vnzZvvvlPV1MwWSP/8mvVLrwPv0Uksgb1UJ1A6kO0Er0NLkpKtcUQoEZMNEo5Eo7AYFAaFI6AQSGsrm4MIlDUKA0fhEGgcGo0HJQQWS6BTWeBfPI6MRRMQ0NBxIgqJAzBFIQBYIdoioOZSjDUcbQ0HQsVbw9CvvmZx4JCNhRXC2gYFGAp131vAAFKBTa1g6H+2kv5HRn0QB163ev01y/35T/sToYBKwa8ECoHHYcG5y2QzuXyeWCKWi4EnhSIgUeBRHp8nEgolIjHUl88D9IQWfwIh4UMLPgGY7qU4FQg40F3gCPCohC8W8aCR8tBg+T13KqUyUFBIpBqFEtwU8wX7VJVAA+rFUpFcDt5buUYhVSkkSjl4k5R6rUqvVmjlEpVMrFRK1SpQnVeoVCqlCjBVo5aDAB5VKoBRlXsNsdBgAI1Gq9GAB2gd1I4uoPKv1MglGqXc7Ovtb/JzdnFxcnV2c3VxNuhdXAwurg7u3i4ad5mthip34flHuWeXJtW3lC0vTb77zuUP3rnyzqmtqxMju031GxkZx0zBS2bzqdDg41LldTvJh3T+p2jaPRT5GyT+ayT2AZrwEIH/EUF8CCM+gJMeQKsJkh7CiT/ACACm3yNoD+DMhzDKVwTKFoP6ZVPZW7Pt27NNR0eql0brV0abVkYajx2pPXakZnWsfnMSmt60Nd28Plm7PFq5Mla1NdO4Od2wNlmzMVO3PVO3O9d4eqbxNFDpXBMgKSDstZPTd9899/DzN7/44NqJlanFiZ71mcHTqxMbM11rEy0nF7qPz7ceG6+bPVJ9bKq1s7now9uXX7z429Onf3v+4ncoOQ/UXwqN6AMwAB6Fklg9fvr73x89+eXJi6cv7n/y+UBr42BD+cnJ/rWBhmM9VSt9FWuDlQu9ZZOtebM9hxeG6utLk3NSQv081HZMTOXh7IX5of7eho/vvPns6W+//PIz1Oa61wT2/I/pTX9s/69t36XQ6bFPUmiWHbTG09On/3gCTcB/9Pj5L4++WFy9rjB8Asd/jyb9gCR8iyTch4MC40sE5Qqb+8u5rTd2Z1sLQtsL/HeGCzb7s9f7Mtb6ko8PpUw3+A+WuCy3B+4ORe0OhF0YibwyFnV+KPjCcMiVsdALRwLPDweeGjRtdHmsd3qsdbgtNDrN1OjGDiumq7T7hZkah7UOz9U2j81uz90RrwuzvtcXA67Nma/N+Nyc870173dz3u/KnN+Vo0Hn5sNPz0VvT8ceHY4sK3H1CLA1BHD90ozmTD+3KNdQb/WEo/oyk/UZivwdHHxAUO+DQEJrAdwh0s4pVXPpSdE5cYVDTSVjrTkjjSVzHZVHuzJ7q/2Lkt3TIjzTAUkDs3paPvr1b299f79terJ9YvLI4vLq2Us7V24GJWUEJ2XsXn/7/NsfTixvVrR1JuTmyQ1OQlCb1xrs+VKpTCOTaaRilaOD0VHnohCr7OhQTy6VSOdxhAygHBJDIVYCgNoxOQwKCw3H5GcXfvHpV0O9R/DggmSNfPXPr6kk6offPnzzxk0CHvfaK3996S9/xuFwyampTq7uf3nlwJ9ffv1PL7+OozG8gwKVTgYLDMpWIv6LpUVRbfWX391PyM7iqZVhyQlyJ0NcVtabt293j425+ft7BgbFZaQHxkSdvHLxq4ffFTVWu4WafeJD3aOCKgfaNt+41DwzFF+RH1aaF1iUY0yK8c9Lj68ty+yokwZ74gxiklGOdpEgjRJasJNdrJcwM0hSECUvT5CWJ7DzwnApvpg0H2ZZFKkwxDrJ3TLOHZ7khUr2waWYkLEeuGgPRKABFehIjfAiBhm5MQHC6EBbsyfd3cU5IXbt6pUrn3ySUFHOcXTkOhlIEhHSzhbP51uRyX+2sYGWa8ITQaCpdDyTTWDZ0uz5GCrdAoOzJBCRe/OQsAyIpDYYApRblExjc4XhMQkBoRFEGgvQE6jUBo2xRCIQ4EWkULBkMhIPDcEFJLVCoAFJ9x8DpWoi0gh4KtAnnWbLYtoDgIICMCiVwgIeBVducBe4SQIPA+gkk4lEIg6Pw0OJuYh4EpEASAqCBI0WJJCpJCqdSmMSyGwciYOncIkMAYEhwNIAoHlIqr01kX0IR7MiMi3w9FeRJBsSG0kF1RtbCleMYdmj2FyaTKX0MRljYiNKSg8PD3dtrA2dPDFw8kTHxmp2b3tMTZlbYgzHSY/iscgyYWROZnFzc2FNXWZhRXJWSVpeZXpxXWppc3xFZ3LjSFhpu1N8cV7P7Nk7Xx6//UnN5IJPerYuPMQ1IcoxNkQR5O0UG6IO9FEHmRQmb7aDLrq4eObkqa6Zo1E5Bc6BYTFZBbFZBQGxiQnZ+Xnl1WUNdbUdTdllRY7enq5+5qHpuY0z51MLius6ussbmnRGo2eAf2RKfEp+Vu/I2OTcUs/g2NHlzd1zV9aPn1lY3q5v7knJLGroGCiubHT2NMel5Tm6+/3lgI1Y5VBSUSNRag5awZAYPEA/gURCYdAIBAKPx9PpdDabLRAI1Vq9UKqITUrNLTlcUlHX2Tvc1T+WlV8REpGsNXjRmEIynR8WldrcPpCcmhkZFVNYVOJr8vc2Bfj6B2sdXUUKrad/iH9EfFv/6MzyZlh8mjk8zis4UqBxVLn58HWOJJ5YafQsbWqZWDo2c+xoTWNVSLgpPjE4NS0kNS24/0jrm7ffuv3Jh52DQxoXjwMI3L+/bvPSQTioZkgMRnuFnsaV4BgcGzz1NUv464egdUERWIw1EhgUaYMET8wS1IBAoPFIDAGDwmNgSPDsoBl5MGskAUcm4iloJA6PJQGbYtAENAoPAgW+eE+lMATGBoG1QeIsbFCvvG55wAL2ugXsoAVsf1zpflc+RFIbFHTEAm69P650L5E+2AOV7rePQlr9j4KFBRwJ/kcCFY+nUClMHlcokykkEingKIfDEQqFUrEEeFTA54v5IpG9EAB0f938/WGjwKZApf+R3xTsgVCFAg5fxIXaQWUiMYj/7KkHZeBREY8PCns3gVPlKimwo1qv0muBRQFJwTuk0IHQyMFNNfj8VEnVEEKVao1aBcyp1qoVGijUGugWYK5OqYLmS8llGq1a56TTOKn1rmqDs8ZBr3TWqY06jYeTwdXJUaNR+Lg6+zjqDVKhk1rq6eng6CHVePJ1XqLQeK+q2uye9orxnvr53sZjLZUbJdkzAd4bnq5X1Zo3SbZ3qJw7NLsPiIxP0JT74JoCJ32HIt5HEb6F435AEr+D479FEL9Dkh8iyd+hyF8h8feReODUh3AQpIdApTDClzjCLpv2dVPpG7Ptm9Mtx4brV8aaloYbjh2pXxjcI+l4w9ZMy/Zsy/pkw8p49bGRCrDfOdqyNde4MlG1MV17Yq7+7GLLxYW280dbzhxtOT3ffmKu7cbu9LcfXv7xy3fev3Fqc2F4dWbg+PzQ6eWxEwv9x2c6d6CVn5o3Z1uXxpuWplrb6nIvn1v9B9RK+uOTJz8Dkj57BmUPADJ4Ai3VBK39//j3x49/e/Ls12cvHr/4/O33Bhrqxpord8a61gcal3qqlnsObx6pXRuuW+ytGG8tnuuvHe6sKMqO9nCVoREvV1Vmfvrx9dWV8U8/fvPx458ePfo71AL7B0n/2P7f2947AZH0H3skffriH9BpAlWQ/gEqRhBJwXFw8jx++uz3R18vrVzUaN9H4B4gwS8eBZAOwO4HJPl9NP7zkpxHN3evLg00F4R0lQQfHyra7M852p6wMZS+dSR9otZ8pMxtocm81RV8bjjq8mjkmb6A031+p/t8jkPLihpXWp3m6/VzddrFJsNCo2G+HoR+vctzu89vo8trdwgANPbSZNSlqfCrC8HXlwJuLPpfnfO7NOlxddrnyoT3tSn/i2Pm00Pm3SPBi23eg2W6skS7+BCatxfewQXvGSzxT3bXxzjHFEcdH2z6sLrkFtvuCwz1IZz6PYL+AEH7EUb6Dkm4Q6Iflyt6IkNm50bA727d2kjlUm/lbGtiU65nZoRHepRrUrgmNshcnDV5fnfjrRsDK0vds3MD84vLu+c//vaHma2dzMO1yQXlC9vnvvzx1yu377z35ZepRcV0vlDp6GIrBNV+aAwVlyuWSdQivsyezacRGXgkkYgliwRSPIbooHNeWlgeG5ng2gstDli89Ke/OGgd33379tdf3FMptH996eXX/nrQ4nWrlaX19bU1Fpv16msv/9tL//66xSGjt5fWyeVPrx141Rr+p1dfp3K4ZQ31kSnJBFu2q7+ZZG/vHhT44d0vxpeO+UZF+EVG+MdEO/r6Ds3Offjtvc7RUd/IsIS8rIT87IbB7ttffLJ980J6TZFXfHBQVlxZf9Px966c/OD6zPnNrrWjBQOdAKZuydHyIB+ejxPJICU7SUnOMoyTGO0qYYa4cON9FTkR4pxwcWGU/HC8+HAsMzeYnhfMKolklUURcwNtEj1s4t1Qyd64NBMi1h0V7YaNdEeFOONCjaQwT3a0iR3mK4+P4AebraUC18T4+XNnd957J6mqiu/mghMJcAI+kmOHZLOBSv8Khx9EY22IZASZiqUzKfY8cPWn8wRoGsOKSLLCEQBVUVQoMdN+unsbLAFIVKzQ2PJE0CpNe5PrYViMBQIOSIqnUtFEEgILZYMCATwKHgA8ioFWrmcQyQxATxKJTqPZ0ul2FAqLwbBjAx3SbMlkBg5PAXeBIwC2WByBTKESSWQsnoAhEJAAu1AuBCqOTMWRKCg8AUsiE2l0gA04howisPFUHorEgeGYBxHkAyjyATTVAgd+fhaMYodg2MNoHJydiCKQ0cQyqYu7o39QYGpGSVtnz+Kxke3t4Z3tloWjleOjWZ3twSVFitAgqpNOEuDN83ChaxQ0pZhjUCeVFXWMj5U1Nbv6BBrczOkFVbmVbYXNRxLrhwIO9wZXDmriy4TB2dE1g1NXbu98cr97YzewqFgREigLMqnDA7QRgRJfo9jHzSkiWOThwnHUe0ZHlbV3dE1NR2Vm+4RHBcUkJmTl9wxPdA2OHq6tKak6HJ+WLJBL2XyBX2BIbmm5ytGVxOIweSKKrb3axUXp5BiaELd58syHn35z+frbu+eu9gxN1Lf0tPeOtHUfSc0pCYxMzCmtLqttGZg4mpZXBsNSYFiSxuBCprPhaPDi0pBIDAaHwxJwaGhyOhLswS0KmSIUQOtQGpyNIrmqtKJmcWUrK6/UzSswLinH2xQhU7kKpQ5cocYcHO3jF+Dt65uVnZuemZ2dX+QbECySqw1uXjypBkvjVLf0NnYNBcekRCRmpuSVxWcXuZhDWRIVS6ZmiGRad8+o5KSk9JT4xKioSP/U5NC87IiU5ID8wsTO/padM8dvf/rh7oWLybkFJI7wX1+zsiExSTwpmSuVOLjbSfUktgiGIdkAWVPAGYgDJEXikNYoK2h6PRFCJtAmjoRH4bFoLI5MBvUcW4BREBQSHYchAqtiMUQshoTDkEBh36YAjtDIUSQekPSQNfK1g9b7JIXaSvcwut9cCnXcQzOZEDaWSJu9pUcP7c273wco2IPYz7QPCgcP2Rw8aG0Dx4AfFPyINjYoIoHC4wmEQtHe1CaxEGCUy9sPIVew71EJH+hTtE/SvcVI/1dXvpgHCjIZcCxPAPQpAd+JywMAVUpl+zzdbz3dLytlMjk0ZUpi0Bo8XDwctY6ApODLwV4hVoC9Sgo8qlLLAEkBPVWApFpoMTu1QqnU6LRApHKZTKtSO2i0eo1WpVTIVXKlXuXgpnXx0rl56F2dVW6OGje9xsNB4+Kg0SglDnKxi1LirBL7uOoiwnxiEk05ZTFVLdl9HUVLzaW7jWXn6opPxoVtuzhecjac4nMuMeifUBj3ATThpHtw4rcYCij/ZEP4Hkb4Fk38BkW4hyQ8QJHvI4jfoihfwwjgMXdRhI+J5E9p1E/x+G8xeHDFeYCmfIfEfY5Dn2FR7jWWXJ1q3phuWR1vWRlt3ifpsaG65ZH69Ymm4zMtx2ea18brlkerlkYq1ydrd+ZbtmYb1yZr1qdqT843Xlhuv7LcdWmp88xC25mjHWeXet48O3f/46s/fPHWzbOrK9N9m3MDO/ODu4tHTh0bOnm0Z3u2fWeu7fRy3/Gj3avTHQMdZctzfb/87aunT75/8uiHFy8eQWs0QSQFV34AUijT6pPHUPvoi9+ev/jt2e1LV4Ya6qbbajYGGjcHG1b7qpa6D68OVK0P122MNE22H54baFgY76gqTfX10qBQLzc25j99ev/C+ZVPPrr5++8Pnz///fnzvTnUe/jYd+F/4fYHSf97blC638cvgET32+xB9eXZU2iIKTgASgCm4Iz87bO15esK9V0M9Vuo34EM5StF4b/A4m/SSJ8VZf1888zmQG1jXthIfcpaf/7xsaKVgYyd8byNwbT2bMexCs8T/dEn+sJO9gSe7Pbb7nBfb3XaaHVcbXZYatYfazGstjtv93meHQUAjTo/Hnx5OuLydOSFifBbi4kfbOXcWkgGKr0yG35zKfLafOjlqYAL0GpPplP9Ptud3kt1rmNFusE8VXMSrziIkBuASQ8lpkbS48JtQ0OFfhEq91in+Mq441dWfvrkxo2EyAskyj0M/Qck7SGc/BOM+D0Mdw9NeJdI2xFIJ5Li6zpr0rvKwhozg8oT3DMCDPE++liTLjpIEx8ijTC5pcUm1Jb3LM63jo23joxNrW29/dmXNz76dHB+yS8qIang8Mlrb77z1df3fv89Ni//AA7HkskYIjGLL7IH9X+JUqdz5tgJmHROXnZRbmaBWqUnkmivvnrI3l54/fobP//0dy8v01/++sqfX/rrwQNWHR3dn332pbu7z1/++uqBA1Z/fumV3PyihuYmGpvxqsXrf3795ZctDvhHhJojIl8G1w0a4wASjaEzG3p6Oo4MK5ydPYKDPUNDpU5OFe3tl26/N7S4oPP18Y2OCk9Py6mqeuvLu+/f+zq3rsKUEJlQnJNUnrdw4fjNb+6s3Tw9eWJ5/PTy3OWt2ctbvVvT9bN9mR21rslRLFcdTi3CKQVouT1eI6Q4SgkOIqxBRPHR8KK8uLE+iqwISXYoPytYXBDBzw/j5IcIymJY+WGM/FBWcQQ5JxCT4o1N8cGk+KATPdHxnrg4b1SEKyrUFRviRonwYoT52IWZ+OGBtr4eJIMWXB/6N9e33n4rt62Z7aBFcjlorj2Wy8VyONYUyqso9CsIpBWBiKDQMAwWjS+wlynAS41lsaHp9gQSkkzFM9gwHHE/9T2OTGfZC4BHEVgiDI2HoXHWKJQFNCMZXOX/6dF9qgKMYklUEKBApDHJNDaZwiJTmCQKE+zJVBaVbktncsCeQmMTwXFgVjIDgyVhcSQihUamMsAeTSSjSGQMmQplLQUkpTEw4CCZiiIDZhEsEHgLBMkGQ38dRnzZEmOBpr6OJB3E0hA0exjVDkjUVmWw1zo6B4VH5eTn1NU1HBnuPbpwZHVtfGuzcWw0paYqJC87ICsjqaYqv6ejZnIsMD+H5+1m7+miCw2Q+3ja6VUCFweeow68100DA7llNRHxWQWVrS1Dcw1jx7J6jkY2z5grhnQptdyAHHtzRkBpV/f2tQvf/DR58VpwUbFDTJQxMVYbFqgN8tUG+mj8fbRmb7mnUeRsEDsassoP1/f05FdUJWblZRaUdfaPlFbWe5pMEpVCqlJyRSI7vsCOKyTS2TAsmc2XKR3cjL6Bahc3GlegcXWrbuqYnF2dnF2ZXlivqG9PzysLj0/PLqlq6x/NLq2OTM1OzS9tGxyvbetTGIzWGDyNbU9n2yMweAQau5/IE4MH5scRCID8GCQSDmzKZrOYTKZMrhCIpObAkJi4FIFYJZbpYhIyE1MLgsOTTIExKq2bQKoViOWuRtfSssO5+YVORg+FxkHn5JqUkRcQHm+FoRr9Qr2DooOiU2rb+hu7hqtae7PL6sxRyQoXT7ZYAX5+kUJp9DCGhwelJkbkZcTkZUYmJ/ilp4dm5cVl5iQNjA1cf/vN25991tA7INA6A4/akNkomj1TrLOXOykMPnYCJdOWB54OmkDCEglwLAo4EEvGIfEoBBaFIeKIFDISi8PgSXS6LYvJARglAJUSqGigVwQWGBSLJuKwZIikgLFoAkRSFHhlCICkBy3hEEkP2QCVHrKEA5IChu6T1AaGPmQBO7jXLw9NZtprDUXAsaD8n42jUGYoK6SVFQI8GMoPBUQLQ8OQOCtr8E0QaDSgP5XP4ynlCrFAyLPjCOy5XFs7nq29iAtJVC6ClsUHMN2L/SVJIZv+ZwFAE3gUYBTs97vp9+c5gQKQKNgr9hbTV8nA94Fy9bs4uIb6h5p9AnRKvUwgAR5ViMH/DTWgqmUgVCqwlyu0oMqugVSqUioNBoNCoRAKBQCmaqVKq4YWdFJrlWq92uhlcDWqnPUSZ61YpxRo5XydjK+W8AxqkZeLJjLAKzMhrLUsb6T+8ERL2VRz4WJr4cmanG2z93kft2s+Lu9JxB9iKZ/jaZ/hSF9giPdQxO+QxPsIEgRTNOUBgviDDf4HOOEBhgxUeh9H/RxF/ABJ+IjE/ITB+ZBlf8vW9gsv43cR/rfY5M+w2G9R+Pso0ndo7F0i+hyb/E1twaXxus1Z4M6GpSP1y8MNKyONKyMN6+NNGxPNm5NN6xMNq2O1K6PVq2PVG5N1W9PQ7PuNqbr1qZrtmfozi60XlzoASU8fbd2da7uw2v/epaXvPrl6/9Mbl3cWVqZ6tub6t2d7d+b6dhf6Ti30nJjrPL3YtbvYvXO0e+toz0R/zXBv9YfvXXjx4qdnj394/vTX588eP3v29An48xxKcgUKECCh1JDPn//tyZWN7f6q8mM9jSvdlev91Wv9lcvdh4/1HF7sqVjorR5vKx9tr2ysyExPCPDxVCGQfxkYrPnHP368dHHl66/effLkh2fPwXd5/B89sv89WkmBcv7Y/jtt4MQAtRZQLYJIupf/6fmTF8+f7B18AawKbU+eP3304vff7k3NXCXQv8EwwK/fjwjwe4X9GoO/i8S+wWDeKc3/ZnPh1HR/e1l8X3Xc+ljJ8mDuDNRWmjXfHD1TF7TdG7fWHrja4ntmIOhUn9/xTtezg167fW4nB9x2hz3PjZsuTgW+uRTz6amcW4uxV2ciL02GX5qMfPNY6nur2dfnks6PRp0fjbg4EXV2OGSnz2+zw2Ot1X2hzmWiRN+TLm2O57Ym8XuzxD2Zgqkq3XSj41y312Svua3RVFYVUNORntuQktea3XmkujUvrlPIeYNhdxcNqfpHGPEHGKi24r7BkG7j6OsicbWb3jvERRbvrk/21SV4qaKM2hgvQ2KgOiFQGR+kjDTLAr2bZsZ2rl5ZPnt2aHGxrK09pbS8Z2Z+eGmlZWSiY2Jm59bNt77+Mq64yIJOfQ2LARdMvL09jSfQubgbvfxoDDtwIZmdWfz8s7sxcUkvvfza64esXnrpr4erap8+e15cVvHSy68fsob/y//4d1d372OrG0YPb6iR9IDFv73yak5J6ejcNNkO6NMKyyS/jrQOTYytaGmxUyhgVBpdIkExmL7h4c29/WmFRZ4hob5RUebYWHN83Pn33v30px+TD5caw0O84iJdw4ObJ0c+eHhvane9pLtx+PjC6Iljy7dOb753cfmN04PH50qGm1JbSwKLE4IPJ3tlRaojfDlejjQnJcUgo+ilBLWQpJdQDFKCXowzSBh+DuJYkzjerMgMl+dGSHLDJHnh3Kwg++wgVqY/tzACn+wNi3Fh5AWzi8LIGSZ8mg8hw0RIMxOS/VAx7ugod3SYGy7EjRFlso0ws4J8hGEBomAz1aCTB/rXTozNnN7Nrq9jaVQ4Po8ikeB5PLJQaAm1lSKsyOSDOPyraDSGzaYKRVSBkGTPRVHpMCIZkBRLYyIIFAyFjgVMpLEYdjzgUTiGAPZWCIwFDHHIBg4D0MEDiUJzm/Y9ivuPBehBEGkMEo1NYdiRqCw0jowjUEk0FoHCxBFpOBINSncPPLp3E4OnYPBkDOAs+H8pNBydSbK1I7DtsEwWqCdg6Cw0jQF+qoNo7AEE+mUL+KvWGDiRiaVzYQQmlsG3IbHwdiK+zlVu9DHFJec3tLSMTgwtLc+c2BnZWK0a6EutLI8rKY7Mz47My44rLSrtbh9eXZk6uTO6szl/4czi5fOVo4OqUH/3+CinkECx0dmcHK/39xM6Gnwio6qau6qae1LyK/PrOmpH5sqntvPHT8S1HzWXDRgzm43pjZ6ZDVGVvW1LJ8d2L3Uvrw2trYXkZEs83dwiQjyjQlyCzZ6RwabYiMCEGJXRyeDlFp2WUt7QWFhZ42UK8Q0I1zi4IQgkFIFEojEIwOkcnlShlSi0SoMxv6wuv7zBHJEYEp8mMxjt5VpHD39nj4DsgsrR2ZXDte1B0clGU6jW6BuRnNUyMFre0hWRkhWWnFnd3lda1+Lo4U1k2JIZttCYCiQaTyDBEICmGEBSaIgEAQ+H2yCQ1nQ6GWDNnmMrFksAbORyLcdeEhIWX1xWl51fnppZdLiqOTYxm2EnEoilCpXczcMjMjomNDI6IDTCPzi8sr6ttWdY7uBGYgvJtiJn76CKxq6yuvb8isa69oGU/HKe0kCxF/KkSoVaZ3B09PVyjwo1J0cHJUaZEqN9gwKcfP30EVGmkMiA5Ky01e2dtz/9bH7zZExmIVOoJtlJKPYKBJHHlbnItEap0oHDl2KIVDyonxDwNlgUkoSzRMFt0Eg0eEJUKjgPwfmJJ9KI4DHglAOBJUGZSqFueiwajQc1HxBoDAGF3uu+BzDdm9tkYYU4cNAaGjxqhQCmBCTdV+l+WylA6v640n2VwvYm3f/vJN0PcMQGhjpoAfvraxavHrCy/idnrS0treE2MBwGy2Gx9wd9ApICmArt+QCgUoFMLlKAPeDpfuyvAiXiCoX2UIJSvh2PZ2cPJAr0CSQKKLnPUFDeJynA6P631SqVSpFCYCtQS9SeLp7eRm+dQgdIqhTL/xl7iaVAKPf8qlcr9BqVTg2lLHF2MgCZKhQyvUGvhMaZyl1cHHRahVatcNLJdRJ7rdDWWSFw0Uld9BI/d31SpDk3JaylKme8o3qxveZEQ8354qIbeRmngzxPO2ve0GmuUVm3KIybZPInOOp3SMr3cNJDGP4hgvAdAv8tEv8ACXXWP0SSv0eTf0QSHyLxX8AwXyHwHyPw7/H4FyXCKwb9N1kZ72Ym3cxJ/LKp5Glb9VWB3UdYwrcI4n0k5T4S9yURv8MkfVaTf2G0Zme2cWu09thANfDo2ljz+ngzlJd0oml1tG55pGZltGZ1vHZtvAaKidp1EJO1gKTHp+t255vOLrRcONZxar7l5Gzrla3hT24d//6zG1/fuXJ+a3Z1um9rrm9rpgvqsp/t3D3aDcVC59Z0y/Z85+Zc59HRpiPdFSc3J58+uv/s8fePf/vx2ZPfnoPr/ZPH0FUfWtLpKbT0PWAkOPzTo53puY7igtW+poX24mNdpat95Wt9lUvd5fPt5VPt5cNNJe3lOfFhnmH+Tu5GKRL10uKx/hcvfrh4YfmnHz8FX//kyc//JOlzQIs/SPrH9n9sEEHByQdOEYikUH89dBPKAfECSncBKAqt+gStnfb4KagqPXr8/LuHZzx83kWTvseQfrTBPkDiv0ETHyCJX2LIV0i0DwsLvj9/6sRoW3NJVGdl1FxP9nx3xkJX+qnx0vXu5O2+5JW2kGONPueHwy+NhZ4e8rk0aro46nNx0ufyrPnitPnStP+txfD3N5PfOBZ7ZSr8/GjwudGwq1OxlydizwyGnewNOdkTstFuWmr0WGwwztU4TFfpZ6odpyscx0p1E+X6Y01upwZNF8aD3l6Ju7EYcWkx/OJ64u569tpS8akzAz1jlUEpHk4RDs4RLvFeuilH3UU2+y4O/PDk75Hkb0GtF0W6hya/S6IscdnZDhJXk9Ypydcx1ayNdvfOCXXLDlbE++kzwr3zk8SBHvHVJfXD/fnNDV2zU1F5uXwnp9GN9Ts//vD2vXub1663Tk2s3riy9dbN4Lxsaxbtr3gMVsBHs9hcpUru4Igl0f713/6UmV3w6PGz1u6+ly0sLZHo//nvf9K6ur31wZ2K+sZ/++srVmho+jzDnjc4MeUdGPzSgYMWGOxL1tZV7e0fffG5KSYMxSQJHRQ4O7rBz7OirS0sJQVrZ2erVPI0Wnu5Mq+8cvnEbk5FlVtoSEx+rndMVG5T/cWPPpg7t5taVx5ZmpvaWNm6OHn203e2378+dWFj/Oxa+8pYwWBDZHUWMKgmzovvr5eFu6qiPdyzQw1J/pIgo52HnuGspEIklRDVQoJGRDPIqU5KgkFG9dRJY8yatHBNVpSmIFpVGC3MDLZLNbOSfcnxHpKyGF5xOD7Zk5Lpxy4MYeQGEtJ9CJl+xAwzNtkXHe+FifPCRHpgQ93xQe6cmEBWsC/d100aHmTv7c5ycZKafBMPlw0sLmTVVNtpNBSxGMflEgUCAP2DRAKcxXwFh/1XaysYk4G0swUvMonLo9jzgAVRFDoM6p0nApLi6Swqi8PmCpHgWg4t1ES1RmIPWsMP2SBgaBxAAGDof7SMQvdCs5qoDArTlkAFMGUQ6WzwrsHQeGAFHIWBJdORe5lNwU1QJtBYFKYdeBiaSMFRmZCA6Uw8yxbNYCEZTBiVbkWiHMQSD2AJFniSBY5kiSe9DsfA8DQKR8gUypkCmVgPCBkSnZlX3dXfP39sYmNrYmNzZHm5uKUltao8piQ/ODMttji/sr+rdXJk6vjazPbG8MrR3rmprNpKz9gIt6jQsp6OlZtXWuanQnIzNSYfU0Jcdl1NQkmhMTRE5e6ZnFvUNz7XPjSdUlKdcLi+YHC+cm63YuZU/tBaSstMdOVQTHlfVEl7cnVHRl3H0PL6x/e+Hd9Y944KN/h6eYUExGamZJYVxGelRCTFBkaF6t2cpDq1g7u7wd2LwuQSqBw8xe4gHEu15XNFcgrd1pYjFIhUXn7BucXVfaNH0wqqlc6mkMQcjbu/xOChNfrxpHoHoyklpyyntDY6Nc8UnuDoE+RsCg1KSM0qr6ls60nMKwlPzarv7KtqamMLxAgcEU9lWNrAcaDygMGgMGgMFk3YayiFEifBLXFYJNzGgkgAdRY+m83RqA0arVNYREJSWn5yRkFKRmF5dUtmTqk9X+bh5ePl4yGRScMiwuubW/OLD7t7mwLC4xo7BgoqGlROXlKdUahyBPuwuHTg+KjkHInOVePik5CZHxIVrze46PUGR43Gy8UxyNsY4uMSbjY6anlqFTs+PjA+IdzN0xgWHdM5NHLlrQ9uvvN+VWOnwuCFowv/fAB3EE7DUbgSpaNEaSBQ2ShQhyFR4QSCNRZ9AA6zQiKReHB20dFEKgxNgKFwMCQGml+PwcP2Bozup39CoPFoLAG1F+AuJDh7MURQWULtZXraN+j/7tH/LFjvjSiF5t0Dd+710e9300Md93sk/c+2UktL2GsHrF45YPXaIetDe6IFR6ysbKwtrawsLHEotB2TJeTyAEmlQuFeJzvUR7+/3x8/Chi615sPVPrPYaZgL+RCo0WVUtm+PvcHku579D8LMmjCkwyQdC8rqlgpUgJJKsVKuRAclO2RFOz/swDlcNaqZHqNQqdSGjRqZ4Ner1NDmfHdnBwctTqd0tVJq5OLlAJ7Nd/eRS4JMDomRfgX5SbWFqSOludvdNad6mvYrS28eDj/YmbyhqvrRY3jeyr1OyzGxxj819DqMNSvUJS7GNI3aOr3SOpeZmviAwBKBOE+ivADkvgTknAfS/4Uif0QiX2fwfzMQfehTveGSvNlYc4HlYU3DuffGeu+Odt7Yab9nYnmHw7nvcG0vYsmPYCTHyLoD2CEz3GkXaXk3ZbDZ0cadqaaN0fqlgZq1kaaN8ZbNidbNydbNsabVkZql45UrYxUr47VrI/XrO61lYLC+mTNxnTt9kz9ydmG0/PN55cASdt259punpz8+r0zP929dfe9C+c2p9dnB47P923Pd+3MduzMdJw82rW70H1irn1jounE0e7l8aaliZaF8dbJwbqvPr3x/NlPT355CEj64sWzJ1Ay0if7JH0KDd579uL3579/++NS/2B7Qe5Sd+1Mc+58W8FK7+H1gapj3RULnVWzXdUDdYV1BckhPobQAGejs4hGtzx3fvH33+9evrT86y9fvPjHz9BwVcgbe81f/03ykv6zr/iP7b9+g7Iw7O2BQZ9Ba4xCA46hs/HF08dQFv2n0MqjewM/nj178vT5kyfPf/31q1O7VxydPkDjvkeRHyAp91CUB3DiAxTpLop6i2n/QU7Ow9PrW2PN1dkBg/VJO1PV8x1Zy905W33Z233pS81h87XeW53+54dDL02GXBwzXxr3uzTle3Ha7/ykz8Up05WZwJtHI6/Nhl8YCz41aD7R77/bH7DVZVpp8lht9Fyudz9a43i01nG5xbjV7bXV673Z47XV47U7bLo0E3L1aNi1o0FvLIfeXAq5OBtwYS7oxkby9e28rfmcuYmCvCL/kCQXnzQPQ7ybU6QxIcqvWyu9QKd9iqfdQ1G/QdHugyeCJnyBwb5Dpa5yeTWO6viMsJjqtMTqjKSW7Nj2nNiu0si2ksDyTGWkrzEpTO7vHp6Xfu3zjy6+925SReno1vr9Z083bl3bvHmjcWo8paFm9vK5zffejK0qQ0sFlnasl5AIAo/LEIqQRMr/fOmvCo3h7fc/OjIza4XHv2Jl/eeDB2F4fEVra25FxesIxCEs9t9eeokllmyeO5dTXo5hMHhaLZbLicnLvfPZJ0eW53gOComrVuKit1NJgxISiurrvcLDmWKJ3NlFoNaGJiYdv3R5cH4+KifblBRvSk0IycuYvXTq3Jd3lt66uPrutckruyMXNts3Z/KHmjJ7a9yzIuWRnup4X36wozjcRZvk45BqUsZ6aBK8Qcij3AVmA81JTlALiBoBVScma0REtYhukNOdlSSDgultkMcGOmTG6LOidXnRitwITqIvI8aTEedpm2Zmp5sVlXHK2kR8sjsq3pVZEETO9sOle+HSfBEJHqhEb3ySHzbWmxDlTQj1ZEaYGEE+DLMHx+zF8/PWRYaLfDyFri7hmZmto6N5dXUiZ2ekrS2Bz8fxeDgBD8Pnvk4l/zsa8TqNbMmiwxksoj2PKZQyBRICkwPDkawwOPCCY6kMJodvxxf95zx6ayTGAoYEHkXtpccn0pgg8AAEBMq+SgExATQJVCaaREUSyDYYgg0GD8eT0GQajga5c3/iFMAumWVHYXPAf4EkUDHg8RQmms62IlL+ikS/hEC9jMYcJFGsKAxLCsOayrShMBEMNpLCINvybCUKhkAqcXAC/OoYmRiYW2gZHq3r68urq00uKYrITIvOySxub+5ZnJ7b3Z7eXu85OlnZ3ZpXXxGRkeQc6OUY4O1g8pS4OggdNRJ3J1DZGN5Za5mZCEhNdosMS6uqKGxtLuvsrOzoLq1r6hwan9s4MbG6XdU/ElvRmNk51r99rX3xTGL1QGxpV2nXbP2RxfH1M4MLG8WNLZ0jw5dvv7125kRmUb6rt2dEXFRqdpopyOTi4WxwceCJeRwhn8QANAdMJ9vxlV7+kTpXX42rj9E70ODi5eDkwRMolcCegXHeQfHOvlFeYSkq92CtV2hqcZ1feCJHomML1EKVs4tvcFxmUURqbkhipikqSePp5xkalV1eW9c9mF9dX1bf3NjZK9MZsBQ60NtrhyyhFY9wOCQahcagsFgAUyQOj0IgbdBIGwwINJJCIuPxRHt7wd5gQhe13jU6PqP4cF1LR//Akcms3OKikpKUtEQd1J+riYyNj0lIcXBxD41Oau4aqmjoCE9IL61t1bh4ocgsqcY5NjWnvKG9tLYlu6TqcG1LTGK6o6ObQefoqNW7O+g9HHTeBo3JReek4Xu5KUqLUkuLswMDzcmpaalZeaWVje/evvPlvftDk4uuPmEHEdRXLPF/fQ0JR9Ps+Coog6m9BENmWKOxVmjcQfAcsHgMmY4mgTOQjsJTQYXHColB7CUjAyeqNRwFR+PgwKloHGwvIwS4C4klwMHpDUgKNaPiITvueRTqoz9ks98mun8E3AWzQUOTnPYeA4Nh/tlNvyfR/QA2BUfgMAwoHwBfa408aAV//ZAN9OVWcEBSmDUMAYOjYHCktQ0Ri7Nn20JTkcRyqQCaYi+CZtzvT66X7k3Ah1Ll7w8whaY9CYE4wWP4wLL7A0n1ag3g6f4Q0n96FAoRkKuUL9VItSqxWi5QAJWqxCqVWKkUK1QShVIiU4gkMoFYLhQDkipk4D6JVi3TKWQOCrmjWunipHdzc9Yb1HoHpZNB5eWsC3I1JJq8c6MjKjLSO8uLxzrqF0Y7TrbXXcpMv5gS/35e2k2Dw7tC6bt80Q0i9X0C9WMM8SsM6XsE6W9wCjQ8FBoSSnqIIP2MIP8AtYmSvsFQv0aT76FJXyOwn2Mwt/DoD10d3zW63E6J+2qq74ORzjsjfe9MDH66NndnZfrESOupxd7Vmca35jve83C/CweXS8IPCPL3CMaPMOodJOWd5LgLA40nRto3x9pXhptWgUdHWzYBSSdatsabN8ea1kZqV4arV0GMVK+PVq+P1Wzs2XRjsvb4XP3ufBM0436+5cJSF/DoiZm2N07N3P/gAiDpR7d2T6+Ob84N7iz0n1zoBhLdne88ebRz92jXzkzr8enWk0e7V8YbVyaaN+e7R7vLT62N/u37z5/9+vDF09/3Zzg9evr4t2dQTqjHj6B1qgBJ7755e7yxeeBw0Vzr4ZnG7LnW/GNdJSs95UvdlXNtFVPtlV2VOaVp0RFm12Czo1rB1GpZH3104f79N65dW3v06Otnz3969uyX588fQc1hUEPpH9Ob/tj+v23PXwB87q3VsE/SvUZScL6Ao8+gXvxnL6BGdlBV+vX5s0fPn/5+b3vzhpPzhwjyfQwd1CMBTMGv2fdIytcY6jUq4/3S/K/OrS33VzQWhE60Zi90FUzUJa11Z58ZKdzsjJ+r9p2pcj3ebbo0GXZq0PvcqN+5MZ+zo94XJiGPXpoKvDwZfGrId6fXa7vHe7PLa7Pdc6XZbanBZbvTZ6vdY6PNeLIXPD7g8nTYpZnQC7OBpyd8L86bry8HX1nwPzXhfmne7/yM6exU0Pnp8DMTUWcmkqZbwnKTVO6eVJ8QkWe0xi3RXZviJ4v0iPN3GnRUXmDZfoqlfYWmfw0qvmj8fRTuazThQxxjx17UHeY/OFB37Mpq54mR2o2+rgsLRUd7gmqyDMnBrsmh6hCvkPzUY5dP3fr8k8XLZxYvn73wwbspDZVBeRmJdZX2nkZtdOjRW1fWPngrsqoMq5D8i40lXsCHms1I5JctwIc8qq6jq3tsHFw//+3llw9gsS8dPJBVUVHb04OztUUwGCg6XezkdP3DO7s3biiMRoWXp1dctDbAD6Bk+43LmTUlYqMOkBRwxODrW1Bb19Dd62ry5ynVQo1WanCs6eqeWF/rmJmsGeod390cP7M1c3X3yPmN4UtbzZvTMa2lnsWJXkXxyjg/Q1qwKNJdEG50zArRpfoLI11c8kK8S6PVid5OmYHCcCeOWcPx1lAdJRS9mGaQMhwkZI2QpBJRdBIqUKmrVhTqo0kK06ZGypOC1VmR6txI+3gfRpQ7K96LnexLjHJlpPnwS8IZ2SZssjs2zYOY6YPL9Mak+SKTPPGpJlpmMDU9mJroz0kNo4b60AK9BJGB9gE+4iCzPjrCOSZK4+fLkss9w8MB1wrr6/UmE5Zjj+Hak+USgkyMFHCt7Nmv0Mmv0kiWFBqCyqTYC9giGYMnxtPZcDw0lhRFou5npAFXdHA5RxNI+9PqCVQGmWGLI9MBPcEeQwQepWJJNBCApCQ6GwT4WmssHrhh36OAngQGG6gUHAc3SSw7EMCm4H+xxhAPILAHULjXUNjXsIS/oDAv4wgWdAbMjgNjc2AAuAIJR2vQ+prVRg+5o5ODp7fS2U3q6OwZGpFaXBqVlWWKjY3Pz8mvr67t6xw6NnP05Ob0zlrP0YmqvvaEoixDgKfAQSF1ViuNeq2Xk29UUHBSlDk21CvCX+3jyjYo/dIT6saO1B4ZCM/LDs/PiSspLunoOLK43DYw3NY/PL2ysXjyzPrla3WjE1FlNeWDk/UjC4Xto4PHdo9ffX/n2vsX3v5o88KVrMOHvcOCGnpaL791tXuw1+Do6Ohs8PRyU6qkgBgSqYBCIzFs2TgSGUukWSEIHJE2MCLFzRThE5oQGpseGJ4QEBxjcPIRSPRwjC2GJjZFZx9uH/WKzFC4h2QcbvENT2YLNXYiLZktRlE4Qo2LW1BUTGZhUHyaV3hMSHJGYFxyZllV1+jk7OrmyvZJg7uXBRwFqg1WcFCbIAGKYnBYLA6DxiBRaBggKQaLQMIt8Wg4DosEpMJisFQqw54r4vGkQrHKzcM/M6dkeGx2bHK+pLwmKjbG1c0JPCOZQubh42sODtU5GutbuwfH54x+wQCjh+vbvIMiXX0DJWoDX6auaekcnV2KSs6S65wdnD11WmeFWKmRKvUSmZrPd5SJfRzUbnpJeICxo6miqaY8KS62tqa+q3sgPbOwqa3vzPmr7370+Ykzl2NT8u2EGhsE7eXXUUi8LZ7Go9mKOSIlOEWt0QQ4noyjsvF0WxiWgsQzsESmNSAmCosiQsOREXsLN6AJ5L3FHXCWCBR4QcDZC9+bigdNkkLhYXDMvkRBHDho/foBqwMgDloDUFrbQA2igKTAo4cAUq2RcAQOWr3JBg0M+k+PHoRZ7I00BSSFevNtkJZw9OtW8AOWMBgcfCHcwsLKxtrGBpT2Ag1HkAkELttOBA0khZLkS6EJTPL/WMNJsj+odG/2PaRSmVAC3gw+xx7q6+fyFBKpk95BLVdI9gaVgpv/QVKxwJ4n4Un0CgeVSC3hShVCBSApgKlStNdrL5IqRODbCmUCkVwoUshFSrVYq5Lq5GKdRKSTifUqmUYt1ehkwSF+WWmxRenxrQVZR1vqd3s6z3e0XG9tPJGbtZuZdCk48DxffIkveEMo+JhA+9oG/zWCeH9vKNdDJNTU8h2MtJdMlPAAgQcM/R6Gh2Yd2BC/QlNukSg3KfQbGOIHSuUHgd7XI01/W5q4Pzv6+dbCZx9c/vqL929dOdFcmHZiou/Ty9vHZzpPLnavzje9e6zrllj6wILwNzj+R/Bt4ZSf4LT34KQ7FYW7Ux2box1rR1rWhpu3xts3x1u3AEnHmjdHmzbGGtdH69ZGatZHa9f2SLo5Xgtin6Q7R5vOLbWfXmg9Pd96brHz5EzLzlQLIOm3H1x4+Mm1ty6sbx8d2pwbOrk4ePpY35ml3jOL3acWOk/Ote9MQxn1V0frN6ZaNmfatmY71+c6BluKzm3N/f7TvRfPH//2y0/PnkKtpL9BFH325PFjqLP916cXV7e6iksn6itnm0rmmnPmWvNmW/IW20uWuqvH64tGm8q6KvOKU6KSIvyC/BwkIlJoqNPf//7RRx+dfffdE0+e3Hv85MGzZ39/8vRXgA7IpC/+IOkf2/9j22smhfb74433G0n3qzB7/frQUk7QNHzw9/HTZ788A/Wnx7+9ePro250TN/Vut0FlEUV5iKR9Dyc+sMH9iCZ/gSOfYDB/PDZ9/8bOVGthdUbQcH3GUk/xem/B6eHi00dy1tuiJiuNc3Uup4YCtnu9Th/xOz/mf37c/9yo+dJk4NlR03av+1a3cavbbXfAd7fP52Sv94lerxM9Xtcmw65NBl8cMV2dDL4+F3ZtLvTClP+lowHnZnxOz3heWjBdPGo6NeF1csx7d9x/sz9oscU8Xu4+mOdSFSWL8CK7uWF8THS/UHFgmpd7hlkS6eyR6Z+ZbBp3UF1isD/GU79C4++h8A9guB/BRw+c+gGOeVwoXs5NXNmeGDozVbbYkTvTGtSQ454f45gSpI31c00MlvobPVMjU+oPF/e1Fg+0x9cUq0J9Bb6uronRsmAz1ejgXZDRfWpj6e1biQ01B23plgz6y2iMDZlqjSf+y//4HxEp6ZNr62JXl0MYDMqWjWAyJjY3Lr3zjmtwME0qAXuVp2fb2NhbX36RU1Oj8zeZUpOcwoNCspMvfPjWmfdu+KfEsJVikZNOaXT1DAmtbmuPy8hSuRi9QkODEhLqenuPnjm5cPHUyvULo6fXauYG03trIxoLgxvyVMkB7GADK9igTPbXpAQ4ZIbqs0LkSb7KZF9dRoAw2lWT5ueYHaiI99SnmQXhjixfJdtDSTGI6E4yjruGY1RTtGKCUkBzkLNctRwfZ2V0gC45XJ0cJowxKVJDVVnhgiSTbYyXbbwPNcaNGu+BiXIiJnlwCkNYBYGIRFfLaAdMugc+y0TM9CekmynpgezcCFpqkDAnhpscyokJEMUEc4NN8ohgdVSYQ2S4PsDfTqnE2NqqPT0LGxoqu7pcg0NsGIyDFDJNo6Jo1QS1Ai4VvMaivYREHcKRiXY8PJtL54ntJQrARyKDjd4jqUCqANf1vcGj0GQmFJ5MZrCpLA6RxgYARWChMXwYIpVAYeKpDHAEs8dTDIWOBF+FJSAJFDyNCb4bjsrAkGkIHAlFpEBrl5OoGBKNaS8QqXQYOutVJBrJZFuQKa/g8IfodJxYwnFyFhjddf6B4dl5GVW1hY2tSfmFnkFBjt4+CmcXpkTKVWtZMgVbrojMyBhZWpjZWmka6mka6ipurApOjTUEeKm8nB3N7npvZwdfF1OUvzkq0BQVEJkWE5eXHJoa4xsT5BbmJ/Zy5rgZZH5eaXVVDROjGQ11hpDg1MqqxiPDueXVmcVl+RXVJfVNszsnLn744bELF8t7BkIz8huOzHz+0y8ffvvD5vmbQ/PH6vt6KtuaSurKw5MjwxLCAoL8JeDCL5XotUrADeALuULEsmXQWEwskWwL4UFnK9AwuCp7mZNXSGJiVqmnOSI4IjkptdDFM0ii9mCJHQ3m2KisSs/IdI13hEtgvItfhKd/VFhsJlApkmSHotgRbAUG74CIlMykvJK04vLI1Iyk/KKU/KLW/sFr77ynM7r/619eAe8UHIO1RiBQWAyBRMDiMSg0HI0FVrXBYOEYtA0Ri0QjrK2tLFBIFAaNJ+CpdIadQKiQyLRGD7+4xHQ//xAnF3cos7pK5uTipNFpjJ6efgFBcq1DUGRsaGyik5cpOacwJbc4OCZpdO5YZWOLXG9QGZycPXyVjkahUsviCABzlTK1g0KnkyhUPIGLQuGp17rr5U5qYWpsWFdTQ2dzc01FdWdbd0N9e1FxdXpWSXlt84WrN27d/qR/bN4vMJ5CFxNoAhyNiyKyOWI1V6GlcsRUjpDOFTPsJUgiE00E3GfDcGQ4iYSnM4hMNpZGR5EoaBIFSSTbYHAWCNRBONICibZGYyxgKCjRKRxrA8MAjAKJgnhtbw9lG7WEQ42jex30MLC3gQaJHrREWAKkwtAIBA7cCzxqZYGwOgS33Jt6Dx4M9d3DgHrRr1nCDlrB4QiMpSUMkNTCwvLQXi5+FCAtGoNDg18kDAlP4doKFBKVUqraX+NeDDwqgBKUAoyKeEKpQCwX/VOcUqEInE4gQBkwVCoCd0Fd+dAkp72bMpEUPF4hAiA1KIRKCU+mlqjVYmh0qUIkU4iBUCUqsVglFSslYoVYKJVyxVKOTGIv4bM1Yq6Hk9bfyxhs9shMieprrVke7Fhrb9htqT9RUbKdEH0tIuhDf/M1nvhthv0dsu2HaPJnOMqnSNy3KOIP0HLZYE+CPvxhpO8Q5G8R+ystEb5D4L5BEO7CsXcxlE8xtFt02zsJEe+nxL4XF3v/SO+D8xufnl//5M2zty5vb+8sXL519tfHP5+5sOEoY3eVZ9374MLusd4T8x3Hj7Z+cKzrHYXigRXwKOYHJPY7OPEnOPU2inS7PBcYcXW0YWWw5sRI48mJtu3JtuMTbYCkG6PAow1rIwCjeyQdrV4bqdwYq9maqNuZbdqZaz650HZuufPsYuf5Y11X1vp3pprBRfet0/Nfvn3mm9sXbp5ePj43cHwemmh/dqX//Gr/ueW+MwtdJ2bbAEm3JpuODVVtz7Ydn23fmmk/tdLf15gz1F7+/q3zv/z03aPffvz9t7///vj3x8/A399///W350+eP/j8m4m2zraC/IXOptnmkqNt+bOtOdPNOfNtRQudFeMNRQM1ha2l2aVpsfGhPoE+Ojbdprgo7vmLb26+sf7VVzceP/n60eP7/yTpP6BE/C/+8UfH/R/b/7n94zn0dvzj+V5hj6T7GaGe/gMcgxpNn0CHXvwDkBScknuL4D978gQabvr4CVDpdRfjB1jqfRT9ewT5u71x3w8w1NtIwqfBIY+unv3i4lZ/dXZdfvRse/HGYOlKZ+ZWT9bpoezV9rCJGpetwYALE1GXxqKuzcZcmQnfHfQ9dcTnzIjPTr/x5ID76SGvc8O+F4b9Lo6YL46Zr4wHvDEXfnM26Oqk3/XpgFtHQ24cDb08E3hlPvjCbMDJce/TU6YzU6bjR3wW2p2nGhyHShx7cx17shzqo8WF/sySeGFBurQoV1dy2DOp0DOyxBxSEep5ONg72y8jzL1Xp7jIYn5MIH2DIT+0If3NmvIzjPQNivg2gbwhEw5EmUsPJ3sXRjrlhBuzo93TIp0Sg9TRPk7JQapIH76/qyjAXRHirYrwk0f4KMN8HONCtNFBrmnxzunx9gFeLpmJ09cunvn804jSIms79r/ZIHD2AhiV+bKlTWpp+aWPPvJMiMMIBFxnR6ZWXXtk4NMfHtYPD4mNzuFZGXqzn3tk+M6t65duv1fU1qQ2+xijQmIKc6a2V28/+Kp9YsTB5KV0c1EaXaROhpzK8vzq6qiMjPTyisLmxoK2poLuxqTG0uDyDKeMYE2ySZcR6FQQ4ZAXps4MUKWbFel+0lSzPD1QnR2iygwWJHiK4r3Uaf6qNH91qp8yyVsSZeSHGLiBeltfJd1FTNbxqQ5COzelrVGJU9oTNEJ7LweB2ZUX4CaPMmkSQ7SpYeIYkzQhQJIUwIn1sYvzs00KIMd7ExK8sXHuuARPSqaZngcM6mUTZ0Anu1Ky/CgZZmySNynFZJsXTknxt0sLFWVHC1PDudH+3HCzNCpYGh4oDwmQ+HhwHXR4Ps+KQuHrdEmFhS1HRpwDgqzpTIJURtXr7TzdcQ5auFL2MpH8OoGGtuNbEGhYhj2LLyMz7Rl2fCyRassV8kRSDJGMwOFRRCKKCBxJx5AYOGghUCYSR0YTqBgiDU9hYoh0UMCR6Fg8FUegUui2NIYtlkBBQcuKUtA4EgyJBXtwk0ihM9j2ZCqTwxUp1A4ORne2UIiiUThqJVevlXu5e8bFRhQWZDTU5zQ35TY2ZdfWh6RmRGVkhyemGNw9OXI5Wyply+R8rYGj1NsrdL4Rsfm11RHpSQ4+Rlc/Dzc/T89gsyk6NDghKiE3NSY9LiY9NjYjOiQB1DpCQpLDwtKjQ9JiIrMTg9JivJKjlSEmgkoi8HRNrDp8uK87F1rIvjwqKyutsFjv4clXaXLKy/tnZ9/88st7T56ef+/92p6BnMr6j7797r27X/VNzRc3NKQfLqnoaOqbHgmMC0VTMSw2U8IXauQyjUIqlwnFYh6HZyuUivXOLmKVzuBuikktMIUmUzlKKl8j0LqHJmS7+0el5FWU1XcGRaeW1nc5myLwHAWZr6VLDOllLemlTa6maFNYcsHhVrnek2orQZNsEXgakkCT653S84pKq+tzS0qTs7KdPL0cvbwLa6rRNPqfXj9AoDOsEMhDVlZoQFIiHolBwJHWBBIwqTUcaUUiYSkkAhoBg8FskEgkNOUJSiaPIRAoAqFEqdYB9sgUamdnV72D3tXo4ujspDc46BwdHZxdhEolX65k8PjOPj6ru7utA4PmyMjWgYHKhjpPk7dILuGKhDoXVxdPb6FEFhkZ19XZO9AzlJeZZ3RwdtLqDWqtl4sjj0UX2DKTIiPbausGOrpaquurS6srSmpyc0q9/ULS88vm17dv3/3mwuWb+SU1Uq2LQG0QaV2wdHscmy/QG3kaZ6YYsF5DsRNSWDwKi4ulMXFMFo7OxNDoSDIFQSIhiCQkkQTD4a3Q6EMIBAgrFOqQDcLCCg48CoPhLCwRBw/agAAYtThoY22FgNugQdhYIa0hkkJjSQ9B3fGIQ9ZApUgbOMYKONVqb0rTXuwVoA59S2uUBfCrFfzQXiYpC0ubQ4csD4K/FhY21tYwaxs0eH0xaPje643HUWxZXLFQLhUrhAIJz54vEUvlEjmUspTPl4pEUrFYKhbKxCKZWAzkKYUykooF0GBUnpgP4ClTyRUyuVwokYKHSAVyqUChkmrkUpUcapBW6aUKvQxar0khk6hEAq1YIJdwpGJbmYgtFNAEYrpBL/HzMiREBlQfzu1sqhhrrjzWXLXbVH2rquxiUPAbZv9zBt0JW9Z1JuMOmX4XBS5VpO9soMny36MoD+H47+GE7wFA4YQHCOJPSKjL/j6S8q0N8RsY8WMk4Q6V+SbL7jST+Ul0xNcVZZ82Vz2+vvPo6s73u+vvn1xeXx2rbixKzo0rbC6t6Wsamht99+O3p2YHEIf+UluU+OM3ty4cHz4+3XRxvvXLqfZ3JZLvbPDfI3APkSCIPyOo7yFJ75fnnJhqXB6uWBuqPDlcd2q85cREy8548/HRxs2R+vWR2tXhmtUj1WtgP1y1cqQCwHR7qvH0YscpEAttZ5e7Th/tvLw+dHN77PhEy4nZ7tsX1j5/49QXb567eXJpa7p/e3bwzH+Q9PxK/5nF7pNzbTszrdtApRON29NN2zPN27PNm1MNy2PVk33lE301l08v//zD548e/fjo8S/PXzz97fe/P/r90cN793aOLbeWFPdXli50NM40ly52lE43Z080Zc11FM51lk21VXSW51VmpRQkRYeb3Pw9dXTCoZGh+n/8496V6yvff//+46ff/v74wbPnvzx7/jvABUTSP5JA/bH9/9r2TpH97T+L/yxA/4C/z6ATMj3uxAAA//RJREFUCRpdCmUue/b09293T14RyD5DUn5CUr+Dk76D6pqgZkkBTn0vPe23axc+OLXWW5lTlx051ZK1OVC80pG5M5i9O5q21Bu0MRFxeSb12njK9ZmES1Nhp4ZNJ4c8L06ars4GXJz0uTjufX7E6+Koz+Uxv6sT/jeng69PBl6dNF+d9L0+7X9rLujqTMD5MdPZUfPOkO9qt9vRVueZRofRas3QYUVPoaw7Tzl62GW+xnui3HmswmFjKHR7Jv74sYyjc6ldI/Fd8wVdqzWpXUnOme5OST5xoe5DWsk5FutjHO0hnP6TDe17BPEeCvsVFvcWibzF4x92lHuZHZxiTMaUaNeYYJfYQKfkQMfUIF1yoDYpWJcQrI3xV0aZVAn+2sQg1/QoeZS/LjHctzhLERvCDfQOrije+eTDc598EpiTg7Dn0WQqW7UDni9JLK24/cOPtRNjVJ3GKSrcITRIHxIweWLr1HtvxpcWuIQF+cRHBWUkDSzNf/rjw6ufvR+em6YN8HaPDg3LTpk4vjqxuZpdU55UnBdXkBOanphWXhyVneESEmgICdKHBkr9PRVhXopob06IAz/KSZLkrswyafMD1bkBykyTPNVbnOQhSvWTZAbJs4MU2cEKUEg1K1P9lSlmZaKfLNZTHO7CMWuZnnK2p4zuLKTqeBQdj+EkpjmJiXoB1UXONztLw73E4V6KOLM6OUibEiyNNYvjTJLEAGaUJzPWj54YSEgwYRL8MIm+2CQ/XIovId2HnO5NzzORMz3JqZ6EBDdSsjenIExQEsNID6Qmmu3SQnipYXaxZrtIkygmSBwVqIgOFpk82A5qmkqO5tiiWUyGSJxVWlHfMxiTU8AxuNgIRAw3N4KLM9bZ0VosfY3GtmJyrGm2aIY9DE9HExhsjghPoPOEUp5IBi2YQyAhCCRLNNEKQ0HgGWgiE4WlofA0Et2WSLPFU1gYAh1LoJMpbDrdnkphs1n29hw+jcoikaDspFgMEYXCkckMGo3N4fBlUhXHlsezF8llKjbHnspm4BkUmZOuabh/+sRm19HZyqH+9LrqwMw0h4AArlZH5vLVru6ORi8OX0Lj8uwVCqHegavSS/TuPIUTV+Wo9fKWG50dfb1DYqLDomPiMtKT8rKjUpMSc9JS89MyCzPiM6IjUyNjcxMCkkKM4b6+CSGpFflJFfneaXGGmDBliJmiVTD1aq/Y6ObR4eLmpqSCgtahI+EpKcEJCRPLSyMLC1c//PiLXx69/fmXH3997+jG1s3bd2bXNgtqagvra7OryjunRudPbGg9XV6DHWKymHKB2EGlghpJ5SKhiMewA86XegUEBUYleAfH+IQkOHiEMoQOeDvZIRzDwTs0OqMk63BjXE6pziswu7zBPzZVqHPjql2wTHFIQl58ZqVU5+PiHRmZUODiHSpXGzl8JU+owOApeCIN2DEkPDIqLs7F3U0gFUsNOrGT/l9ff+0QComlUGAoNAqDwRFwKCzKCm4NQ9vgyVgkDg5DWuHxaAIeD5CEQCDQaDQcDkiKsrGBHTpkQaFQOfZcPl/g4mJ0d3d3dXUFe5lCrtHrlFoNCE9/k9LRgWTL4shEyflZCTkZcme9zsNZ7QitOWpw0WkNGhc3V4Ozk6e31/DI2Hu379y69U5zc4eLi7tWY1Aqde5uHnKx1J7NVgiFfkZj0+GKrtqGityi7KSsqvL6hMTM4OhkF/+Qyq7e6++8c/32+yX1jY4mf6pIbkNlHyTQ4bYChsJgq3a0U+jRNFsaR0Cz4yNJVBSVgSBT4UQynEBCksgoMglJIMCxWBgGDUhojUSAghUCYQFZEw+zxllaAl+iYTYYGGClJcLaEr4fAKNwG5TNXg++FWAoHGONwFjC0RY2yIOWe+iERovuwXSvix8UrKxQFlYoy72p+tYArzCkpZXNQQuoqdTSysraxhqGsEGhERgsGoHCWNmgkOD3h27LF0j4AjGPL5RK5cCd4HQRCQUymUQhl0GrgkqATYUiqUQsk4uFUoFAYi8QggNqqUylVEiUMr5UwuWLJHyFXKBUiJRSiVIhU+rlKoNcrpdKlTLw7ThSLlPOY8hlbI2W6+Yi9Q9wjI/3aypNn26uPNpYudhYsdFceaO15mRs+AlP45sOhveJrC/wtE/wxM+wxLto4rcIwvdw0g9wyJ3fIogPkKQHMMJPMPKPCNIDNOUrJOFzFOFTDPkDFPkzKvd9tuAtrcM3ebmfV1e+29P286UTf//0zS9vX7h4an5xrK21OCM5wtPDU8Hk4Ej2JK3ZNSgjPqU0b+zoeFx8yF///D8mhhp+uvfmlZ3RUzMtHy70vJ2f/CaDtb+S03cIwkM08T6K/BaZebsqd2e0am348OZIxfZw7cnxpp3Rhu3R+uPDtZvDNevD1evQHoqVI1VLQ5WrY7UAkbsLHSfmW08ebTm33LsLSLoxfGH1yMZ42/mV0U+unfzqzQt3b567sjG3MtxxfLr/3NLwuf8g6enF7t2jHTtzrTtAolON21P1J+cat2fr18crt2frjo2Ud9emHOksOXdi7u6nb/30471ff/np919/fvjd/VNba31NtRPtDTOtdZP15XNtlUc7K6Za8saaMme7C6e7SkdaDreW5hWnJKZGhEQFeHs6ySU84qkTM8+ff3v91uaPP3/y/MUPvz9+CKU2hcaSPoVI8d9kjfvnf2z/124QSaGcUFAGfVB7Av9cTUp904b4E4r6AAVNvX8IJ/0IJ3+FJt8g0T7IyPz7tStvrcz0lCQ2ZAVsD1dsDOSv9KbujKZsTcUfX0xYH4jcaA3ZHQg5Nx5yYSL4LCDmuO+5cS9A0itTvhfHfC6O+e6RNOD6RNClI34XR/wujfpdmQg4P+y72eW81KKfr1fP1Gtm6rXjVaqRCsVIlWqyXj/f6rzU6Xpy1PfSbMjZSfPuuM/1lehLy3GXjmec2clf3Sxa2q0/slqb1hjlnePtkuXvkeQbE+DUqRReJjO+wjIewqkA1g+glTaw36IIHxLpS7bMZnd9eITZMS7EKzXcnB3jkx3llRujTgzUpYYa0sM0AKPxgZrkYFGcnyojVJ8RpU4KUyWEyeNCJFEBwjD/mKbaUx9/uPveexkNjXSlRm8OBuEblzS1u3v8nbfDCvMU/r6+KYmu0eEZ9VUf/HD/xFvX/dPifRIi/NPjfZKi5s/vfPr4x771uYzmitKB1vLBtr7Vuc6FieKuxviyXL+UGKcIM9+oJ0jtEVwGVsanG1Q8HydtrJ9Ldqg+01+W7ClN9ZZn+imyTPJ0kyTJSxjnLohzk2UEyLODZen+wKO6vAh1RpAswVcS6yWL9RKFu/IDHVjeCrITn+YipDoLqE48soFHdxWz3BVck4HtrbX3d1TE+GqSIIyqkgKlMX7iOD9hvB83zoce6U6K9CDFm3AJJmySGZNsRiX6oeI9kXFuxFQvRq6ZmWOipngR44yMVD9BcaT0cJx9bhgzPYifGyXIiuAkBNrFmEVxwYrEMG1ypDjQi+GopmlkNIWEyOMS7Dj2cmVyYcmRheXSjh6ht+8Bey7Z6ELxcMcbHOAisSWbg7LnY9g8GLjeY2lMtpBMtVOoDRK5DokhoYk0HI0NJzCssDQgVQLNHo6mkmgcGtOewuAAmFIZHArNlkplk0gMMoHOYthxbLksJofFtOfY8YFQQZnHFYGyLZsrEkjt2DxwE1x57ezs2Bw2mozjKyUdY0N9c1PBGWm6AJO9QUeRSnBce4ytLUssVbsY5RoDncVj8QRCtVqk09pJ5Dy5jis3SAyeGt8AtZ+/R0SsW3CkT3hcUn5xUl5eUGxMRFJ8bHpCXFpcbHpMXHZCbG5iYGqEV1xQQHp0RF5qYGa8a2yYc2yEQ1QI38OFKBMxVApjWEhRS1Pb2Gjb6EhOVWVVZ+f6+XMN/f0dE5O37z945+5Xn3/38OGvv37yzb2W/qHmvv6ZzfWJteVTb1zfvnqBq5b/+eBrRBLRnsmWCQTAF2Ix+HG59gIetLSqHVfu4Co3eCqdfJUuZoHW017pYoGls2UGj5AEz9CEmKxS9+DY8NS8yPT8oPj0yLR8tlhPZMnsRE4CpXtGQX1UYkFAeLJfQLSDs7dEriWSGRQqC4cnMlhsOx6QiVCuUXkE+/P0ylfh1tY49EEgITgMTyDg8ND0JhgKgcQhoWSdOCQMaYNAwHB7G2pvAyTd28MOHjwIh8PxeDyTyVQoFE6Ojq6uRgcHB5FE7OtvdvFwB1CqaKjLP1wqc9ByZAKZQe3i5yHUymQOSrWj2sXNwcPLVe+gdnJxdAB/nJ3yCwrrGpoKCsvM/iFypVand9bqnPR6JznAk1YnEwrJKJSXwVBTVNJcVZuXntvU2BEUFmuOShA6GiXunnFFRSduXn//7hdTq6saU8ABCuNlFP5fUcTXiCw8X2avccKyedZ4MgxPtkDhLNEEGzwJRYaGLKOg1n0CAoeHYzAwYG4MGoZGItAoGwQSENMGTrSxwVtaYmysMQg41B2/j9G9tZrgwKMgrCxgllYIGwQWgSaAsIZjD1ohDlhA6zxZ7E2EstojKQxIH2IoxtoaY22zv0Q+Go5A28AQFlZWhywPHbK0tLSBcpXCwQsMfgYMxgaFBca1QWDwJCj/F1ClVKaUSEENRsznCSRSqUatlkllYolYAjwql4tlChHUYCoXSWRyGbCmBFpaVMLnifngMUqxTCtWaEQKFdRECn49ZAq+QGTL5rGpUhHbSSMM8DYkxQUW5Sa21BQO9FXPjTScaa58u6z4RlzscYPjZVeXD9zdbvB5Vyjk93Gk75Hkn+DgwoR7gCTchxF/glN+gJG+gxPuo6Dcot9iSffQxO+x1G+scF9YEz4gMd+Sym9JlOdlmm9qq78e7rk3O/rk+vm/vXH1i7evXz2+NNnXUlaYFhrq7eaoUnNYQhZeJqVLZGypXqrwdOQ5aw2B3nVdTQIJ5+Dr/3717NKPn16/sjx4cbz1x2Mj57xdb6HxP6Fo9+Gk+yjCPSzhbSzuY2+3DzoOHx8u3xg5vDVasT1ad3ykFmAUxNaRms3h6o3hGihGav8Pks62AJLuzLUAkp451r0z23Zuuf/UQu/mRMeN7bkv3zz3zTuXP7t+5tyxiWMDrdvTAxdWRs+vDlzYbyU91nNqoXNnvm17pun4dOPOTMPOXP3OXN3WVNXaaNnKyOHF4cODzTltNdljAw2rixNndreuXTq7fmy+r7Wut678aG/LQmf9dH3Z0Y7qo52Vk6154y1ZMz2FU10lR5pK28uLipKTYgPNsSEmlYjhahB8+MGFv//y2Y03jv/9l7v/+MdPvz168PzF78+hZfSf7INi34X/hdv/IilwzX7hj+3/kg16v15AmaGeQD37T549h6bgPf7m4qW3vf1vIwlfY4gPEQTg0QcI0jco0jdI/C0C9d2M7L+f2npreaQlJ3S8LvVYV9bmUNaJ4aStifjtpdT5rqCREufpGueNHp+zY0EXJgNPHvHa6nU6M+J5Ydzn4rjp0rj/xVHThRHzpeGAcwN+p/u9T/R47HS7r7c5HWvWr7Q5ztap5ht1q13GjV7PjT6vnWHTmcngq0tRlxcDLi/6Xl/2v7bkf27a8/ys36kp86mjkWfWM9aP5fQPJmYWevtEKE1JrqZMX2O6rz7WNdZVPMNjv0dlfIeEVoH7HgHl+/gRTvgOQ7qNJx2XiIpDTAkVuY1H+6unO5ObihOby8JqC31Kk52yw5WJJl1SsCE5TJLoL80M0eVEK5JD7SP8+FFmYUwAN9SPZfIIrz68cuPa5S++jC89rPD08YtLNIZGpFXXXPj449XrVzziY+S+XmF5mT6J0VMnN+788G3PsamIooyI4szwwsyJ0xvv/nrv9JfvHH3zzPTVnaHTx/L66/3zE9xTwu081HAxAyO3teZT4SI6RmZHM8jsvQxCfxd5pIcu2U+b7qtM81ak+ynSTYo0kzzFLIn3EcV6S+J81JnBqqxgaZKfLNmkywpVpfiLIt35Ya7CMFf7AL2tr4rhISU58amuIpqbiO4hohgFDE8Zx18nDjcqYrzlMT7KBJM+LVSTEiRPMItjfERxPvx4b9tYD1qUGz7SFRftiYv3wyWaAUyR0V6YGE98vDcpyZuU7GWbHcBO92Ume9ummbk5waKiCF5BBL8gSlaaIM6Ptk0Kso01y1Ij9NlxqsQwntmN5qgkqcQ0tYwmkzClUrytHUMkiczIGls/3jY3L/U3IxQysosT18+L6WJACPlIHg/JtiPaCZBEJo5sS6HzdAZ3hdoFgaHBsXQWX8ngK0l2EgZXTmUJMQQWmW5vyxHbccUsOz6DZU+mMfF4so0N0t6Or5JrxCIZACgIcNnkcoX2HIFICB2hUZk8ewGXI5CIFEqZSiQQ8rgcFoeFp5HYYr5Qr+bptFy9liaVEPh8ilBop1QJNFqBSssVK5gcIZsnFMrlEpVCpFDwZUquXK90M8t9QwU+odqwFJFPpMIUHZKeH5GeERSfEJ+VlZCdFpuemJCTkliQFp2TFJAaFZAeE5QZ7x4b5hjqrw/2V5h8OC4GO0ednUHL1qrIEpHazyehpKhlbCS7pjomL3diY620rdU5OHj7+s37jx5feuf2+3fvfnD3y8tvv/vh3bvHL13qmZ6YXFtpOTKAolEOImBkCplJobLpNKBQBpNCY5DpbDqVzcaQaQdhGBzd3ic4zhyRovcM9giO5Sqd6CItUCnYR2WUFNd3p5fWApVGZxSkFVVpjf4EpgTPlHLEjukFtX7Bib5BcW5ewUQqB42jYvEUEoVBpTNZHA4Ki6WxmFonQ0lddWZFMVsiOAC3sobBrKFOeSgBFA6PxxGIMBTSBgkHNrVGwG1gNhgMBtAT7BF7GyAp2NvsbaAAtEqhUPh8voPBIFPKwftXVVvTOzjg5uWZkp05s3i0oaMtMSu1c7g/73CRzEGlNzpqHDWuHk7evp4GJ72rm6vByQDoZHT3UGv1MrlaozUoVFqVRg9CIlOwbDngm4tFAjwKScKiwgIDUxOTiwpLt06eiUxOTywsy6xtKO7uKR/sO3bl/Jtf3b1854O5S5ciCosRtvZ/ITP+hCG9hCIS+DKKSA6nsVE0tg2e/DoM8zqAJwnKF4HAEaGZTGgQGDgKDUeiYEgEAgkQibSGYWBIEhxBsrLCWh5CWFrspRo9BPtPjMKskaBsCUhqCQckRWOISAzRGo45aAnNrN9Pqg+RdK9nH47AwhGAoTjg/z2PYmxgKBs4yvqfJLU4BPY2VuDh4BtDQwbQKDgWD8ISAc24whIpdDaHL5SBl0ip1AFh8nhioUAqBdQESJXLpXKVVKYSy5RSqVIklIig+4RQcnyJvVQuUGvkWrlEJ5FoBGK1QKwRSdVSmVouddQr/b2dEyPM5dnxww2ly5312y11u7WVJxvKdiuydj3dbsk07/Mk7+Gon2DInyFxX6HxX+OAO/E/2RB+hBHuA48iyA/glB/h1Ic2xIcoMpDoZxjibRz+TTzxTSLtU6XhttzwYUjUN/39Xw8OfzY1++sn79z97I3Lp1aODnd2VBYXpcRH+fu6qBVCO5aIy3FWqn3VOlel1MVJbnBS6l31Wg8njkau8TEW1JUg8Qg2C/vVx9cf3rlybXn4xnTPo8Xxmx6ut5HEv8EpUHcimvgNnnABj/oqM+a9werNPZIeH6/aGa3bGKo6fqQGeBSKkdotcGSkdj9Wh6uXj1StT9SfmG87fazzxHzr7kIbIObWVPPJ+a7Ti33b091v7i7ee/fiV29dvHNx59T8yNJg24nZoQuro+dXBs6t9J091nt6sevUYtfJo+3bs83HZxq2Zxu35+q352qPz9asjpRtjldszzYcHSgfbC7obyltrsxvqS090t3S3VQ92FI91lo91nh4saN2raf+WGfVYlfVZFv+ZFvObG/xRGdxf0NJR2VJQWJcdIBvQriZz8YmxHg//O723bs33rl95tffv3rxApD04ZOnv+y3ku6h4o+O+z+2/7836PwBG5QOChpVCoD69MWzR4+fP370/aXz102mtxD4+2jK9wgCVAdFApjiv8aSbuHI76enPzixenGys70gqq8kYnsg9/Jk7tZQ3OZk4sZw7GS155Ey7WSNfrPX+8xYwKkxv7MTfmdGfc6O+l4YN18eD7ow7H92yHRu0P9sv/lkr/dmp+tqqxOIkwPel6dCTx3xOzViujwXduVoJIjri9E3lmLf2ki8shB6dtr3zITP+Sm/cxO+5ybNuyP+G4OBK4Nh4+0hhelafx+Wny/XL1jmFan1TjUak539g5WVrpJdLvsrFPgsI+89hf38VsSv0cSrNEar0aG0NH3qzOLiW6d6t482HBstn+mPaSkxFsSo0gLVKQHaOH9NaogqK4Ib68ePN6tzYjkxJqyPAyPIwzbIm2TUq6NDl2/euPbRRykVlQ4BgcawiPjiksmdnU9/+Vv3wrzUyy2yIDsgI7G4p/nq3TvnPnl7/srJpVvnJk5tzl/b7T+3VHq0O2+ixbc0wSkr1M6so7hJOX46gkGA03HJjiK8lkfS84k6PsuoFAY4CwKdRKHOqgRPVbKnKtVLleYnTzHJk0yKRH95vFke769KDNSkBoKfXJrgI47zViT4SmM8+WHOnAA9x6xleSsYHjKWh4zpLmV5yli+cqafjBOoFoY7aZJ8nLJCfMsSPQpitamB6uQAeYJJFu+nTPaXJPjaR7vbxhgZUUZKpBs62IUQ6U2M9iVG+ZCifChRPswEf1a8HyPexy7Jzz7Fl5vqK8wMtM8wc7L8eflhouJocXEsPzeclRRgl+APXkBDfqI0Lsg+wN3Ww0DRyWkaGVUuIgp4dJEYw2ITuLyg1PTpk7tTZ07rIsJwGiXDzWDv7cr1MjL0GopMRhXKbIh0OJ6OIbKVWje52g2BYcGxbCZPbStxoAvVdHs5015mx1PYcWX2PKkdR0Bj2BJIQEgEIolMwJOUcpWzo4tcrrS3ByTl8ngCUGCxbKVShVSm4HJ4Qr6IxxVAUzr4IolAYG/L5PPseQIeioAjsRkaN6PKaGRIJER7Lksqlzm6ijR6lkBqy5fZcsV2fJFAIhHLxHJoyoxBoneRugcIfKLYPnHi8HxJRL46Kt8vpdAcnxyakp5eVpZcmJeQmxmTlRKVnRyRnewSbnYI8TOE+ivN3iqTj9zLw06vpcglKK4t3I5FkopoSpmtg5YiE5uT4+uGByt6u2d3T8zu7uQ3Nu7cuPXRdw8nVtYLamsrmlvnNrc+vPvF0qlTeTXVnaMjTQN9f7E4dAgGYzCYDAqVSiISCFgiGUek4IlUAt3OliOSoMl0awxZ6+Lr4R/p6hsaGJvuYg6XOnrZyhxgZHux3jMwNtMjJC46syi9qMo/MsnVLyw6tQAcJbIkWlczT2LgSw32fBWZzsURGSqto6OzO4FCpbHYDFtbJA5w17ZzeGBqfZGvlgoUkvqGBp1Ob2lhjUKiofWb8GQ4Em0Jg1tDzYRIGzgkNOxeKykwKDScFHjMxgbswRFwE2wApmg02p5rL5KK7ew5yWmpg6MjA8PDscmJIPpHh9t7u3tHj0QkRItUEmcPV5VepXPSOBod1Tq1g7OjwdlJLJM6G91UOge1zsHg7CqRK225PKYdx47HpzCYQMYUOoXBoL7y8ksSsdAcEFBeXXfj/Ttjy2u7N97Yefe91TdujZ45UT03kthS45Wd2rAwd+rOnZrRcW1YJJIvOUBhYXjiQ2QGgm7LkCgJdvxDaMLLVggLFA5BpMCxgOBYGAqD2l/CCgHADTyOsLKwsbQCPCXBUWRLa+zBA7ADB2wOvG5lcdAGBl4aOAaFwAKSWlnAQOylJgVkB+jEAktCOUqtENDa93sr4EMjIcCDoXyoWBgCj4AT9j1qbYO0skFYweFQwGwsbKwPWf+TpCAsEDavw2ysMWgUiYQmk21QaGjFVBLNlgN86ajROItEKqFAKRWrRXvZ7hUytUKqlik1UrlaDF5QEaiRydQamUwpkEjtQYgFtlIhRykWOKllZjen+DD/goy4xoq8kfbq2daqEx11W8U5l/LSbgQHXpWpbyrV16XStynsOyjy52jyPSzxWyTuBwzxARzzAAOuRLifbUg/wkj3UORvoHsp96Ac9YRvkIT34Zj3+MLbXl7XfP0uBAT/OLfw3crqz6dO/XT79odXr1w4vjE50FFanBUU5OOglUns2CI2SykQamUKnVJtUGs9HZyDXDx9XVwMBrVap9A6OTi4ucgc9E4mr9icpNesX3f31P3twUfffHD57LEjN5dGfjs6+o6H8Q4M/3cb4ncI6JpyH0O8RMB8nBr+znDt+kjF9kTV9ljV9nDN1mDVcbA/UnN8pHZ7rH5nvHETUmnd8fGGrYmGdVCebASgPH2sC5D0/GrPxbWB7ZnW04u9p4727sz0vH9h/f7tK1+8cf7tU+vbUwOrw52n5ofPLY+cWerbax8FHu3cXeg8ebRtZ65pj6QNO/MQSbdmqjenKo9PVu5M1W5PNR6faduc6RnrqhlsrZwf7pzqa57sqpvtrl3orl3uqlnvrVvtBeWKyba8qY68md7i8Y7i7trC+qLsnLio6EDfxEh/mYDc2pT/2y+f3ri59dndm4+e3n/2/KfHT3/aI+mTPU9AoNh34X/h9gdJ/2/doIwN/3jxFGoifQZOKCh/LrTO6NNnv//y4smv3108f9Pb/C6K/ABF+R5GfAi1lYLKKPEbNPE0mfZxU92v711dG25pzAoeKA69MFGyO5q11Be9M5GyMxY/3+o9WqVbanc/OxFyeT78+kLEhcnA8+MBZ0cDzg8Hnh0KOD3gf2Yw8CwIwNNR05kR06khANbAG/PQEqNX5yJuLEZfX4i6Oh9xaSbs0kz45bnI81ORF6aiz4yGnDoSeOZI0G6f/3yt83CJvjNXdThWkGiiRfowYwOF4YFi/yCpX5TSL0kXmOqYFOvY6yo7Z8f+DE/5DoYDnx0g7kP9PsSPibQlAa/O27G4IqN1eaR9YzazvyGhrcy7KNEhI9QpPwrgTBRiBM6TJAexojwFqYEOpUn2if7W7nKcnyMr1JvgroepRI6xkSfeuHnt40/yWprdIiNcw8JCszLPvf/eiTdv1R7pH1xdmD69NX/xxIXP31t588LstZMNi8OJTWUxDYVOOeG0IC030hmEJNZdHG1k+2vsTFq6h5zmJiU5CQkOfJIDn6jnM90UXJODINhJGe9pSDerk72USR7KJB95gi+AozzOpIwPVCeEaBPD5HF+oigPZYKfLNabF+IkiXLnhTjamtR0TxnFKKK5SZgeUo6vWhCo4wbr7YI1sng3fYbJszjKXJUcUJPmXhjjkBGsSQkAoUg0AZTLE03cCDe7MBf7KHdmmDvB7EQN8qAGedqG+3IjzbwIEzvQwzbQjRvmZR/uwYl04yd6q/JCRZkB7GQfuwx/MUTSaE5WsG1qoCQnUp0fJ8sIlyUGS6LMXLMr3VlNc1DQ1FKCmM9WyukSMYFrT+Dz/RIS5s+dGd7e9EhJQMqFREeFLNiP6+4icHOhSmU2FCaSYmuBIgvlTjKtJ5rIIzGkFLaCxldThWocU0C1k4gUjkKR2tZWwGTakUhUApFMhNatp7NYLCEfYFNib89jMtlstp2dHQfsKVS6HFyctHrIoxBVwXUU6oaU8Hg8NkPI5WjVKpFYLJbLpVotg8dnCsR+4RHZZeVRyZkynROJ9f9h77/jojr3RuH73Pe9W4qdNr0XZhiY3nvvjYGZYei9F8VesAsKCiIqCNKbIAKK0kWk2GvUxJgY06Npeyd77yQmuZ9r6Tnn+Zw/3n+e9/2893POZ1/5uVzMjJNZs4ZZ36v9LjaFwQ6PZDO5QhafzxfyuXyOTK1hKfV0nZvjzeenbdOvr/OWdyZUtCVu2W9NzozOzE1buz42MyM6LdmblRabm+bMSJREW7l2k8jtgPwtl5LFQiybGS4Vs3UaicvuyEiNLcg1pyWtopERLIanIKei7eTw9cXTC5f2n2w6MXBm77H6lJLVEovF7Pdnr1t/8eatp19+OX3t2tSVq5XHj/9p6TI4BhceTg+nUMgkAg6PQWOhJYSI4UQchUSLYpMjWaFoUhRfnpRVHJ9e4IxL86blOeMzNA4/kSnF0AVktgJD52+tOHy0pdfuTbZ7U8oPNyZlr4bhGDypgc6SkWg8nkgb409WaMzp2QUZ2QXUiEgak0VnseE4HJZKtnhd8bkpdF5UZn72tevXfV4/PAyaqfPmm0tDQ6AWOQQKC/UfI7BhMCBOGBoDsAVftWrVa5KGhIRA7aX/o4Db0Wg0AokgUymMqEg2j2tx2KuqD23YuimSxTTaLI5ot0KrEcslYoXUZLdoDFqNUas2aAVSsUKjNtmsIplUazRKFEqOQACCGhGBxhOAnhF4HI5KXQkLhaHBK0L+5a2/pOdk9J85Mzw1NX3z1uTtuyNXrx7s78/Yu8exrlCQGkNy6jAGBd1lWVNXM/HwQf/V61k7dkcZLESJHMcTI2iRyCg2NoqPokaFEcKD0IQgFC4MSkGKg6OxaCweg8EjEWgEHBkaHBa0MmRVMCIIhguG4VYGoVauQgQFIaDpTavCQoNhoa9GkQKShgZD05vCXo0ThYaZgm0INOkeageFGIoLQ2BDEJhQJDYEiQ2Go4NC0aGh2NBQ1KuBpEhA0hAEIgxwHwG1SQdBTwzuhIGnWR4atCQ0aBUSHobDokhkJIGIIVKQWCICTYhgcKVSrUJukEn1YpFaJJTLxUq1SKURqZVSjVyqksvUWplKLRZJhByeIIrDp4vETLWCb7OqszLiN67LPbht9andm+Zqyuf2bR1fnT1XkHE7K2VMKZ0XCt6hR30IJ34MAmo1IEOjMxFEKIUTHPctAv8Chn0O7RO/DyZ+G0b6Ekl5hiI+xpPu4AjXw2mf+eIe+vwf7y3/2+jkN+NTX11e+P799x/evDpyqrN2367CnAyHWSfjMPlRDDYrUiLma+UKrVhqBjUUjd6gM1gMZp1S7TJa/NEenRbUTzRas1lrMkvUaoPbZvE6/rj0j9m5CX99/v7H78yPdh+7Mdj6z1Mtjyym92HYH6ArI3hhhOdIwgwBc6ck6XZr+YX2PVNd5Reado427RqDSAr12o82l0+0H5jsqDzfAvXaj7Xvn+iqGu0EjqwCGB3vPTTaXXltvOnWVPvMmWNzwyfGe2rHuus+vDH5zeMbgKTXRweGm4+AmOlvmRlomj4NeXTy1OGJvpqJvuqJPvAMla88un/q9IGJvgpA0rGevVM95RMde8ba9o22V55rPdhbXz7YUjPW29Bbv7+9Zkdn9bbTR/cMHN4xVLvzfMP+vrodgKQdtRu7j21tO7y1dveGrcU5azJTcpK8uWlejZzRf6rup38+nb3c/+WLRy9///aXX7+Hkvb8+o/foGznv0Ko+Fde0n+V/8cFIunvv//y68+/Qss5vcpX+ut/Qr35v/70209//+2f//x68cpNl+8xnPw1nPxtGP5b8LsXRniOpd5B427YrX+dGf3y3mJv7c49xb7WiryRpvUXmksGGzMWz20Ya07vrXKMnYi/eiproTf9el/GYnfSpZa4mebAfFvKYkf65ebk2ZNJs82JCx3x104l3uhPvdqTcLndP9vmX+hKgBKUdiVe7UkBcbk9fqbZP3nCN9WYerEp80JdYLAy+vQ+e1eZvq6IX53PO1Qo3JPJ2Zcvqd5kr9kWXbsrsGN9dPFq69o9gTUHk9O3RudnGsuNoksR1M/R+K8Q2K+h4fBkcCCfI8nvEaiDHNYGmyazMDV+U6Eqx68rDEgyo+W5sY4t2briBG6iTVYYz83zMXNieMVxnOK4iKxoTEBPTLThvCZyrDncbVrOjnAV5Q0uzF3+4P3djfUJa0rydpZN3r9769Nnc08enbu5eHJyqKK7cd3RitQ96zybcrhxpogYDYCjINvNzrJJCtzadQHtmjh5noudoI2MUVJsQpyOhdexGXYZzSyiGIU0q5TmkLO8WlGKWZJukWRZZTl2SbZDkukSp7tFqW5JWqw0zS9N9QmS7JxEsyjVykswRngUTK+a7ddGxSiJZh4gaaRHwfDI+XF6eapVkeNSFrjleU7danCwqa6tGbaNqbrigGF1gq4kwbY+3VCSKM+KkWZECxLtwgQHL94hSokJdxtZPifL65Ql+WXx3giTlu0w0o1KplXLsCgjYzTCTIcYWLnELy4NULPskcVe4eY04eZUwYZU8YZ06fo0XkFAXBAvzIiN9JrCbaoIm4ZhVFOVErZeReRz8Rw2ScgPo9P0gbgjfT1HB0+bc9Ngci5GJaabtAKXnaZUYdl8BI21DE5gSXRSXTSWKqAyleFsNZWvInBlKBoHR+NSGAJ6BI8WzgynMiiUcCIJFCKZTAoPp3DYURwO+xVGWRwOj83mMplsGp0BMCqTyFlRbGYkC6hUJpYBknIjGBIOSykSyURCkUCoVmskciWJxiBFMHOK11TVHU/PLVYZ7TgKA0WgkMIZFBqQEZcvFEWy2SyxhChQouU2SWaZt6InofZcfM2QZXOdJmON0psQk1Pkyc7Teb2GOJ8tKUHr96j90Rybgee0MAw6rETEMprAvRq3yxqIK6s+tAnU/sr3HOnvKSrfTZSLQtmRcD5L6ouu7G6Dlh6tPxZXWKiNjS0oKyuvr288ffr01NTk9Rsffv7Ftz/9/M7TZ2u2bPvzspUkWiQ1PIJMpuDxeBQa0AT4Z3kYGsoAhCNTiLRIcgRbINO6/Mn2mPjs1Rv2Vh/LXr05PrMkOjGXxJJjI8QwItObnFd++ERMUrbDlxKfUShWW4UKs9roZvFVaAIjiiPTGBwmuyevqNTmjpWqdUAsVCYbR6NRWUw4CUuKorDE3NXr1mzdsoVEJJGJVAFHzKAxly8LRiJxGCwJBsOFwV6vfQ916gOaAolisVhg0NckBTYFBewEB0MLJAWHBIOHgcDgsFFslkqjtjnsPD6PwYwCPwrEIp1BrzcbNTotAKgYatSTC6USqVKh0mm5QgGTy6HQ6RgCHk8mo/G4MCQiDIVcHgb8hl0OD10JC14etnJ52IpD9bUPP3jcNzG+v6lxU01NwsZN6tQUYXycPCcxKtFO81tkWQkUhx6tkXjXlXTNzkw9fLT9eL0uIYlrtEYo1CgWdyWRhorgENkCLIONIIXDCWQEnozEEzF4Eg5HAv97DBYfEhwKjRANQ62C44LCcCtWIVcGA2iioWlMwfDgV531YBvyaoYTPAwFfzXz6fVaTYCkYdC5fEVSBBYG1IvEhqKg/Lsrw8DzALNigDoBW0PhqKAwIFFEKAIEHFIpgC4KBp5geciq5aHBKxCwlUjEKiQiBI2F44iUCCb4A0Pi8IRwUM3jcMQikVIiVisECq1QqRcojSK1QQR+lMrEUrVQrOJxVWKeQSvxxJgKMuP3byhp2LWp73D54NGKicrtk6mJ78TH3zXorjAiHkVGvEcLf4TDPUHjP0aRXnXKEb+HEb4NBZcb8EVN+CaM8D2UT5T8AsriRPoUTv4ERvkIQ3ufxLiBJj5xe54UFNzbvvWnGws/3r7x46P3Pn/w/uLIeH9rx5F9e0oLsk06BY9Nj4qkUikEfgRDI5aqVEqz1WQ2mnVylUmp1Wn0Or3BbLYYDEaT0Wy32nUao05n1pmsBrNVbTRYYlwijfSPb//7/n1b/vHi6cd35y6eanx8oe+zyj33+IKnKALAKCDpt3DCpzD8NZX4TuWaudY9E10VU+3lYycBRl+ptHnveMu+ibaK6a5KEBfa9o007xnrqJjsrhzt3D/afWCy79DEqYOT/dWLoyeuT7ReHW25NNQw0nFo+vSJT+7Nfvfk1tObl+bPdp9pqjnfcfziQOvFgcbpgaOT/YfHeg6d764a6z040X9oog/s7B/rrQAeHT9VcaFn78Sp8uneismOPRPt5aOt5edbDwycKD/benCopbLn6K7eup09tVu7azYPH9t1oWHf2fryvqM726s3tNdu6j62rb12e/XO9Rty0wvS4gsy4nMzvXazYP5y//ffP5pfGPzbD5/8+vtff/n1ry9//fsvv/wdmh/9L5L+q/z/pEDpSn+HxgG/Sp7/n2D/l19fgvLrP38CXH0xd+WGy/sunvYtEvc9nPh1KLSS72c46h0C9V5iwo8Xxz+5drH36L7dRb76nemTHVtPHU272Fcy01U4fjJzpiN7pi11sjnxSm/m1d70y+2Js61JV7syb57Ku9aVvdiRCXg635lw5VTCjf6UG/3JC10BoFJwy3x7/KUW32yrf7bFP9kQM3LYdnq/4fR+x+n9ro7t+o7tut6d+o5tys7tqlP7DOcOu88fj5s4mXKpO3+2v3j+zMZzretOtW0cvHDgaN+2zJ1+W6YmMU5eredPsxkf4qCun+fQQgDk50DYSPwDPHWIJ9xh0jl8Flki0IOHm2bnpzu1JYmmtenaNamSwnhmjoeZ62EVxEbmx1AyHJQMZ0RuLMZnxMUY6F4r1WHAqaW69KTuuYuXP3g8eHWxf/Hy4PWF+nMDm45WJW0tdZSka9Jj+XEWUbJdmetV5fuVhXGyfK84P1a+Jk5VGlCu9kvzPIJ0c6RXFRmtjHDKws3CcJOQbpYQVWyKTkAxiiIcSp7PwI83cOK1glSjKN0kTDMLAT2TrJyAhRdn58U5OD4Lx2/gxpuYsRq6W061i4lmPt0li/QoyVYh26dVZUVL0+zKdJcq020o8lnXJ2oKPdrCGOPqgKU00VgSr87xmooT9flxrnVZno051qIUQ06CNODSJHq5LosszhNp0gmjXUq/T+p0crVaCp+vtFv4WnmUXEARMclaTlSskptgUBX7NeuTI7Od+CQDPdfNX58oWJ/ML02Ub0wTlSQICwKcFBc9Rk9xKCNc2iiHPlwni9DK8EIOWSzgGrV4AQceGSF12svbmg6d6fVtXYvXK+AiHstuZVssFJkCEclZgaPSRCqx3olnCClsZaRITxWp8TwpLkqIDWfDMFQiKYJKjiARqOFUOpFAwGLRJBKBTqfwgELZLMBQiUQmkykEAhGAKZPF4XMEIoGYy+YBlfI4fKlIxmVxBFFRch5HyGSJ2By1XKHX6ORSBY8vAZdnFlekMVqFMo3O6qIz+XAMkURlMLmiSI4Q2C6SL2VIVHixgeFM9+5uKWy9bN3exkrfxU7e5Fy9PXdXxYbK2tR1GxOKih2pKVpvbIRSqvZ7LOnJklg3USmPXV1yYnCotqOjpqnxcGtzTVuLNSle6rYdHTi15WgNXiaEC1hUnQIp4hjTEw/2tF24db2msz2/bNvR3p6Ws8PTd+58/csvvaOj52Yvf/nDP979+LPU3MK/vL0CR6ITyTQsloCApgqFBoeuWhkMpRhaGRoMx2DI9Ei2QCJR6nhSlUSl33mgpuZEq8LokhvdBet3Ks0+CksZJdJFCdRaW6xYa/Wn5KzZvNMWk2j3JHCEKjZPQY3gw1DkEARBrNClZRdYnB6dzSk3mAxON1MsIUUxaVyWUC2lRtETkhPtdsebf3kTjyZWHzjceLyZRo0KBroCgMJQg4IRcAQKjkSGwcPgCKh3HokE8AoKWhUUFhYG9sEtoLyGKTBrcFjoyqBVgLBUWngkMwp4VAKKVKJSq1RqtUKpgFailMt5AkEU1C8fxWCxQJ0hghlFCqdiiQQEBg1Ho9AELByDDIVaIRGhGBSMgF8G7IcGOAv5y6q3fBmJNa2Nx/t6D3a2J2/caMnJNWRlabMz9SWZwmwvP90jz4oTp8QwnAaUlC9wWXc11M88fNg3c8mbV0CVK9E84SoqYwWRFhYehWPxiSw+OpwRgiGEonHQUrekcCyejMYS0RgcEo0LQ+FD0KRVYbilQcjlQYgQGAYoMxSoNAi2alUopNKVoUCl8DA0EpoLhnk9Hz/0FUmBOENAgMcjMMCjIShcECApDLkKuhcHaRWGDkNiAEmDYQCjiBA4DAqIpGHgIVAmUwRiJRIZgsHAsLggBHrJKvBkODyJikCCegEB/EJRyHQ2G/oFUYnkGpFcyRXKWXytQKTiC0wqmdduSoy1rytO3799df2ejcMHdt+sOXh9TcliQuBKvP+6232ZwXmHxPwAE/4MTvgSQfg8DPUVAv0Cg/8Kif0Shv4GhvsuFAc8+jWC8AU0oR73ZQgGfF1/FEp4RI1aiGBfESs/X7vhk63b3tu49YezYz/fufPNo7uPHt48PzLYfOz4gW07E6NjJVw+tKyCkMvlRvKFTLlcolYqTRo9YKZBbzKbrTq1US3XGjQmg9FmtjhNZofJYDNpLFatzaxzmExOndFmMtvNNrvTHxPBZSxb+UZ/Z+Nv33/2+MrETP/Jzy6N3MlMvY3Cf4GGWnNfIHDfI4kfBKE+TPc/OHVgon33dG/lZHv5eOveiba9o827J1rKJ1rLJ9v3T3dWTnVVAoyOtZdPdB0Y7zpwvn3fha79FwcOg5gdPnppuG7uXMONyY7pgWNn26oWz3d8/mD+2ye3nlybmu5vGWyunTjVBEg6fbph5szxib6a812VZ9srRnsOTpyunug7ONYDgLtvtHffeG/F2Knyyf79gKQzPSAOTHTuv9C6f6hp32DT3oHGPX31O08dLes/vv30sbKRxr0XmsoHj+3pP7qrrXpDa82GziNlzdXb928rLc1OyU705ab5s9I9qUnmu3fOf/Rs8c69qZ9/+fq33//2Ov3TTz///Veon/W3V/Gvjvt/lf/n5dVQUmgLzW4CO6CG8/L33376/feff/v9JVDqzy9/++XlFwuL19S6ZzDUN0hQZ8V+AyN+DSd9hiTfwhAeJCX+eHX+4yuXGneuKS8NtFbl9tXmnGvIudRZevX0xosdBQOHvf0H3WMnArPtqQs9GZc70maak+ba0q715FzpyppvS53rTFzoSbzam3SlJ3G+E5A0DsR0o2fsmGOk1nzusGmoSt+/T9mzS9q/T3Om0tRfoR85bJ9t9F484Z5r9V7tTrg5kHJrKPP6mbQrZ9KvDqYvnMm5MrR59uyegf6ynZWp8YUmc4balW1IS9LuNQinI+kf4MifA1vDyV/DSN8gcM/hhI8xtBEOb61VGZNg0+b49GtTzJuzbVtykw9tS63dKV+dyM6LFhb7hGsCgtKEqIJYWnZ0eJaHnOIgxpnD46zCND/DY8GoxY6inO0n63e3NRUc3OcpzZckeHixFo7XrEiL0eT41flxmoI43epE47pU08Z0TWmiam2icl2iMDdGkh8jzYsRZThYfi3VKqZZJCyHkm4UEZRsqpoXZZKF68ThRlmUU83xaqO8SmZAyU5UswJqdryOGaeL9GojPVqGS8NwqqKi1axYbaRbSbFKyGYhCJJZCH6M8qilyQ7X2jRbcZKpIADCUOA1lQQsaxLMJeBHv6M0JWZDtj7bZ8lP1GV4ncUZjoI0TbLXnJEksJsNcQGhzc5Qa8Q2hyo6VuuOpfGFlCi2Qq9XaNUSpViqEovUQrI0gqBi8L1aXYFPWehTliYwMuzhaZaIXBe7yCdel6zZmiUpTRQXB7jpbopbjTGLiFYZ1aqkGGQktZAEzXYSM/VKocPMMxspUpEq4N3d3ty+OLvm2OFwkz6Ux6FoNBE6A1WhxvFEVLGSo7WQOBIqX0niyjAckTImjqUyBWMpUCJSDJGIp5AJlIhwOp0aTiYRKFQSPYLC4bJAiYpiSaVyhUIlFIpZ0AI0LAFPKJPIJSIp8CgIPjSzBeIqnxnJCqeJ2RytXKlTqIVAoioDhcIAl384AkeP5JkdMXyxElzs4UgckyehsoSocFaEBMBaRVK7jQW7s44Mxe7rCfdvYATWZ1a1nxibb7kwVd7UvnpvxfbDR7I2rNf7fcZ4347jhzsnxqp6OpwFeRVdne//7W9HOjvqO9vHr8znbFy3BIPgW/WN5wZSNpeGsulEpYiikbJteq7DqPRHbz588PSli71TE1trDsUV5jefHZ67f6+i/nhde8fIxbkzFya1ZufS5aFEciQSTUCisKGAIxBJg4JCg1aGAucEh6GQBHI4iyeUKrUQteUqlz/e4vGFYEkMgSIlb21CZqnBkWT1pPJkRgZfEcGVWNzesn2VuSXrpUoDnhQpEKmd0fEsriwoDIvEUXhipd7ijElIdfjiYxJTDc5ouy+Op5QzxTw6K4ovEBqNZgqBgg5DD/QOjgyNsiIFCDh+6dtBwUGo5StCkSgMsOayZcuAOykUChwGC165ChYahng19f61SqHxpMDWSATUaBgWGgaHYbDQmGEGgwFEqlQowRbUP/g8vlgkZrNYNHoEKZyOI5ExBCIILJGIxuNQOCwMhYRjEAgsMgz1ulc8LASNQJJJQRhEGAG9Ah3yHyveoEu5GRvW9EyOjd+7ve34cc+aNY7CQl1WhjwrQZbjF2d4hIlOSaJbnuAxpQc4Fq0lJWHy7u2vfvnl/LVrmZu3hKu1SI5gFS3qLyg8is3Hsvl4Fg8XwQzDE1FECvLVgrcEMo1CYxCpEUgCNQxHXRqMensVYmkQPAia7YQJhaGCg+FQFtFg+OuBpECR4IhhoWhYCJSpNOzVj4Ck4FwGgS14PAwdjMAEITEhCHQoHItEkhAoAqhNwdG4UAQqDFqZAAnNJEPAw5DwMFQYOPxXYwFQIWgcEk+CFqFAYlaGhIUA/cLBHWFYLCYinEaB2rYJFCKeRafJhUKtRGJUSv1u85rU+EOl+Q071rVVbTt/ZO/CkfKFsvXjCXF3fHH3OaInaPJTNOUDNPUjDO0TRPhXMNpXMOpzBOUFnPgcgfsShf0Kifoajvoegf0WWnWJ8BESex+FekChPGay34tg36RzP1q77lHVgcetLS8fvfO3R/df3H9wb/ry6c6O2ur9a9bka1QSATNKLZHy2Rwuky3iixQKuUar0miVGo3GqDebzXaTxW4xOSx6mwW4U+/Uau0avV1vijaYok1ap1XptKqdVmO0yRJtMDssZofN4XDGutB4JBYdcu3S6K/ffnJrdnh6sPmTS8MPkxLeDUJ9gwKvn/AcCZH0ySrUh/nJt4drRrv2TPVWXuyumu46MNVVMdlRPt6yb/TknlcqrRhrKwckhTzauX8U2LRz/2TfoUuDtdOnawBJ50aOz4+cuDLaMtFXe6Gz+s7F0y/eu/riveuP5kfHuk8Mt9RNn26ZGWid7Ku/OHBs/FT1uY79w23lo91V4/2Hxnorx3sqRrv3XujZO36qYqJvP4jpU/une/ZPdVaMd1ScPbn3zImdg427zjTu7j+xo78ekLRssGHn+ZP7zjXuGzy+p//YnraaTc2H1rdWbz1+YMuujcWFGUkZ8THxXqs3RrNtW+atm8NXr515+uzmy1+/f/kbIOnff/3tp19e/vTy5UuAh/8XjSUFL+Vf5X/P8uurbPkgoNT5P//+n7+A7etWeBC//P7yHz/9/uvLd8p2XoOhP8WB6iD6Ozj+exjhaxioIJJu4/APsrJ/vDT13tTZE5XrD5QlNu1LH6lfM9W64VLXhoW+TSP1ae17bR17jacPOWbaUhd7siYa4qabEq/35c13Zsx3pi90p813p8x1Js22BaabYica3OPHnaNHbQCj52r05w/rRw5pR6p143Wm2ZOuy61uENe6/ffPpNwZSLx+Kg7ElVP+xVOB+R7v5V7/wunATE/85f784ea8nZvNgSSOO0nsyTPGFDvdubakGFW5QjQZxf4ETXkBwZr4DQz/XRjuWzjuIYE8wGWVObWBbG9+ddmOM81buo+VnT6x+dSxhOrNhq3p6vXJ8rVJwmI/M89Dz3bTsz30TE9UViw1wUbz2yUZAXaci2RSMVwmjt9BdekpNo0g2aMrSJakx4jTPcCjhjXJ2pIEeT6wWkCzJhGEYXOGfnOGKNcrL/RrVydIMtzSNEekU4GWRRIUrHAtn6zkROrFkToJRSEkyPg0g4RulYbbRXSPmOGXRXjlUXGqSJ+aEauOcCsoVjHFIg63SSIcMrpdSjIKSEY+zSImGvisaA0nVivwG+3FSc7VqZaCBGdJqrkgzpDtdZQkx6xNj12T7lmd7ivNNqX77JmJSr9LFRcjsJlpShnPYtL7AmKLiybVeDLy4/JXu1Oy4jJypTojLYqtNxm1OrVSJdFoJXqLUmqR0pVREVq2yKfT5sZaN6ar1yTKVge4BTG8Ir98Q6p6S6Z8XYp0dSIvK5riUaFNIpxFQrTICEYJTiMkvFpBiqQQKHzRztxMlT+GYzdrUpO2nmw89/CdA329HLczmMMhKlVMi5WsUGL4onClmqHScQ0WTWycMSl1d0OTMyVzBRJLDmcQCBQKEZpQzoxgRNEjaFRKeDiFEUnn8DlMJpNOZwCJ8vlCgUDEZnPBVYzPE8hkCqVSDagqEop5XIGAL+RxwX1MHpMlEQhUUrlSouAx+TqVQcSXctnCCDqbGs5kRHGzcoudDs+KlSFwPBUXKSDy1USRIYSpjLSnujfUxO48KcrYSfMUxpXVdc49vHDnybH+4fLG1nXllTuP1O07fiy1tKRtZOjhi8+Hrsw1j4/Y87Lt+Tk9l2ebBs90nB08NXZ+a1WFwR/jzcvae/K4MTkOxWeGa6RwLoPvNKn80VEGFcugSS4tPjHYX9PVVrhrx67jRw+0nMxYt9YRn5hXuvFQXSODyV8ZhKBQWMFAMMAoMHgILDQUERoKD0Og4BgcBkcEIoqIYHK4AKU6k0SpZovEBEYkS6JIL1xbsmlPSvb61NxNSVlr6Vx5lEApkOvwNIbGbN2wbcf6jWVOV5xCZUpIzvLGpTJYolVh2OVBKCKV6Y5Lcccla6xuk9sbl5ZFiGSEYjFyjQZ6YolCJVUzKVH791QGvInLlqykhzPlUg0zir90aRACgUZj0CtWrFi5ciUOSBOFBhgFgUJAc5uAU1FoFAqDRqJRcBSgJBKORADCQi2mISHg3qjISEBSPp9PC6exo9g0Kg2DxqLRAKAEBAYXDEOEQKn3sUgMBoZGwtBwEK9ABnkvFBUWhISF4bFLQoOCsfAQImIJchVXJ7OlBAp3lJUdPZK1fbszv8CYkalPT1NnJIqT3JJEpzzJrUryCKONcSVZxXu3VZys75wYbT137tKDB7cfv7/3ZLMzt4CoUP8RgyeIFcH0yCA8mcQV4CJZoUB+OBIpghUexYWWGSPT0eSIUCxlSQjqrVXwJatgq8KgJs9gaI48IjgEHOCrnKMhIKAcT9AQUqgFFAV/xWoYHDwSDU1vAjAF98LRYSg8YCgMSUCgSAg0AY7GQyvpo7AwNBoBDh+FhP33FFTgnyKgCf0IJJAoCkNAYfBQWzV4UvA+I2GI0GAsCk7AgLpXCBq2Co8KlnGikj3u9QVZOzYWHK3cfLZq52LZ5oVta+/s2ngt3v/A5nhHqVkg094h0T9Bkb4NxX4LA1cQ/JdI3BcosCV+iSR/Dic/h5G/QZG/QhC+xhC+RmC/CEZ8CsO+g8I+5AvneYLr3pgvjtV8cqjq6ZHjP9278/zBvWf3bs+PnKmv2b9n68aMBL8KoJjPkooFHDaTz+aq5EqDRm82WPRao0ajB1uD1qQHN5jtRpvLZHNZzE6zzm7WOkw6l07r1GgdKq1TqXEoVXa92qVTOUwGt9EabbQ6rWab3W53eRzBwcsFLNpnj+/+8PzJ4uzp2dH2T2fOPE1J+mAl4hsE9MpfoKFlot5bgXo/L+XO2doL3Xsnuytnu6ov9xya6TtwsXv/eEv5hSZA0oqpjgMT7funug9O9Rwcawck3X+xr2Z26Oilwbqp/pqFkfobk81XL5y8PHxipKNqovfI48Xzf/3w9lcPr9yZGrrQUX+2pW72TPvsQPvkqeNTp+vGeg6da39N0sqx3tfT7QFJy8F2ou/A+KkD4737J7orxrsgj15oLx9q2n26fvuZE9uHTu4abNpxprFssHHHcOPukZby4aZ9gw17+yCSbmmt2dJSXVa7b9OOdUXZyYGUQLTTqjLoOEePbrt79/zFS50vvn7v199+/OXlD7/9/k9o6B+UtAd44fdfgSH+X9Jx/991868kUP87lVcn61cgUSipGDh5LwFOwecLylP6EroTVHt+/u3lP3/5/ed/vLhx63ZS2i089nMc7msY9ntoeQzcN0jCpxjcLTTunbSUv81NvzM9cPLo5gNbkjoqC8aaN890bbvcu3WuZ8P5+owTW7XHNkrPHfUudGdNNyfNtCbfGMi/3Jl2uSN1visDbGdaE6dPxk00RI8dAx61T9Q7pk44Zk+651tAuK60R9/s8d09E3f3jPdWf+ytU97bA4EbfYGrvYCkCQvd8XNdCRdbfZMgWmL7asynqp21ZYac5EhPDMWTwLMFBO4MvTPH5kgyJ3sM1WrZPD3yKZYMarffQTmWcV8j0F8h0Y/xpEEhd5tNt3Hr6oOD7bUTfWUD9SVtBwqb9zvL8rRrEhVFccK8GE5uNDPXw8z3klNs7Dx/ZLqHGmfjZ/gFaT6G18YKuBT5SeriVFaii5PqVhYkCjI93FSXKDNaUeDTrk5UlyQAkmrXJGlXJxk3ZBg3ZiiLElSF8drCeHGygxmtZjoUZDUXK6CTZSyGmh+lFtJk/HCpkK6QsI0KplXBdMpZPiUzoGIlqFmJGlaClhnQRHlVdJeUbBWGW0Q0syjcJCQb+CQDP9woJOv4LKeK69GI48zWvHhbfgLYOouS7bkJ1sxAbHF6yqai+DXZ1lS/zG0RWPVyl51r0AmMRqnFLjSao9MyC7fuFRrdBK68YNu+0r0H9d7ErNKNm/fsk+v0UpXC7rIoVWKlmq8zSQ0OldQsiVKzmHqePN5syPMbVycZ1qfKV8cLC/3CIr9iXYpmU4ZyXaogx0P3awkOOcmlJNrlGKMIruLA5WwCILhdp0iIVacEVIk+dXKA5bAJYmPWHzs29eRJx+ysMTsLKRHRTQYQLJvFnpOVs3NH2bFjzedHak/3dV+ctiUmLYPB6ZFsWnhEZDi4zjPYkVGMV3N6IiIiOFwuXyTg8vgsFjfq1XR7oFJAUnBzFJPNZLKlUqBSzavVEKVcnoDNYbM4LA4H4FUgFcu0AGs6SyA23mV12y0uvc7CiOS8/fbS7NzC/Lwi4IO3V4atIjCQLCWcZ0CJnfqsMt/Wo5L0zZGeHG3W5l0tgz0zt+u6hzcdOHyouXNPXf2OQ9U1zSdLd5edW5z97Ke/1/Z1OvMyWTZj3Lo19eeGOsdHh+dmqttO7qyrXlu+W+ONFlgNUVoFVSaM1MhpSnGUTiGLtiljXTKnReayBkryypvrT54fzt+1fcfRI+UNDVZ/IL90Y1NbL4HMWL4CRiAwQoBvkJgwBDoMiYRD8MASyQRKOJUewaBHMsMjohgsDhO8SXKFwqCn87h0riA1b/W2vdVF63Z7kwrT8zeqzR4GV6oxO4RKNU8izcjNa2xuy89bI5ZqlBpzdGyC2R5LixJGsqWhCBLUxirXe5OyJBozhcknM1lKo9mXkCQSK3hciVyk4kcKkuJSomisP/3pz6xI3smmtrojDURC+Irlq3A4HNDn8uXLg1cFwcNgAKOQR2HQWFI4KCgkBg+khQhDwKF1h0Cg0dBcqKBVq1auCqdQxUJRJIMBsI3HEkKDwsJCYWgMHo0jItD4lcFhK4IAXaHGP4AwoLEwsEWGhcCDgmAr0QQ0lkyA4XBvrloejIGHEhBLkatEZrXO51a4nUqPRxETq49P0gQSVf6AMt4riLFKfXZ1wKXyO/gWjdbrSCrJqWw+Ud7YYElKyty85dzc/NzjJ0O37qTv2EXRGlhWB0YgehuFCaVFYJkcbCSbEMkhA4/SmCgiDUOiI4n0YDRpGQyzNBS1LAQZBIcmKgXDUSEgwpBQBtFXU5SCQmCrgqEF7kPAMbxqpEeAQOGhgaSvAkpZisShMNDMpDAEuB3EqwGm/yP5FCApApgejQJvIEA5AouCAZKGwZBINBFPwmPx4G1HwkPBzShYECJkGTJ4OR6xUsIL99hVxTmBqm1rT1Tsaju0e/Dw7sm9Gxdy0y+rtFe0mtsa1QN8+DMY8RM4AQD0OZQQGvciFA0uGc+R2C+R6K/QmC9RmC/RxOco8tehpK+RtPeQhHsYwuMI5lOJ6l2F7qrJ/KL68MeNzZ9PjP/82YefP7z//q3bY0OD+7dv21ZcFB/t4HEiWFFkVgRRzGUoxHyNUqHT6gx6o9FgsppsVovDBAxqspv0dqvBabY4tWar2mzVmqwGg9VksBs0Nq3KatS7jMZotdYpU1llarvWEK3TubVam8Hs0BkBanUWi8npti5f9la0Vfe3z5989ezejcXBuxd7PxlofuxxPw1GPkeQvkISX6AIXyCJ4JA/2FR4e7B2vGvfVHfl5c6a+Z7q2f4D0137J9sOjLdUTLZXXuw+dKm35lJf7cXemonOqsmeQ5fPHF0YOTE7dGzmTN318ea7Mx3XRpsvDRwbbtk/3X/so5uTP35077N7c9fP9420HhtpPXrlXO/CcPdUX/1Uf91Y96Hz7QfOtVdAGUm7D1zoqoDGkvYcADEBefTAGEBq1/7RzorR9oqR1vLBxl0QSRvKhpp2Dp3cPty841zLnnPNe8+2lA817jtdv7enbndb9baOul1tR/Yc3ru5bF1xZqI/4HXYrUqNOqq948D7H1y6dXfkhx8++f33f/708w9ADv/5O4ACCGgg6f+LSPqq//df5X+v8qrXHvokvYYo9GGCKjq/vYTaSX/59eUvv0HJ84FNf/nHb7/887vbd24nJtzD4r9Ekb+FWklxL+DYr1DYjzGEG1jcg4yMb6bO35k7W7e/dP+6uKH6TQt9Fecb117u2XxrqOx0tf/YJsVAtftSe9pcV8ZcV/qVU1mXO1MutSddakueaU262JJwsTnu4knfTLN3tsW32BF3vSf+Rk/gRrfvZo//9qm4272+uwMx987EXO91X+uJvtbru9wWO98Rv9CVerE5ebIp+ewRf1e5o6lMV1XIK89lrU8OzwiEZ6bzsnMV8Ulih1fgSjXEFsTE5cfk+PVVOtGlKMZnKMILKLMd4VsY5js46jkK+xhPuRDJ2e20rN1StLXpQErtJuP2jOhdRbr8REWmR5EbKy/wyUviBQV+Zk4MM88bmRUTnuIU5MdLi5IZiU52Sgwnzatem2HcksvO8NDiLYLsWFlhgJ/hEWa5pXledXHAsDbFtC7dUJqqX51iXJOuL05VZsdJUz3GvHj/xtzo4pSEddn+olSxWUXmR0SIWUwZjyUVREpEfK1GHW3XJbg1qU5ZqkWcYRFnWfgZJmGmWZBq4ibqeQm6SLeMYZdGWqU0SKI8sp4frhdQNLxIs5Tv1hrTY9yFycb0WFt2nDUroPG7dP5oV3qSIyUgd1oiZCKBQcvVqFkKJVuujs8uyFu3VW505q7dtnrbfmdCniU+25KQlVK6xZyYHpdbdKjppMHlZAp5OotGphQAj+rNUp1ZanJpDG4tXy8IV7KYNqki1WUsSTKtS5MXxfFzPbI1CdrNGdpNGeK82Mh4A9mjosSogUoxVglCz4NpeASLnBvnEMS7GU6TJCFG5I9WJSdwXC6iSl16+PD8Jx+fvnUjY8/OzH271hw5tKPlxLHzg03j57tnL54YGV5/uCpn1zY8l7UMHsYRCOnhNAY5nEuP5DKiIiiApOEREZHQGDO+4NWCMzIuR8BhC3hcIZcr5PPFEfQoKjWCyxMKhFImQKpQzBWIo7gcOiuKzoyMiIoCdxn05jhfwvrVG5Likq1Gu93q0mpNVCodhyezWTwymU6isxkKM0ZoDOEYiZp4W+G+2HVVEY5Uhi3Bu3r7vpN9B1tOb95fu3rH3oqjJw4cb6g8dqymqWHjvh2ppQVHultHby5WtJ2o7eueevTg+Nkz0XlZGZvWpW1Yo4xx6vweulwMi6BSJQKaVBilkilcNq5eDbaO1ER7UpwjNV7tc5mS48rqjxzsbms8N3hmdrb86LHjLR3dfcNYHD0sDA9IikKTkRgiBk/GkUAQKbRwWgSNRqfTIyKp4C9GFCWCQaFHEMPDORIhXy7FUmlUpsDo8O+tali35cC+qoZd++t8SZm+5DSTw8UWCqJ4nLiEJKFILpVqnS5fdGyS0RqjMTgTUvKoEYI33l61EkYIpObbYxINTp/TnxhIz4pPydBqzTyOhMcUS9hSuVDJi+RRyTQBT9J/aqD28FEGPQo4E7Bz2dJlIcEhBBwekmhoGBaNAVtQAE2BRJFYYGt4CAxwFYnEoNEAWK8yRoWFhOKxOBo1HIvBhgaHISBWQS2oKBTwGQGJxofB0aFhgFuApDA4EtwBhyHBDeChIaHwYAwgKRGPIhCDEDAEAROKQ/w5eEmUQqD3umWggmQyyR3u2Kw8a2IqW2dk6XUSl03jiwZgNcZFg/Nsj/eq3RZPenL6+nXuzExnVo67oHjdwZrpD57OP/mgqn/Au2ZdlMlMlMopUjmaxUVHsskcIV0gjRDIKFE8LDUKkHQlAr8sDLMSjlsFxwYBXCKxUC4nKIM9KigMEQpDhcLRq0JgK4Nhq0IRIYCTSBxkUBga9gqm0PAMKPBoDBGLIyOR4JCxITAQUA58oNswJPgnaDgKhYAScKEQaCQcBUdikODdCA0OBjql4PBoWNiyJW+vXLYEtmopjYjSybk+p74ww1++o7i5bs/pjsPDbbWDDVVnq3dcKMi4Ite+xxA8wIQ/wlLeReMB1L6F418goQr/1zDUcxj6awTh6zBoZvoLyHD4F3Dcp3DsMzj+02D8YzTt3eiYObv18fr1350aeDE48sXE5D/eff/9G7cuTUyeamrcvXVrYXauzWgWcrgyFkfIYTG5UXK5SC+TOgw6i0GnUsq1Go3FZIKaNq1Oq91tBmFzGYw2aJCoyaozmlUmEwi9waLXmS0mh9USbbZEG03AoA6VxqrS2tVqu1xmEItUKrVBpzea9Hqv1+OOtS1b9pe1hRn/ePH0s/euPrw2/PXC2cf7yi5FRn6CIT5HQkm7v0HgHyHQ79pMz1sOLvYdutRTeRlYs+fw5d7q2d6KqY6KqbYDU+2VM12HZk8dvtx/BJB05tThmb7DswNH5oaOz59reB23ptruXepcHGm8eLoOkPTyUONn9y797emdZ7dmAEPPtdSNdtRfv9B/daT34ukTr0l6obPqQlflq4ykB853lr/CaNVE34GJvspJsNNdNdYN7qq80L4fkHSoafdAw46B+m2DJ4BKy8617D7fvg94dPBk+cCJvb1H93Qe3tlavbXz6J62I3sP7ty4vig3Ld7vi7ZazXKXUzo53fHJZ1fee3LpH//44vfff/rnTz/8+utPr8b7/fbrq7VEIUD8ayzpv8r/8wJ9fgBFoYBoCk1zArugxvPL77+8BB+yn36HfAoNKf3px99e/vz97Vt3klLuo0hfoChfwQjfQCMyQSUY+xmOeBWGfn/3zh8/fffSUGvdrsLmfYVDRzeeP7Fhtnvblf4tsx3FQ7VxI8cCF1tT5ruz5rrTZjuT53qS53tSZjsSZtsTX23j5wAxOxOudifeOpV861TS1U7fXLN7sS3mRrf/elfM7b6Y2/0xC+2uhfaYufa4ifqY8Xr/2cO+nn3O9p325jLLsfX6I2u0NcWKQ0WCg2vE1WWWxkMJbXVZbQ0l28vitu3O2nl4Y2F5obfAkxSnq9aKZyIZ7+Moz+Gk72CE72DYr+HQyPoPsbQzXP4uuy47P6Ar8jKy7NI8nz4rQZUWrc6OlWfHKAripEUBVnYMvzg+KiuWmGDlF8QrStMjkp0RSS52pldQGC9ak8TOjuXl+kSFcYKcWFGuT17g1xQnynO9ilyfMi9OlRcny4i1FKUXHNqzpfFw3v5tJQe2N50/1TV+5uSZjoONNSUbV9tjHDK1lC/hK7RKoVwp0xk8qYnpm4oCG7IsxT51oVtZ5JYVumSFTkm2XZppl2fauX4126XiOlUMk4Sq5UMBPGoQMwxipllqSIq2pfuETq0m4HBkBFhqOV0sNHg8Qp2WzOGYYmOzVpe6E5KUZgdbolm9adfh4+0x8Vk2T4onqdAeyCvdUxNXsIFjsMcVrUsp3Vi4bbvYaGADyCoEWovCYJWLZJFmq9wVY7A4tTKTlKcXMg0ihlksTbQbihMNpcm6dSn6TWnGsmzjtmxJoZ8ep8c5pQS3ghSjJkQr0VYxyizGWGU0jyHKb2P6HMKkWK7PpU5NMmVmMK1WltORU7Gv78bVC+8/HLx/s/Hi2P7TXdtbG9J3b0vYvNaQkahIiGFZtW8iQ5cjQ5hcdlQEg0GksKl0HuAkLZIeDuTFYHOhzDRcnlgABEBn0mlMmVTlsEd7on1Go02jMWr1Zp5QQqFHCqQKsULFEPCoHGYEj01ns8IZkWw2T6cxJsYlm3UWrUJntzjNRpvRYI2MZDNoTBKJ7ohL2XiwnmlNCOFa6KZ0Q0aZLXsbVRfDtnnjijbsPNJ8sLF3x8Gja8p2ldceq6g9Utfc1HKq68CxameyT2TTllbsrDvd0TUxWtPXFVOcz9Cr+HYj16onCDkMtSxcBkmUq1PTxHy+Tq1wWBV2S0J+Ttrq4kRw8VhfFF+Sa0z1G1MDm48eOr1waWju8p4jda09p9u7B0JCcBg0jUSMIpIYBDKDQIkg0yLokZEMJjOSFUWjMwhEMpFEoVBpBCoVRyKFoVEYMp4l4vFkCkoUF02KSs9dv3t//YGapqK122MCaXaPjwc8KeQx+WwmmwdHYAFJCwrWJqcX4EiRbJ7C6UniCrUsvnJZMJZI5dg9ScUbd8j0NrZExRHIGQy+TKLlMSUyrlLElmhlWqVEZdSbd+3YzePwli9bLhGLkxKTwKlauXwFBoXGoTHwVwNJASRBCYMBlsJDkYiQV3n1QQBcAl0hEICegFXQw1BwBKAW8CjQFgaFBYINC4M6uGHQVCYcNKMfgQwFz4QIQ2NQKAwiDAbN+YHGWKLBcwIB4sDToohYGAH1H0v/xJBwAznp+Zs3FWzesmbH7sqGluKtu1QOD19nkFksaqfTCq7dSfHuxDi9yxEpFSAjqBydrmTfvj1NLe78YqHHn75zb9fFizdffN00NuHKL+BY7VE6I54nWkmkhJHoZI6Iq9BHiZRUlghHY61CEt4ORi4JRq4IQwcjcGEo3KsZ9JgQBCoIGnUA5QpdFQZfGYZYBUMFQb3zuFAEJigMGQoHLgdHhwf4RqOJWDQJiyYi4VgYDBsKx73q00eCfw5DohEgXpEUOB6JQoGf4Igw8MYFr1wetGwJKigICwuh4LAKMT/BY9tQnHG4fPPJur1djQcGOmsGO2tOt1YOtVct9h/7aODksE71CE79Ooz6Ak2FVvhEEr+D5svjvkKAwL6AY58jcNCNYdAg/mco8vsY8h0k4T2V+qNA3LNo//tp2T+MXng+cf7HO7e+e/rswa2702NjLUeOrc3LtxtMClCHjGSGE6kMaoRaqtSIFToN+DU1azU6o0pnM1qsRotWpbEYzXYgUoPNYnWB7yCV0ao2WvUmu95ghRIuGM1Gq81gtelNNoMZPKtNqTGyeGJGJKiDKhUKvRR8BqUGgUDB4UrkCo1Jb7QZ9BlpyW6vbfnyPx2vLf/p+4+fPpx97+rgyysX3l9bMo5Ef0mgfgMjfh9GAvi+gUI+SPV+d7Zptr964XTNlb7a+f6jl/trL/VUXOzaDzw63VE121NzGWC0p3qq+xBQ6fyZY4tDxwFJ587WL55vvHKhCZD09nTb3HDDdP+R8x1V18c6nj9a+P6Dmx9en7p8pn2k9ehU78mbYwPXL/TNDp68ePrYeE/NeG/1xCkQhwBJR9r3jXYBkh6c6qua6js43XdoqufgeE/1WM+h0Y6q8237h6GxpDtOH986UL91qPEVSdsqhpr3DTTu66vf231kd1v19pMHt7TW7jxRtWPP5jWFGalJvlh/jFOvFWakOz/9/MaHz+buvjP2z5++fEXSH4ENIJD+9y57iBRg+9qF/4XlXyT937ZABH21/e33XyCWgp9AZecl+IABi4Ltz1DlB+rch/r3f/7nb7/+8v3de3cCSfexlM9R4d/ByOArBnzdfI0mPA3B3jSbX0wOf/vg6s3zvc17V9duTByu33ixo+xCfcFC97pr/evmuvMnm5PHG+On2hJmupIu9ybNdAZmOwJz0DZursO/0Bm/2JVwtSv+WnfCta74hTb/XHPMQqv3arv/Srvvaqd3vs1z8YR77KhjpNY5UGnr3G1sKTM0bzOe3GZs3W7u2usaqIw7ezh+pM47diJwqTP3yun1i32bF8/tHR3cMzpS0zt4pOzI1th1idYsZ3KcscKkmIqK/AgD5c//BnxXwkDFHfsZCv8+nnaBzdlsVlq8elaqXZWXaM9L0afH6jNjNTlecaaHn+URFAXY+T5Wnp+eEc3I9HDy/Iw0FysjhpPtZeXE8orjmTlgJ4aT4+FkuMV5PmFGjDg9RpkbkGXE6PITlRleW0nakeFTM+/fn3xwc+z2wsTNubGr0/2jp480Ht6xd/P27RvWrM6P93l0arnHZff5/B6vb2/1gfZzPSdHu0uPbdcUuhWFLtWaGEm+U5LrMKyO0xXGChMNghidJMbIsigiDVK2RRmpEzG0IpqSR5JECS0asU2HYdHYWpknM0mo12tdrpS8Qp3DJTOYCzdsTsktLtm4zRIdCI+SxCXm7S4/tnnbweT0tUpTnFgfW7KjKlC4EcORSByxOZu3523d5s/JjkmJjxIylUapyiBm8al6oyQ6Gnz5K/U2tcVnVUUbKAoWRcsXJdospamurbnWrdm2nfnGrZmSfC8joCe4ZMRoBTkWkFSBMAuRVjHOpaTEGBh+GzvBxfDZRck+WVJAn55iz8+W+GPZbrt3Q+mmk8dKj9ck7tpiLcmRp8RFOIysaIswziWLd6dsKtZ5nUgqLjgsBGogQmFYVJogkhUZHkGl0CgUGovDZzC5LDafzxfTwiPDqQyVUpeclJ6akumPS4z2+ExWh1CqYHIFQpmSL5MzJCKGRMBTKfgKOUsgZLF5Imi9GgWfLbCbHU6bW6sxRkd7fd54j8tLoUTJjI7tdSd1KcVLaEqszCv3FlvTN3AtPobGHMgv3VfXfLTl9OHG9t2VNUeaWo80naxvbz03OVrf0dQ10negoVbltYlcenV8tNzvlnidMp9L5nUJXRa1L1poNUTIRSKTTqBT8zVKucmgsJisPlCRKM5dtzZzbfGavdu2Ha7I3bnRmpmgTYwt2ruje2JsYHp6bHahvLIWDieEh7MZETwq5fU6q5HhDCZfIGKyOIyoyHBaBBZHxOIIeAIJR6ag8TgEFg3HIZFELJ3LYYtldLaEyVdZnAkGqy8c6pQXCiRy8E7INUqpUsoA73Akl8uXKVUmoUTLZMs0OpdEblbpXLnFW5Q615JlCFI4T2/34encECw5FECPQNdqrHKJjkZgcBl8s9YiFUj1an1KUgrw4Z/++CdvTOzspUsb168PCQpesWw5UCYRiw9ZFQw4CS12D1SKRAbD4UEIGAwNzdEJhlZph7QKhzLOw8NCwpBwJAFHJOLJaCQGhcSgUTgEHANI+t+xigQ2RYTCQsPgodCASRQ8DB4CQ4RicEBpEHAxeMKq0FAMCR+CCvvjkj9nlxaembgwfe1a19DZE52nZq/f6x+Z3LK3KqOwVG1ygLeIJ1cx+HwajxslEcvAqYmPA78jTWdHemfm1x2q0yZnMsw2gdd37NzIvW+/7ZubK606qIr1I6M4QWT6CgwJQYlEUZl4Bo8l1QGVApK+sRK2AoYNRuJXhqGCIXRCHe6hSGwwAh0ERwUhUGBnFRy1HIZcAUcFo6DOfUDSMEBSFB6QFAQaRUAjQeCRMAwSSUCgia9mPiGggaRI9Kv2YTgSDS3TGhS0alXQiuXLl4SErMShwngRVIdOlRkfu2V1fnNdZX9LXU9TdX8rFGc6Dk8Pn5wbbb9xsefh4sDza8O/Xho+x2N/hA5/gSB9gYQMCoj2XSj+OxjxKzjpMwTpGZz4CYr8CZL4GYb6LppyO4r7LDX9bnLyZ41H/n7z0j+uzv/z1o0v7t+5PXdppLurZueu4oxMh04nARUdWgSHDt4RtlwsEwukoNJi0luVSj3got3uMRpseq3JYnLYLG6zzmbVOyxGUEV06o0Otd4i1ehBNV5vdepNDr0BmlZvs7pB7VGq1IKTRY5kgvdzCbSmLSqSwROLVAK+XCYzyJUGaMyKUm3SGSwaTXZGskorXRX05rnBzn/88PHjRzPv3Tj78tbkxxvWLiDQX2Mpfw0h/i2U9A0KfxWDupfkfTF88tJg7cKZI9fOHL1ypn7hTN2lU/tnug9c7DoINZH21Mz21lzqrZnuqQYkXRg8fuVsw/xwPSDpwsgJoNKro03Xx0/Onz1x8fTRid7aezP9X7935cW7Vx/NnZ/oOTHSVnfpdBvw6LULfXPDLdP9EEknTx1+nSf/fGcFIOl4d+XUqYOTPVUT3ZWTPWDn4FjXodFOQNJD59sOAJIOnth5+vi2gfptQ03bRwBJWysGm/acbtjTV1/eXbe3rXrnyYPbmqq315Vv27m+JDclKSslMT0lIBVHVuxf98vLjx89nrp7f+zXX7/99beffgYk+A2aBf1apdCff5H0X+X/iwKdNShXPgTT/3z5n7/9CiT6n7/+9p/QbdDwYIinrz5s0N9g79dfX/7z95e/fH/7zr3YhA+Ccd8iyNCIUgTUBfMNinKXSLnhdX87NvTzRw/nexuObc85titjoG7NZEPpzMk1d4a33xzaMHoyqbfacbrOPdoaf7ErcfSEe7rRPdfmudwaA7YL7d7FzsAiAGhH3LWuhCsdiQut8fPNgdlG3/Rxz3idc6TWfq7aeqbK3L/f2Lff1LPPNFDlGD3um2pKmDgRf6k1daEj82p31tWe1PnOhLnO5PmOzIWOwks9pbPDOy4M7KqtLSnamuJbG+daG7DmRqckWqv0ogkm/RmaAkj6Ag6tVvc5EvscTnpMiBxg8zebNNGZXu/anJxd63N2rc3btTZ951pDQRI7zclfE89ZmxRVHE/PjqFnu5i5HnaOh53hYadHc3Ji2fledq6Xle1hprt4GR51YRLbb9dkJ2xoOry7s7HpwvD2prr07RsWPnj39rP3W4dPPfr8ycdfP6uq21tcmp6W7rFbJB67MuA2ekwqo4yX6Latyc0uLS48PzY8ND18/sbU5HuLGZWl8jyXKMuuyI8xrAmYV8cbi/zmwjhtilsd7xS5jJF6Gc+sZihFaCaNwGXgmDSakBsh5uMYNL3b4U1JVhgtmUVryvZVpeYVm91+rcXFEakrDh1PziwWSkwGc5wzOt1iS07J2MCTOcR6T8763e7UfLUzjiHTBHKLYtIzSrdvX7d9SwSHodDLJGqBQMZRaSV2h8HuMNpdJpPDoDSrZBY1zyQXxxgs+fHW1SmakkTDxnTtxlRJbgwnycLw6+g+LTVGhXNIoRbTaAXVb6DHW2gBa2SSIyLBwUr2iFLj1FlJloIsW2G2PiNJnugV+hycGKsoPlqZFpAkenk+lzw5TpUaL/M5Wy8MnJkZXb9zSyQ7avmypRgEgk2HrmpMOoPFZFOp4VSoaZDJZHMFAgmLxYuIYPL5IpPJplYbFCoofzaXLwbsFMvVErkmgsnlSGRmT4zZ45Hp9RKV1mC2a3QmnlDKZPFdrlh3tC8+ITUjKy8xMQN8e8vler5cn1S4XutLD4mQLScKkFGaKJWbq3eJzdEZJZuqjrc3tA00dZw+Ut9yuL7x4LFjuw9Wdg32bTuwq29y6ObjBwW71tsz44TRBpnfEbsm15SRoIyLkUbb1F6XLsYpM2uFGoXCqDW5bBqzweJyJqSmpufkFpauLd2yccPesrV7t5bs2ZJTts5blKVL8GaXbZq4eeOT7/66sWx3KBwbxeQLBXIMhkShRYH3g0qLjGJyIyJY4XQGmUwnksIxWAJQKYZAQOOxGCIOiUcHo2EIPJYUEckRydh8iVCqiuIIGSyeUCwHfxRqtQLgWKXkCcSAuRQo2CuCkS5PwuZt5QZTjErtSMso8foz8AQWHEGlRAgZPBkxihOfkVO6uSyvoHTduq0GnVUqUujVRrlYIRFIVHIlixFFJVOTk5I7OtpBZSwsNIweTkdAGQ3Qq5auwqLxMBgyOAS2KgwehsEGo5DQ1BwE1AUPNfGFAZJCjaTwMCQKhcEBkhIo4GDQaDwaTUAicXAEoBhQKbR0J3gEApoXBYchwP8kBAYPRaIQeAIWCw4fCJ1IgaOxOBJp6aoVq2AhXWf6x2Znm7t7dx84mF+yfvDs2IP3PhoZnTle31G8eotEYWAK5DqbO5CVW3aw5nhP78kzQ70T0x2jk0dPDW4/2li0r3L1garSA5UNQ8Pvfff90x9+XHj/wwMt7QqPD8sWBVMicSxhCClqCYJEiBITGYIVcPzSEPCS6aFIIGNUGPJVKylwJxIbhMYEobBBKFwwGrcSiVmBQK2AI4MhrUKd8kCl0JQmBAaOeNWDjwQHQwInHYkhBMMQS1cFh8CRWCIZjcOtCg5atmLJ8pXLli5bsnLlWzgcnMWm2W2agszA/rLVrUfLO+oPdDcdHGirHe6sO9t9bOJM0+LkqXeunP/w7sWPH17+7NHljx9MP795/uXk0BiT9TEu4isE8XP0q6lLMMy3YRBJn8PDn+AZNxi825H8K5SoT7JyPiwteW/vtp8Xp3++feX7B9c/fHR97uL4cE/n/rJtmQnxZrlSSI/iR0SxKXQ+PUrFF+sVGqPeaDCYNGqdRqXX6S1ak81s95jMTqPRDr5lzGaX1RptNbmsJrdeb9dozVq9FZhVZ7KrgSqhhlKHzmBVKHU8jphKhrKrLlkZ/JflK//w5zf/8Mc3UCginyeViFUioUIkUssVOq5ALFeqDXqD02zOyUyh0HBkMur64sQP3334/ntzj+9O/fbO/CclBXdC4N+gqd+GEb+DE75B464iUQ8CCd+e65wZOnJpqHZhqG5h6Pj8mSOzpw5c6qq83Ht44VTt5Z7Dc721C6ePzvXXXeo7ArWSDjcsnjsBYuFcw+LIiatApecbF0eaLp1puNjf8Gj+3HdPbn75YPHuzNBIR91QS83MQMvccMf82c7LQy2TvXVjnTWTPYen+mrHew6ea9t7vn3fVG/V9KlD0Fz+9v0T3Ycmuw+OdlReaK8cba+60Hbg3Mm9wyd2D9ZvH2zYMdy4a+TknpHmfYONewbqd58+vq/v6L6u2j2th3Y1V+85Ur5j54bS/Iy0dcWFRbmZIj7t3Lnmn35+ev/B2EfPrv3nf0LtowAEr5Z+hDpYX4kCIikEi//q8i+S/p9QXn+m/j+WVxUgqOn0Z2jsyCdd/VfCCJ/hKM9RuNcLV3wNx32OwN1H4675Yr+dHv3u7sLFrrpDZRlNe7Kn6jeNHS2+2rft2uDG0baM3trok+WG9krzyInYC8eck8dtCy3RV9tjr7THLLbFXGn3L7b5FlrjQMw1x82c8E0eixmrjT5f7TxX7Ryudp6tcZ6vix495hmvj7nclnC1J+1mf8btgcxrvSnXelOv9iRf6U680hV/uc031xa43Jp4uS3zUnve+Za82j2xWWmC6Hi+J0cfu9ZjWxNrz3UmxesqjMI5Gv1jNKjQY0F8iSK8gBFfoOjvYxhn+OJdca783KSjPY1nr02N3rncMXN2Y3O1a3exaGMKc30Sc01CZJ6XmRfNzHWzc6KZqU5OmpudFc3MdrNzY3jZMbyMGH6aR5ObDPC0q73pyufPmkfPV7W07ms64UxPLz9eNzo3NX558srd+c5TDXEJZpuVZzGyVBKiQUo1yyJM4ginkhOjlaR4bBsKc06eqM0tyUoqSb/47rWpR9c3nKyUZbh1+XEJu0psxUn2ooTo1amqeKfYbeFatBheFI4TBadR8VGRUWKxQKliiUQ4CpUlEGUXFKVm5qj0VrsnULB68459hzz+VJ5YLVfbgFELV2/zxuWIpDa5Klqt9cXGFSiNfk9yYSBzrcGTtGFXlcLk4kjVxEhWWn7B/ppqncVgcpjA97lYKdYZ1CazzmDUmMxag0GtUEls0TaTx6p0GwzJbn2mV5Eda9mcpd+YJsuJ4cSbaR4VzaMOdysJdgngKSNgoPi0FL8+IskWle5mZnki01yCrDhVQaoqJ9GYn2ovSDNlxhsz4kxZ8fqMgCrFz3SbImwGeVKcNN6n9ru3Vu+bunb52eefVNVWkyhEAg7LCA8n47DsSIZcJmMw6CQKiUKnRkRGMlkcDpfPiGSC4HAFHK6QxxeLJUq1xqhU6pUqY3R0gC+QM7kicP0zuzwytV4oU0lUOq3FptCbGWw+8JlKa0rJyMnKK45PzEhIyIiJSXDHJlk9CSypjiHWoWn8N0JIK5B0ElPuis/etOvQ0aZT9S391UdO7t53cOuOvQXr1vvTUraU73Qlez0ZcVsO7S47Uj68OLWj4ZAhw+8qyvCuznPnZCqi7UqX1Z3ot8Y4NGatI9ruD8RGx7hjYmNTklNLiteUrlm/dUfZ9opduesLC8vWbTtcsa5yT9zqPIXXlVe2ZWB6Kj4zOwiGZENprSQIBIYUTiORaWgMkUSik0gRJHIEkUgDQSBSIJLi8Bg8MAwWSyYgCNhgBCwYDsORiSweRyKXKVSQQcE7JZFIxRIxl8eLjGQpNAap1oQh0skRbDiaFMURe3wpIomeSuEyIoQsppRG5ZMILCpdEMEV81TqzsGh+08+7Bs6NzB0fvXajXZHtNFolYplMoncoDNqlVqtUpOUnJyQnBQSGrZs2cr16zZuXLcpnEh7409vUsn0sDDUiiDYklUhQSgM8FkoNBscBk29RyLDYIjQMCig6edILBpDwGCIcAQWakqFBllikSg0iNdz8//nJH0o4DDkK6RiwaETiVgMHonEYglkNJ70pzffRuOJZ8cnGts7cgpLcgpKLPbo1NSsMwPnrl+7297S39TYW3Woce/B411D472jF9vOjh/u6F29p6Jo+96KEyePdJ3qnZyZvvfO5O07j7788qPvvv/ou78++uKrmfsPF9570jE+HShex9TbCEIlWaQJIbFWYGhhxMjlMAICT0fjaSugAa14PIkGR+NDUdhVCPRKJDoY+BJLWoHCr0CiQ7C4MCwehiXA0DigUiB1cK4RWAIGT0ZhCAg0HhpyiyNhiORQFCIIHhYMAhYWHBq0Kng5DL6KGk4QClkuh7YgP3l/xZaG4+UdJyrOdFQNdh483bp/qOvQ+MDxa1O9D66MPLk99fl7V756cgNsn71z+cM7M+/fnfr0xtgvM6OTSvU9NOVTBPELDAGQ9HMY9lsE/ns48YtV+Mcy3QcHDjxZt+lRcek/by7+9umDzx4tvHv74sS53saaim0bSrxuh04qkbO5cg5fyuZJmQIVX6YRKvRSjV6h1Sq0elATNFtBGE02o8VhsDoMZofWYAPuNJkdFgs0id5ktBsNNqPBbjTaXodOb5XLNWyOMJzOJBDDYWHopUtW/elPb/3hP974y1+WvLVkxRtvLHnrrWVUCkMmVYtFCgFfCiqgYrGCzeWpwP9Tb4x2ubKyUlYFv6nTCD96fPu7L9978mjhwwdX/jY6cFcl/wiJfYGkgKveV2jcNyj0DSzxflru83O9F4eOTA1VXxo8fAl4tL9mtqdqtvPgQm/t1VN18xBJj0Ctp6ePzfbXzZ85Dkh69XzTtfNNi2cbrl84eWu8FezMDZ2Y7q+fG2p9emP6bx/d/+ydhVvTZ8511A22VE/2N1480zxzpuXiQNNEV91YR81k1+Gp3pqxzsqRFkDSvVOnKqf7Do1B8+sPgNsnuqtH2w+MtR8Ybzsw1rr/fNO+sw27h+t3DjXsPHti97nG3eea9gzV7zpzbNdA3e6+I3u6ava1Vu1tOlhevWfH9vVrS3KyN5WWZqcmG7XCq4vDP/zw7t27F7784sF//v7PX18Cj76SAWSD/6W8duF/YYFI+qox7V/l/9zyunEeGnT666+//PP7xx/cLF5/nUj/HEV6AY3vhqbhQyOHkKQbSOIdX9y3U2e/vjdzvq2qbltO09aMc0fXznZtvdS17mJ38URrZtd+a0OZvOeA6cJR10wj8Kj3eqcfxJU272K7f645drYpZuZEzKVG78wJ79Sx6Mmjnov1/umGwER93MXG+Lm2lMXOtGs9GTf702/2QXH7NFBp+o2+1Gs9ybMt/tnmuLmWhMsnEyeP+4cPefor3YfWyooSqH4n0uUhWvx0QzLfVWIxF5jtBc7MVOtho2SGyfgMTfgKhnmOwH0Pw38fhn8OJ90n0i+IxDv0yqr9289fm1r4/OG592arxtsy6ndKN6Qyi+K4hT5BQZwoP56f5+fmeZgZTi6QVl4sM8fNy/eK8uMkOXGSrDhOnEue4j9y9vQnL38+fKpHFRNjDAQKtpUdPnliaOLczOJM9bH9CcmO5BRbbLTEqmdYdXSHOsIiC7dKI7w6gVPOtUh5CW5bQW5qckaCxe/YWL3r3mdPr33+wbpjFbosf+y6bGO6X+azCtxGhl7ONum4Jl24TBylVBBYbIZIzFOozO4Yo82FJlAYTF5CUlpufkliSrbZ7pWpzLmF6/OKNgiler5Yb3cn5hVtTkguVmo8Lk/G+k2V6dmb1eZA5uodDl9OlFB/8GibNzGLKVRyxYrY+OS1m7dkFxYYbBaeRKTUqTU6ld6g0esB3BQalUypkFhsRr1Nr7CoNbFmdbxDmep2b86xrk9XZsdwAyaqU05xyGjRKqpbwfDrqV4N2iHBRisjkqwcAPo8HzMzWpgdr8hPkWfGGfKS7QWpupRYbXK0OStelRQjiLUzbDplkj977651h6uNSf4IGW//seoH779bUV0pkggJBByVTCIT8Qx6uEgkYDIZNHo4jojD4rBkKpUBMMXmgIiMZAtFMjZHIBIrAvEp0Z44iUTjdsdZLNEsroTG4LL4UolSrzZaJUqtQgfEbRPIlGyBJDySrTZYvIGUWH+KJybg8yf749NlaguNLWGKNMQoEZzEdsZlugM5XJl5Q1llU9vAjr01a9ZtKyhZW7i6NJCepraa4rNTUouzOBqR1K7J27Z24tbiO19+XNne6F9TkLyhNH3Tek9WmiXO4wx47TFOq9vq8bpjfW5XtMPpcsbFxRcVlOSCU7h5w96DFaVlG1fv3LLl4L7C3duic9PlMS5TQlxRWZnN5yfQGEQyjYCnAHTRGAw0Bh8GQ9HoTAyGjAH2hDwaTiKF4wkkFBaHxmNgGAQCh8FSyXAsOggWGoaCEyhEgZCv0WukcimPx1OrVHy+QK83ikQyjkhWtH5rQmoukcpC48JXhaCRaCqJzESjwtFIKh4bQaNyyEQmmcKmsXgUNrto48bm7t761raqw3UpmTl2pwdoA7BECT41Kp1KqRELxeBjJJRKl60MWr4i6PDho3du3nNYXG+9uYRECA8OgsEALnGEVQgUiFAUICm0VjwAJSBpSCg0IR0GR8MRGBQa6r+GsseHIoFHUWgcCoNGY6HUUYChYbAwaCwpNPgUWiYKDQ0phQoOi0WjsCEhwHVkFI74xrKVYRjcmQujj5980D98bvf+KqBSgUi+f//Bzz//svFEZ21N09nzl4639u48eDRv8/b4wjUZG7Zsqqypaem+sHBlZOHq/WeffvPbb23Dwz3nz7/35Vdf/fj3Ox8+Pd43MHLl+oc//Dh7753yli5reh5ZpqXLjUSeYiU2fGkYHo6jhyKIITBsKAyLB6eGTIPhCMEozAo4agUSswKJWwYHWzSMQESRKHA8EYbBwjFYGAA3EgPOIxZPRGFwCOh4cRgcDoZCQOszIUJXBq1cEbQcSFSnl8cHPGtL8w5V7Wiqr2xvPtzdfqS7vXags3q0/8j0cP3CeOvd+YGPH1789N3Zp/emnr1z6eMHl5/em31y++L7t6Y/uDPz0b3Zz+7O/HB9+nHl7hmZ+DGT8xkS/wIBavWE716R9JOlyI/8Cf945/p3F0d/ub7w7J2rFyf7amp3rynJsOvAxyhSyGOxmZG8KJaCLTDLtWaVwSDTAYzqJBqD0mDSGu1mu9loMRktNpvDanOZLHZo+U8TwChgqAPQ02R4lWrU6DAbHU67x2p2yiVqViSXQo7AoogrV4YCgP7pj2/9+U9vv/nGsrffWvF6u3TJSrBdsTyYEcGSyzTAozyuiMcVy2VqLlegM0DrOsX4fUnpgT/88b+lxbt/fPHx80/e+eDhwufv335+4uhicNjXaPILBPlTJO4LNParUPg7YvHjo9V3z7YCkk6fqb40UH35dO1c3+HZ7oOXu6oXT9Vd7T8233tkoe/olcGGxTPH5waOLQ7WLw6fuDLSCEh6daTx5ljL7Ym2+aHjE721o11Hrp7v/uKdhe8/vP/BjYsL57uH2w6fba+dOt10aaj14pmWqb4T4111o52Hx7tqRrsOjrRXnGvde75j30TvgclTB8e6D4x1Vk32Hh7vrhnrqBxr2z/aWnGhpeJ8Y/nZhj3D9buG6ncOQyrdBeLM8R2n63b01+7sqdnZcXBPS9W+hsp9lTu2la1fuzovZ21xUazLFvBZPnyy+OL5nfv3xv/6/dPff/sHIOkri77iAbT3fyPwtQv/C8v/TdL/MargX+X/uPLqzP4CDTj9HZAU7H334dPb+aV3MPQvUBTg0W+hZYiJX8EIXyLI95CE6wHvX6eGvro+PXhkX+36rLbyotHmraPN62e6Nlw5tfbC8YTOvfrucsPEibiFtsTrXUlX2uOvtAdAXOtMnGv2zjR6ZptiL5/0XT7pB9v5lrjFtsSF9rTLLcnzbSlXOtOu92Te7s+5cSr9anfK1e5ksL3em3qlK3mxM3G0zn2u2j1cFX16r7Vlk/JwAedAbtSGAKYgFrEmI3zdalFmHs+dGukvkgfWW+O2pwTWJ2WlWqq1wvkI+lMs8QUc8wMM+10o4gUS+wUS/xE2/AyTvdtq2F62puxkZfqhEsf2VPOmNH6eNyrdzc1wSXPjJPnJ/Lx4bm5sVLabXegDwcyL4Rb4xEXx0vwEUVaAEx8tSoix5mW0ToxO3rt7sK21ouHEnSdPHn70pHRLadm+rW09Ddm5cTk5MSmJersxyqKlu3RRFjnNKotwyFlulUDBouskQq/HUX5wX9HmUnuyd3NNRf/s9J7m42yLjqaWRmhkNIVY6491ZqTGFRaASCwqyly71hYXT+eLkCSqXG+OS0qP4oiIlAiVxmR3eh3R8YGkbAZLzBWqAGksDn84QxgbyNq6ozIrd2NW7iZfIC8+qTglcwNP7kgvLFtfViNSurIKt6TllpqcAb0lOj45K5CcnpSepdQZWHyBVKlUaVVGk85s0mlUcrVcolXJDXq1zqDSmLVat0nhNsr9VnVqtGtNur04WZ7qYsbqaE5FpFfP8OlpXi0hWoFzy8l+PTsjWlKYIMoPcLO8kpwETUGaIj0gTYxRJ3t1KV5zZsCenxLYWJRbvmNPe2P96HDb1MTJCyPewkyahJNRmp9WmEWgkGDwMAqVJJWK+TwOAbAogsYXcKNYkUQKAU/A40kEAonIiIpkREF5SwVCKYvN53CFdofHanVLpRqDwWF3xMpVRjZPGsUB75JcKFNZnR6d2S4F+jZYbO5YjlAawRLI1UaH2+90e3V6i0prUeosBoeXrzDi6TwqR166fX/umrJloXirO6GmrmXTtorSDVs2btu6e3/5xl3bvKnxiXmpe4/sD+SmmPwuR1Jc5vrSc/Nzjz79pOH06aytmwJFeZ6MVE9KvCsuNiYQGxuIifY6Pf7oGH+MN+BLTkvPzS/KL1xdXLomf21JakFuIDczsTgvZd0aX2Fu8d5dh9rbesfG1u/cjSGFi6VKhVwTFoaghFOJJDIShSWRaRgsCYen4AkgwI3hBDIFQyCgcBiIL2gEgkhAkwhoAh4wDYXFUMLD+SKhVC4Ti8UyqYzHE+zYvgt4Uak1x6flHa47mZO/VijRcnhymdQQGSVCocgEHD2SwWPQuUR8BB5HY/PFkXxBJJfPFkoMVofJ5pQAgEqVcqVGIlXy+JIIBiuKyaFQ6cRwGgKHD4IhAQq3bNlRVVUjEkgRMDQWQwgLRYaFwQlUahgaFYZGhyBfTWiC+t8Rr1tJgbZfk/T1RB8QUHYkaLVSPAaHBYHGYeAoaG7Tq+lNcGjWOQoFBRJaJgqolIAno1B4LJ6MQOOCkOi/rFi5etu2Rx9++OX334/PzQFP6y32/Yeqnz77eNuOfVvL9h2sbSjeWFayZfuanXsONreduzz/6Nmnn/7175OLV1dv29HQ0fXg2cfrdu5OKsg/NTr2ybffPfj0s/KGxo7xiU//8Y9rTz4YufvO4LUbcWs3itxeusrwlzDsKgw1BE1dEYLDEOjBYWgEGo8jh6MIJBieEITCLkeglsHRy+GYYDQOQSQjCMQwNKhFYDB4PDhNCCQSg0XD4eDYgkNhQZBRgUSDl8LRoVx+lN1uSkjwbtlUUn1wT8PRyo7muv6uhv7uhuFTTefPtMxO9N2aG7y/OPjo+tn3b49+eG/yk0eXPnpn+v1b449vjr93Y+Lxzcn3bkwBkj69d/nZO3OfPpj/8u6lv10d/bDp0Ce5GR8EI76Dk7+Dkb6D47+DET5egfogEPjx3vx3z+7fvza1aW22xSTlRFGFLDqfGSGTCBTgi0Kj1ijUWolaL9cZtWazxmxUGgwKvUFttOjNTpvTZrFbzTab1W6zOIx6ixb87pnsJoNNrzFbjQ6XNdphdhnUJoVIJeZKo2gsFAy77K0Vb7+x/M0/vf0f//bnN/709tIlq17HsqVBK5aHrFwRumzpqrfeXL5qZRgjgi0WKbgcEZ8nFQkVSqVOKJRodAa5Rp2YmeJL8Pzbf/tv20pzfv/rV198ePvpuwvPn9755sTRuyHI7+Gkb+CkrxD450ClK2HvOawfTvdPDjfMDB69NFA7P1i3OHh0YaBurrfmcm/NYv/Rq6ePzfcdXTh9HCLp8ImFoYbFoYYrZ/87SUHcGmu9fuHkxb7DZ9sOnG8/fHO876tHV795/86j+bGp0ycHW6ovdB+bHjh5+Wz7zGDreG/9GCBpV+1Yd81IR9Vw276zbfvOd1ZAa9z3Vo73Vo11Hxrvrgb3jnceHG3bf76l4lxz+UhjxbkT+85BDaW7AEmHG3YN1u88fXxH/9EdvTU7uqt3tB/c3VK19/j+Pfu3bynbUFqUnZGTkapTStauzvj+2/c+/vjq48ezL19+/evLv0NJI/8XkkJ7rwX42oX/heVfHff/hxfwcQMfObD96eVvv7waX/rrzz//9svPP7z/4Z38tfeR1K9hpK9hRFAzfg4HgfsMjb+LIt33Bp4PDz6bGJlsOXZka0FP7aahpi2jLRtmO0svtuSMn0g4W+edbk6d70i72pW+0J4835q42JF0ozv1WkfiQlvcfIt/vtW/0Oq/0ha42h5YbAuAx8y1Ji92pF7pTAX/5HpPOnj8fHviXFvCxSbf+HH3+SOO87X2zl2q5o3K4yXSugLB4TxObR67tpDduFl6cqe6pzb6dGtKV3vm4aOBnQc81S3FO09uy9iZ782NzvbqKg3iGWbk50jwTYr7BoH5CoV6Dkd/FYZ/n0gfiWLtdRhT0mOE8aqIOIUkwynNieGlOURp0fLceEF+PCc3jpvtZ+bEMvJjInKjAUmZeV5Ono+fF+CkeXkAUnmpZL3SWZDTNztz/cMPn33/169//Pv0/KxcI03KCJwbPdXSVr1mdWJyvM7rFpk1NEBSmzJCL6JquGSDMJJFwqrFwsQ478YtG7zJAaFOzdGrzQkBpdtFl8qUTnd0anpiftGm8sr1FZUlu/bkby0r2FqWv2mrPS6ByuKFYUlRfIkzJiCSaUlUZhRbTI8U4CnM+JRcX3wGT6T2J2QWlGyyuwJCqSElo7hs16G8oi1pWeuSUkuS00utnoysop1FG/YLFE6NyR9IKYz2Z7D5qqI1W4tWbzJa3a6YOL3JLpar9EaDyaQ3mwx6nVqnUhqgi41cq1ZY7NCIL7XdoHSbxE69IyfBXZyuTI7mxhrpDiXVpaREq6ixWlKshuozMBKsgmyfrCBJmO1XFCar81MN+emWwkxbQUbC5jXbGmqODvY0jg30Xb3Yt3jp9NW5+pGh3F1lBXt2FO/dmlCcqXIZloYt/8Nf/vjnN/8cn+SvqT2YnZNBDSdhsUg2JzKKxaAxqFQ6FUvEYfE4PJFIpYUzwM1snlAk4wskUUyeVKq22aPtzli1zixXGYAy5WoTRyCLZPF1JpvD41PqTCKFOtobUGpMTK6UL1JK5DqbI8ZscYDLGQB/dCDF4U8Saa0Utliotkh1DgSBwRVpjta3nz1/se/MYOeprs7+7vbTXZX11dUnj3Sc7T3S3rC5fGdibo7BE+NMSmobGL730afHenviC3LMsdHRCX6nLzo24E3JSEpIS0hIT0zJTkvJTk/NycnIK8guKEnNzvGlJPtSU7JLS3cermk6M9A1Pnbh+rWh+bnmgTO+1HRA0tqjDScaWiIiopatWA7JjkgCKgUMpVAjMFgiUCmORMESiXgSCYXHIHAoGB4bjEHDsVgs+VXGKCIJRyBSwmkcLk8mkwuFQh5XVFiwuq29e//BI4HkXF8gfceuyoyc1UZztNHojIwSEIk0GpUZyeCQoRECdLCF3meJjMUVUiOi6FFsFkcQGcWmMZiRLC74EUugIICqyOEgSBEMBIH0xvJVNCZ3a9lund78xl/eAOcqP68wJycvDBa2MiQoDAlDYgG4oOGjQJah0OQmJNRrj8C+ah/FvdohoDHE14HBEjBYHAqDRWCwcBQqDIl8tYIRCo5Cw6Gcp6/yISEB5hAkAhWLJhCIVDSehKXS3goJ1Ua7tx2sGr508cMXzz/44stD9cf3HDzYe2aw4tDhjlOnp2bnxucWxhcWL92589mPf//655+ffvbZwp175dW1CoPZaHNu3rnHHZ8gNRrjMrPq2tonrl1vHDgztLiw+P77aw5Ve1av7ltcOHPz1tb6E9qElP9YCV+JpiKIUctCsCg8DUovCg0kxcCwGDgeH4YnhuJwwVh8CI4AxxMReAIchwPHgkADcmPB8aExiOCQFatWLgkJWQIeHkHHiYVAorqsrPgD+7edOHGopanmVGdDb/vx3rZjI/0tk2e7Lk/035o//+T+/MePFj+4e/HR9ZGH186CeO/mhQ/uTj6+OQY8+sGd6WfvXP74wfzTe7Mf3Jn54M7sB/dmP7x/+aPbM59eH/3h8fzXh/Y8XBn2VwT1WxhQKfFbBPHpSvgjv+/ls3e/+frZ7n2bCEQEK5Is4rLUCplSo9RaTEqTUa03KqEOeoPdEm2yOPR6i80E2OwwG2wmg1mvNeg0eqPOZDKYzHqLWWexGe0ui8thcln1NrPaopZo+JF8Ki4cHYwOXhqy9C/L3vj3N/74b3/687+/+eYf3nrjD2+9+aclb76xDAB0ydtQyyjwaFgoCsAU3BgSjAAfTgFfxuWIxa9W7ReIZEK5UqHTqY36zPwsg0m15M0/tBzd/+u3n336+MaHD+eef3L7m5N1d4LgPyAp34URvg7FAnx/vgp532F7f/bMzIWW+eFGaAb9yImF8yfmz9bP9R+Z66tdHDh+ZaAebBfONFwZbrx67uTVc81XzzZdOdcESHp95OSN882ApItnG8a7qs407R3vPvpg9iwg6Yt3b96/PDLW2zBw8iAg6dTpJkDS6TMnx7qPj3cfG++pG+85PNJ+cLh137n2igtdr/PkH3hN0rGug2Pdh8e7qsfaD5xvOXDuZPnZplfRuO9s497hxj1DDbvOHN95pn7X6WO7eiCS7uqs3tdate/o3p17t2zYXFoISJqaECcTcuvrKv7x49MPPpj7/PM7v7785uUvP0J9plAfPSTR1074n+W1C/8Ly79I+n94AZ84qBn8999/eZUg6jcoj/7vL3/+x28vgUqfPsopvoOhfYqgPIeTn0MNpZjnCMx3yPBbMNLtnMKX7z78+Orlgea6o7tLuw5tuNC0ZbqldL5zzfW+0umWrPP1iZNNqXNtmVc6s+daUhc60q51gUi5Ck1siptr9S62+a62+660e6+0+RfbEq50JF/rTrvamXy5JWGmyT9ZHzPVEDt53HO22tq7R9W9W3lqr7p1m6xlk7J1s7Z7u3Fgn22sJnbiiPdyc/K1U9nXzhTODRbNnd8wc2HL2TPrp2cONvSU52zL9OXFxOfFZCaZG9Ti61T6p0jS13D8cxT+OQL7Igz/NRL/PoE8zOfvcBr0SQZuulWe4ZKluxXZsYa8RGNRmrwkWVyYJMxL5BYmhGe7aTluVqEvMjeWkR3DyvZxMv38NB874DJkpxzq6Ry+unD+ypWZW7fOX5w51tSgNak5vAh/vG3m0pmujuq4WIXdyDIqwo1yqkFMlTIxYgZaxiRFkbEqqchs0kMtCiZjdHyCymKjcwUkFs8Vl7K7su7Yye4Dhxv31zYm5q+RWlxqZ6zGESM3O7lyDVMoFyp0kVxJJEciVZoUaqtYbtQaXNQInsboyilYF0jKVmptTk980ZpNNldApXPmFm5My1qTlFaUmbterff4k0viUtcKldFSrSc1e0Nu0baSdTt5Il1O/ob8og0OV1xefumWbXt9cUkmi1Vv0On1WpPRYDYYjBqNWirTqVROh91mtxrsZr3LavTYDT6nJuASxJg4Lh3NpqTYFRS3iuBS4lxKstcQEW/lpsVIcuKlOfHGNdny9HhrUfberpbO2amTk+faLo72XJ4EV9GKrqb88h0J64rtWakUhSShtKh78uyh9uMcrejNsKVLYSuQJFRDc/2Hz57MzV/KycuIjKLhCWgGkx7FiqAyqDgyHo3DIDEoIoVIZ0RAM314QjZHQI9kMTkClVqvM1iNFqdWb9MbHTaHV6u3sjjCSLZAbbAaLE6g0hhfgsniNphcRrM7kinUaM02KBWiJyYuWWt12bwBg9tLYQtJkTyuTMsUKGwu36XL1/76t79/8eL5nYd3x2bHz18a7R093TrU3TLYte/oweIt633pae6EJF9qZuWxlqfPv7v/7FlDT2feutX22GjwcmICMamZyQlp8e5AtNMfbfI47D5vWkFB8eYtuw5U1be2dZ0ZOn/p8vTN20Ozl+v7+0v27LEkJCjtDgIjyhHrH5uYqT50hMniQAvHA8YhEFgcHiiTRKYCqxGIZBQODxiGIRKwJDyaiIXhsCEYYFM8hkTGEslYAhlPIKGxeDKFFhXFBrSVy9RKudZujy4/cHjnnhoWRyYQqTU6O53OpVAj8YTwcFpkeHgkMCYOR6RQwb8CPGXyeAJgWfBZ5AvEFCqdQqHjSVQUjojEEoLgqJUwRCgaS6RHYsLpODpjFQrLlSoT07IIZNq//8cfgWgB5C5fvsxkRQGGhoSFBIWsfD1fHoVBIQAuEaig4DA4ICeOhMYQ/mf7KNiBEjAAp6KxCDTUuw1HY5BYHHgLwD4EUwTU6Y9AoNBoLAqFIRGp8DAUnR5FDI8gRTKR4VRXekpMdoYzPeVwZ9t7X3z20VdfnJuZPn/x4u1Hj+ZuXL98ZXHh7u2KuiN7j9YuPnhnaGpq0+5dBaXrsvOL3DE+uVItksgVeoNYp6NxuRK9Pj43Z+vBqp3HjyZvWq9MiIMJeZJ43/6+nukn7zeNTSCZ/D8vg4fi6EFIEgxLWQlMSiCCFxmKRoIA5wVOwMNBjYJERgLlYTAoHA6Nx6JB/QEeGha2Cg5bERK0hEJEGHSi3Jy4nWUlBys2nzhW0dNZ19N1tLO1ZqCn4cJg2+Rw1/zEwL3F0fdvX3p86+J7ty6C7Uf3ATen784P3ro8cG9h6PHtsQ/uTj25Pfn03gy465MHCx8/WAQq/ej+/Ad3Ln9459Kzd+Y+vnv5/RsTH90b/6Ri28Ng5N8Q4d+GAa6RvkcQP1wZ9k5c3G/fPL9+bU4s4pIJWKfFpFUrVTqdQAOqqmYZlJ7DDOp+Op3NaHbpLA6t3mIx2W2v0qsBkuq04OvEYICGpuvNWotNZwVhVZs1IrUoSkjH0xEr4SveWP72H956+9/efPPf3njr3998+z/eeus/3noTbP/w9pI/LX0LkPTPS956Y/mypUHLlwW/bigFPAVIRSHxfJ5EJlXzuFKRUCmTapkcodIAXpLBZLNm5WWSyVg8OujKxeGfvvn4s8c3ntye+vqDq9+dPPLOStgPCAqUPTAUXCCI78EwV6Ptn9wYuzrde3OsY3G0ZWH05ByIkcbZgaOvho3WLww2LA42LJw5sTjcdH2k9fr5VqBSiKTnIJLeGm29daF1Ybh+rLNy6GT5zOnGD69Pvnj32uf3r1yfOD3cXnu6qWq05/jMYMv8SOfFVySd7K2f7D020Vt7ofPg2bbykY79gKQXuspHuwFJD0G5n7qrR7trxrtqxtqrRloODDdVDAGMNpWfa94/0rwfCBWoFHj0TP3ugeN7+2p3d9fs6awub62qOLJ7+84Na9YVZZcW5GSmJqqkgrGRnr//8OG77858/fWjf/79q99++8frVtJ/kfRf5b+qQJ+714s0/PoLlBTq599/efnL33//9Ze/P/ngRm7JPXzE56jwr6AlOnHfwrHfwklPkeSbAsU3gwM/fvDOk9uLHUcqG3eWDlSvX+zecaOvbLFz3bVT68ZPpJ85FDdQFTvVmDbfnjPfkQUNFW1NvNKecLUDADRuoS32Snvs1Q5o+6rFNGGhNf7SiZixI87hg6ahKtNItfXcIctQpbFvr/rMfj3YHzvimjwee6kpYaEt9Xpn5u3unNvdubfAtj//2qm8S13Zs30lC8Ob585tG+rZULY9wZeii8uwxJfEerKsa2N0LVLRXWLECxj5GzjU+vsijPgCifsUjX4PT+0TCZMSLcpsl7kkIXnPuuyKrZl7NqTvWR+7fbV2baYgNyAoSYzK90bkeJiFPk5xgJXvZ2b72Fl+ZXE6zWOO2VBy87OPH//125ODA1sqKjbv2b1283pHtJUniJRImV1dRwdO18e4pTIhXiUmidloYSRSwECyyKFSNkXEZnBZDBYzksfj+hISDtbWrVm/2e7ycoVqnTG6sGjLsWOdlVWNB2tOBtILosQahTnak5DlTcmx+5Lc/hRfUpbK6KDQOQKJFohTINX7E7JlKguBwpSpzOnZJf6ETIXWkpCWvWf/YYXGqjO5S9Zud8WkaAxujTE6JXu9P2W1Oy7X4k7xJhbs2HPkyPEOX1xWSlphVu6agqINGzbsqK6uT0vL0RktWr1Oo9NZzGaLyaxXaXQKFVCq02qzghssZke0Ozbgt0Q7+AZVlFHBderZ0YZIj4Eea8A5FHi3Gh+jpwdsnNQYYYZPkZuoK0gXJ8Tai7Jbp8c++Offh+9cTdqyXp+WoEuOk/lcApdZ6XObkuJ4Jp2/IPvSgxtjN2bZGtEKfBg+iizWSgvWFbZ0Nn/08QfTMxObtqxXqeVMNkMg4oYzgJSoUPcvCobEofBEfBQTmufEZHFFMiWbL46I4nL4EpUWGDvaaHLaHV6HI1atMUay+LRIjlSpM9vcntiARmMCl1KNxhIRweVyxTy+RGuwJWfkyvVmgVpr8fpFWqNUa5Ko9RhCuM3hmZmZ/+GHH7//8W8PP3zUPdxb23J0f8PB1bs3FpatzVhbsK1yX/mRw/XtHRPzV8YuXTt1dqJr6OzgxFjHQF92YZ5YITbYDDEBj91jV5rB5VzrTopbt2tHbWtz59mzo5cXLi5c6R8ZO3TiZHHZTqMvTh0do43xJhev3nekLm/t+tUbt2zetiuCwVq6bJlaq/bFebl8YFOoIxxKSEqmYLBYLJEALYNEwFEYdLANxWDgBCKKQMYQKYCk0EJPWCISjcPhyUCZKCSOxxPJpCoaLUqm0MfFZ4klOiIxkkBgYDAU4FECMRzgFU+Anp1Ko1PCKXQ6LZLOYEWyKSQqmQzFq1VDCeA5oaWJkOggJHrVq/k6cAIpBEvAM5hYWpRIo1cYzW8vD/rz28v4YunM7OX2jnbwmqOYEfSIcBIZFxQMqRSJRmJwuJBQWEgoHInCApJisMCgkEpfwxQGx4QhMACrAHDAoyDAPuQ8BBISKhINkRSJxuOIVGo4jRqBQxO5HCGOHB6ExlL4PF9BdvK6YpXXrYp17z5We+3+3U//9t2TL744feF88cZ1CVkZRZvXm2Lccpsxe+1qT2I8ncuRKBQms82gN+k0eplErjWa5AY9SyxiikThAi5fr9X5Y9kWvdTvEXhdSLmQ7XGsP157bGSYptL9tz+vXIEgwvDhGDI9KAyBJeCgbE1oeCgKBgdmJmCBmnFkMni5waEhIWHgmKFBpAQCMopBUiu48T7r5nU5R2p2dLXXDJ8+MdR3fPDUsbOn6wd666YudLxzY+JdANDbM0/vzz29f/np3dnHN6Ye35x6cnP6GTRUdPr+lXN35ofA9uH18+/dHH/2zuVPHs4DfT67P//07vzHD6589u61j99Z/ODG9Kf35z69t/Do2sSDmxce7974MBT1VwT5G+DRUNLfwFVgZej9uMDv//hn0/H6VW+8FUmkOgxWjUZn9ngEBgOoLOkc0Sabx2hxa6HMTTat0a7TW3R6UJ+16PVmi8XmcrodNqfNZDVpDGqJRsISMcmR4E1BrUQEv7lq2Z+WAYO++W9/eevf3ljy728t+8OS5X9atuyPS5f8+9tv/+Ht1yRd/ubKFUuClr79v/Tdv/3WCrCDx4ETK5HLNICkAoFcLtPxRQrwu61Uab2x3oyslBUr3uAzKU8fX//7988+fnTl05vTX8+PPCjM+SgY8yOc8i2UmRv/DEO4SY94d/v6T26O31sYfmem//rF7sWpjoWxtsULLbND9ZfOHJ8falwAMdy0MHRycbj5xoWOW2OdQKU3zrfevNAGPHpnvP3qcOOl/iOApOdaD8wPt35y59K379/67P7i4vnegeZDfScqL3Qfmx0Gz9l9aah1ordh6lQ9iMneI6Nd1cCjIx1QK+mrqBzvrZ48VTPeUzMC5X6qutBSefbkgcETFYMnys827b/QdhDESEvlcNO+08d29h7Zcapu96nDu7sO7W4/uK+5cl/Njq3b1xUXZScV5aRmpydF2w3378z+9fv3794Z//7bJz/94+vffvvpFUkhFLzCAVRe74Dtaxf+F5Z/kfT/8PI/zy4gKZS49OXLl7++/On3ly9//+m3l38Hf//4+IMHqfn3YaTnaPJf4YRvw3Av4ITP0eTHGNJti/3F0MDPHz15MDfdc6SiYUfBaP3Ghe7tl9rXXz+9dbF33ZlDiQ2bza07bRMn0uc786ZOxE82+C+d9F/pjAcknW/1LLS6r3Z45pqdl064p4+7xo/Yz1ebh6sMQwf0w5UGQNKxWufF+tjZRgisV9uTbnanXj+VdLU38cap1Nt9mTc6M2735N3uKbjRmbfYnjvfnj/bUTR+Mm/wWOaBdaZ0H9tlpccliP35BkuOzpOmL7ErRti8p9iIr2Dh38CoX8EIX6HxX6KxL+CkG+GRB22qxHhzyp6SE9NDg9cvdV0aqR/r295dH7dvgyQvjpfj5RcEIrNjmPk+/upEblGAkRXDyvLxs+MF6X55RvzmE3WLT5/M3b2992hd7trSzPzs1MykzNyUtAz/weqd+/dvNBk5HCZSLiZHUoOZ4TAhE48OeUPGo8c4LSajVioRKxRym91ZtGZtccm6vNzVRoObGSHmsRRrisuOVLceP9a5+8CRdWXlZeU1lUeadu6vzSpcn567OjE935+UpdTa+GINi6egRPBj4zLs7nhqBA+Fo8nV5ryi9SmZBVaXN694HYsvURvsazfuSEzLTcsq1pjcMp0zPq1kd+Xx+LQiscIaG5e1t6Iur2BDQiJQaUFScg6I5JQco8mhUOs1RoPOZDICgBrNeo1OK1eZNHqrwWzSGa0mi8cT4/X5HG4XXyXn6lVil5ll1zNc+ki/JTzWSI41UPxmVnI0J8XDTXQrsuI9m0pyK3ZtPVG3pvpA69TY5Q8erzl0QB4Xw7WbtPFefaIPEMGTlaJwWS0J3vYLA+euTLM0ojeDlzKV/Kw1eRq7Xm5QVNVWvvPe/Xffe3Cgqhx4VCzhR7Bo4ZGUVWGrsCQsEosIgQVTaVB6KBabwxOKBSIZiyeK4giodKZaA66L0TZbjNPp9fkTbfboiEhOBIMjkaokUiWLJRAIwVYESMrhipkcYQSLZ4v2qkxWldkayMx0BxJssV6NyYInUWg0RkpSemdn18DQmWPNDet2bCrauqaqubaqte7YqeZT4+fOzU1fvnvrqx9+mJy/sr5sX+6aTWkFRcWbNx1tbmxsa05OT9KZtLHxMSnZKVklOWu2b9xXV3OkvaWq6cSu2trSsl2+pEyT22eODQRy8ou2bT/Q0NhzYezS7TuDE5ONnd3HTrZaHJ4//PnNN99+Oy0zbWp6cvWa4mUrlqKxQORYEoWII+CoDBoMjcAQCWQ6DY7FIPAEJJGMxJPQeBKORMXgyRgsCSAPiyMT8FQMmoBG4ek0Jp8n5nHlYrFWItGJRGomUwTeHwqVQSBSiSRo0CqJQsITCUgMEoVG4DA4AngGFBaJQMGgVkk0AomFITFBMOQqODIUgwvF4eEkMppGW4lAw4lUrd0dyMzlqzR/fOOtJUHBMq1uZHwsOjbmP/7jPwRCzr59O9evL1mxYmlQyCoo5TsKuSooBI3BYbAEIN3Xc5vACwYvG+wAksLAyYZm/ACJomEoQFJc6KvM+CgcHtCZQKQAQ9PpUVEAzQQqDk2IZLAB2Fci0SylwpOdlrK+JG1TKbCpMeDN3lB68ea1O++/n7O6iC0RyA1atc2kc1o1DrPKahSpFFyRSCyVqhVqjUKlhFbzl8sVKolKJdFAwVPKIkSCKLVM6XMZ0wKGzARZYizVqOR4bPL42CUE4luhmDA8LRRNwhIpaCwOTwQHBWCKxBFR4DygcEg4NIsJGRwWtDJoBRaPFom5brc5Pzdld9naI9W7TrXXne0/caqjprut6uzpY+Nnm2YnOq7PDdy5OvzRw8tfPb3xyaMFqPP99sUP71x8envmQ4DRO7NPb8189s7Cx+/MPbk7/eTu1Ls3xu4uDD+5e/HjB/Mf3p395OHiJw+vPr238NG9hWf3Fz+4PXdr9tyja2OPr07fWxy7e/38w53rHoahvkMQn0NL4pH+iiA9XRHyID7l959/3Vq66S//7d8JYRilUGmxuqLjEyUG8EY5rC6fOzrOYHECsGsMNqPRbjRajWa72eIA8ZqkAPQinpAXxaGgyWHLQlb8aclb//aXJf/25tL/WLLkD0uW/mnpUrD9w5Jlf1oKMAp+BDe+9W9vAZICjy77y/KVb61auTR46dsr33prxVuv5jatXBH61pvLly8LBtUvChn86oo4bLFQoBCLVFKZRm+yqVX6lOSUQJwHgNes5H712cO//e3Z4/uzPzxcfN7TOMyI+BJF/SuM8gIcKYrwHgp3VS77ZfLssysj4B17d+HcncWhG5cHbk733ZzsmT/fMnu2ce5s0/zZkwtQs2jr1ZH2m2NddyZ7gUrvjHfdney+M94BSDp/5vho+4EL7fvPd1TdGOv56uHidx/c/vydq9fG+s40V/c3Vp3rOHLxTPP8SCcg6VRf42TvcUilfUfHe2oBQwFJz3f+d5KO9Rx6TdKzrVVnmw+ch0haCUh65kTF8MnK0Y4aEOD2/uO7e45s76rZ1lW9vfPgzvYDO1sO7GnYt+vgto1lpYU5qf6MJG9KfGx+VtIXnz345sXDu3cm/vb9019+/h7KkP9q2ChAAeAfBNJ/kfRf5f+f5dXHDfwHPoW//ifUSArhFBIq+Gj+/BPY+2ri8iSe/imO+g2C+HUY/itozV/ccwT+IZJ4xxz9zZnhHz98/87F8y2Hth7fnHqmtmT+9K6pzvVXB3csntrafSC+plTdXeGZ6yy81JI+3Rg/0+SfbfFeaoqePemaabRON5guNlimj9tGD5vPVxsv1JjHjtimjjovHou+3Oi/1p58ry/n4Zn8d4fyHgzk3DmVeu1U4Gq//9qpxOun0q51Z1xtz7rWkTfflD12OGnogL9nj+fIas3eTP6aWEqeh5YSHe6NobgSI63ZUn2exh2vPGLRXGRyn2AjniOpX4bhniMJXyEJ38AoH+JpE0xGuUGaX5J6oL1u4Or0wI1LrbMjFYOt6dVlhtWp4myfINvHyo7h5PkFJQlRuV56poedG+BkByQFydKsBK7PufZQ5cNPP771wQcHGxrWbduUkZd+4HBFR3fTgYM7UtNjIqNQNDrMbpPaTEJfjN5lV1MJYcwIYqzHEZ/g0+u0YrFIIpOr1HqnI6Yob/XqgvUx9vhwAlMjt5QUbq46UF+259DqTbtyV29JSM+3uP0ao8sZE+/xpWTlrY5LzALXd6nKFMESO6ITLA6/XG1hsMRILFWi1GcXrPEGUlKz8h0en0SpS0iFpi6VV9aKlQYMJdLkjitcW7Zu696MnDVcgdoTm+SOjjcanMBqGrVZq7UqFAapXKvUQjMTVEaD2mB8tSCfEVyS9Rq9RW/Wq/VGndFuczodbqvNzpfJWAoZW6ukaeQMh57lt9FjzUSPjpXi4ad7eakx/p3rN7YcOXyur/3i+NDNK9FFuebM1LO3b9x58WXb5Ji3OF/mcdnSkgyBWEt8bGxWSnx+xvoDO+oH2pga4R+WvyEwyg+dPFK0pVSgFnNlvOPNx3tP9yalJLwmKVAlmgg1n1EjyGgMHIYIBZd8MpUcTqdFMKBxpTyRVCRTMlhcpcpgNDodDm90dFxMbMDh8BgMVrlMw2TyIyJYXJ7EbHYDkjKZQpPFZXPGRHL4fKlCY7GpLVa7z6uxWqVatVKvk8ikUZFRFCJZJpEClO8o39sz2H/20vj8uzfnH9+aurdwcrB39e6tVU31n/3t++nL8zsPVLedGjjW0uYMxFk97iMNxxpONmwp27xl5+adFTt3Ve3dtG9HRmmRNd6v9UTrYmOjE1Ozi9bv2F/T3j88ceX65NXr/eMTRzs6t1TsFytVqXn5999/AlD9pzfflijku/btvnR5xh3tDA5dRSTjsHhUGCKESIYmOCEwCByRgIJS5eOQRBKCQHpNUmhIJR68V0QEEgdISiLSiIRwFBIPAkiey5HKpKAm4tJoLVy+hMeXhNOi0BiolxwGRwSHQgMbVwYtXxm8MiwkDGAQh8RCiwUhkICkMATm1aJE6GAkOgSDC8HiQnB4DJ3+h7eWRgmlA2dHRmfnLLG+Py9ZGozByI3G+PQ0NAH/b//+b2xO1OBg35G6Q0iAWySU3P7Nt9+CwZGAb3AEBoMFJxjqsn89nBQENJYUR4KhsSFAwyjs/8XeX4a3leSNom9PQ2JmZlmSmS1mtCTLzMzMzMwcs5OYGeOYKbETY4yJYydOHGZO9/RAU2BuKXnhnHP3vt/uM/s5b1f/U11almRZWlrrV1Wrqnh/EUwTqqmjrqED09YDL1hH11BXz0hX10hb2wCmpqEop6IMHq6qrmloTOSa+yXEhGWnBaYnhmammLu74DhmQXExeRXlXHtbBB7LtDDHMSimRCzTiuvq52NpZ0Mgk01NTYkYHI1IpgGP8tawxWEIRCyJiCYSEASsER6lg0MY0vEkJ0tukDs3xIsT5EHxtNdhEn+Qk5NQ1VCC68qBTwIKkpqONlQDpqQOlVdSkpSVk5CVE5ORE9fWUSdTsG7uDklJUeVlea3Ntf1dTYPdjQOddWODZ2bOtyxMtK1c6N3fHDvamz6+Pn//5uLd6wsPb1x6fLR6Z/fC0ZXZO9sLjw9WAEMf7l0C8eja5SfXVwBS719fenhjGWD05vbswxsr9/Yv39pZfHZ7++mtnXv7a0ebi0ebl/ZX5xdnBnY3pq9emty6NHa0v3Ccn3RTRv5HZegLJfU3SrCflDUei8nd8g37/PvncL+wb7/5RlZUFmOKs7Cws3J0Zdk4mVs7Wlo5crm2TJYF1cycweJace1srB3YFtZmbAsanYVGY42NTdXVoHISMjJiUqI/CPN9c0LgmxNi3wtL/CAm+r2w0AlhoZMiQj8IC/8gAgAq8iUXAiT9XkgI2PSkqIiAuJighJiw1NcLSUF8xejXVlJgUxlpRW0tAxNjLCApAU83Y1o42btacm083N2oZIzwyW+C3a1++duTd2/v3Lu5+sednR/b6qah6q9VdN7Lw98ow18rqd9SVr/CYH5eX3oOdL534Xhn4cbu3PXN6eurE/vL57cu9K9NA5W2LU+0rk60XZnu2Z7r210YuHYBkLRvf2HgYHHw+oXeq3Pdq+eapjtKAEkXh+tvrU/+dG/v7fHOw72VKzMDo22nQACSLo22fem4b7843HJhoAmodGmkaXGoATB0prdsuqdkqrt4prd8tq9yYaB6rq96oqNyqqNyruvUdMepsZby0eaysdaK6S5A1aqBxvz2qrS2ipSuyozeUzk9VXkdpTmtJbmnC3MqM1NzkqIiAt1D/FxcHMyL81P//vOjxw+3795Z/8ffnnz47W9f1tPhoeArDf4f6asL/42JR9KvTP4z/b818SpEH7+IFOyKfwCQfqkf8baABCpMv/79+Yv99JyrmkaPVDVeKX3xqBLkRznVd8rwWwoa+xy7H8en/3HvxsbcQE9JUkte4HhL0kJ/1tpY4d502WJXYnuBQ0+x48XWkIstfiudvmudXkstjhearJbOWF86azFXz7jYyFk6bbHcbAditdVpo8Ntvc11u8t7t9f/6kDg/mDQtYHAg+GgGyMh10cCds95bJ1zWx9wX+lyX273utDkOVPtNlxgczaeWhWCLA80yXLTTHOGZrhr5IWb5sZiI4MN/AON/SLJ7skW7sk20cFWlWaEFX2je6qarxR5U66+V1QHB6CXShrHEPisiWEZkxjkZeOTGxtQkuZXlOqcFctNCKSGu1LC3dFBzqZBDshwF2ysFzIGqNTFONwdnxBo6O+ED/OmBHsjHKzjK0uvPnhw+Pjx6e52j0Dvc9Pnbz08KijP9g4EJrTz9LVLSg3PyIjOzIxxc7c1NABSgujraxka6uHwWLY5m0ZnmDE5QJrhwZHZqblJMWkMMsdYH0UiMIMDY+ycvLBkJoluSedYE+kcCtPC0y/ELygiJiEtICTawzfYjGuHxFFxZJYpikxn2XAsnYxRRDSB6uoVYGXvHBQenVNYiiZQTDF4cJI4VdcUGZfM4Fqb2znbu3r7BkW4ePgTyCwKjY3H06kUNpttRSGbscwswaGcSmOTmSyCGZPIZJAYDCoTWJRFB//MOCwGi0qkUklUrrmlrbWdg70jjkzRMDKEGhvpUIlIR0sdaxbMig6xpms5c3VduI65CWM39mbuXKsc7ck8U9s0Npx1pj7rTENCbWXTxNjei+dd83N2QUF0J4eglISorJS82nLHQC8rP+f8MxVGDKwoVA5jTqntOVPYUO4T6c+0YTt4OpriTE/wnwD6JJCwHEszFZiinLKskhqvwxauCQUkVYdB1aDqUJiGlo6eMRINSEqg0IlkuqkJxpxj4+7u6+TkQSLSLLg2djZOWAwgJoJAoHl6+INTLIVixuHaOLl5I7FETX1DDJVqhMXoIk0MUAhjlCkSh8Lh0QTwGAxaGwbDYXFlVae2rl5d3FpvGe3Lri+NLkolO5m7RPqfGelZ3Ns6fnT//qtX9168rG1tNbO1JpoxLO1tElMTM3MygiOD3H09uI42eDaDbMVxCvSPzc051dY2PLtwcW1nYWVzYGKmrOF0UFy8jZcXhsk0IuAV1NQ8Q0KWNtaRRPxJfoHQyIjGM6dDo8KERYQgUJWAYF97JxtZBSllVQVVqCoEpqamDlGDwmDauopQGCCpMgh1uJIaz3MAo1+uyISqqsDUVOG8xYGUoUClEDVN8C6B94HDsTQ0QmjrGCgpQUTEJUEIi4kJiYqIiImJSYqLiItKSUorAoECkiqqyssrywELyyvzeu0VVWSU1aSVVaW+dN/Lqql/c4LPxdf/0bPni1euAJLKweBqenp2Xp66SMR3/CcFRIUJZGJxSYGNrZWikpyegS4SjYKoqyvy+t+VAEkh6hrKKuq8GUkVVEEO6h+8qVYhcBU1GASmpaNvrK1nDAc1Eh0DmJYeT6UauhoaulCoFvjTlHkNx5pqyurSUvLSckomWLylm6tPdFREZrpXTCTHxZFsYU7isE0JOPC1NDJFMNlsOouNp1GQBDyaRDS3tWWyOVgcHmmKIKBxFDyJgiXgTdEoBAqFxWLwODQOh8CiTPBIBAWrgzPWJSNxNkyGh41rTCDXz1mHhBJSlJcGbzJMCwrX0NKCw9QV1VWkFGVEVJXFIKpSWpoqDBrKzcUqMS6krqZ4ZLjj3EhHb1fjUG/zcG/T6MCZqZHWi9M9u2vjd65dvH946f7hxeP9+Zt70wc7k/tXxg63J+9cvXB/fxGo9O7uxftXL93dvnhjdepgefLu9oU7Wwu3txfuXbt49/rSnWuLt3YXHt1cO95burl14cnR1qPDzTt7q1cvz15fu7i9OD0/3rO/vQA8emVp9Omty6/KMm9LyP6oAn2qCnmppP5eWeOusNzNwNhf/v6BS+d+881f5CQVSFiKvb0rjW3BdXCxtHNmm1tz2Fa8iUV5zaJWXLYVlWpmZIrW1NKDQDRkZeWEhUX5fuDj+/aEwPd8gt8LCv0gIPydoOgJYbEfRIW+F+I/IcS7ThSoFEj0i0GFv5RBLswvBgKQVFRQQhSQVFgSqPRrAIx+7b4HPBURltTWMkQhiVgMBRzQrKyc3F28bcxtHG2s9XTUJUS/ry5N+/zx/atH1x7cWPt0d/dvnbVzcMgrVZ13cvDXirBXCpAbKuorVLPP68svdy88OLh8f//S3WuXjvYuHOzMHWzNHq6M7V4cXJ/ruTTRdnmsdX2qZ3t+YPfC4N7C4N58/7WFgesXBw8u9O9Md14eqp9sK5poK1obb360d/Gv96++uLFxtDa/Mt59rq1qrKNmurfhK0kXz7VeGOJ13PMaSocbF0caFgZPAYlOdhVNdBZOdZfO9FbM9Z2a7qqc7Kyc6T41010zAxjacWq0uXy0peJ8a+VAU+HZ0qTq7IianIizRUmdldmdlTntJdnNRdlNBdmVWYCkkfERvpEhHg42zL7uxj9+fX51d/bZ06u///ry84dfPn364ysK/pfpqwv/jem/SfrnJFD/70wfv5L047+ARP/4F6+C9AF84l8mhPoIKsC//fHxHx8//PLLs2eHSZlbWgYP1TReKkPfgUOSgtp7ebU3ShpH8hrXuA6vxkf/enPz1tJIb21Sda7Xuba0+YH8pYHsteHshY7Y8YbAiQbfxdaApTbvlXavpWanhQbrlRbHnT6PnT731Va7tTb7rW637R6P3T6fvV6/zU6vrS7fzQ4fXt7pvdnpudvrt9fnf6XLY6XL7kKbxVQTd7jCrL/IrDvb7HQ86VQ4qioUURlq0hCDbUujgo29BayBU5yxdtehdp+uJv+mav9TZ6Lym+PcU5183GgtHMqyscldNVAPhvyoCP4Q6Ft5+AsF2B2o5qK+Xh4F7ejCZvo7fFkj1IUQ4EAKsCMFuxBDPfBhvEXwcTGehARfZLSnbqCjSYSnSYgbItCNERWEdnNE2FoklJfuPXq4d/d2dfPp5b2tl/94d27uXF1bbWt/c3F1XmxKeFCEr6efq4GprqKKvK6uloqqkqSkuIGhvqW1FU+kZmwu18rawtbPOyA5LiUsJNLGyp5B59DpbDOOFWBlVd3p2qbmnMKStKy8iuq61MzcwNAIjpUdg2OJIzP0jNG6RmgdfRSRam7j4GHj6G7v4mnn7KFtYAJU2tjcZu/ijiaQMERyXHJqdEKylaOzua0Dw9ySZmYOqEqiMFlsCyrZzIJra2VhR6WYmTHNaVQzKpVJYjCxDDqOTiPQaSQ6nUSjEylUGp3JYJiRSRQKmWbO5gKS2tjYUehMXVNTNX19FVMjEyuOtgVT3ZyqZkFV4VJUzImeZRk7b18s3DssGmjJa2tsnTk/sbe5/+5VXnszx9+36fz5vSdPR5YueUVFJRTkAcNd2Fx1CfGJzElqnew3YRHUENraRJPy9vrm0Z6ixsqs8jxTIlJURpRP8CRQaXhkSGdPq6O7jRpcRVRKSFlNXltPAxgECocpq6koKauqqEG0eRPoI1E4Ag5PMTFCMRnmLDMLkJuzAakdPN193F29wHkUhcAxaGwrS3sWC1AMiUATjBAYPROEEQ6jY2qkhzJB4DFoAhqDR5FIWAaFSMIg6Xg8yhiBxRCdPbw8gwNcwwPsgz1tglyprhZJVbkt4/3JZbkRGUkDMxMbh9dDEuKJHBbX0d4IjSBQiRxLDsOcbmbBtvNwTsrNLGmoPd3bs7C1df/tu4ubO5lF5e7+wRx7JwKLg2UwaZYWFK452ZzlFRrc2tedV14iIil+QpA/ITW5qfmstoHeSb6TuvparR1nC0tyNXXU1WEqQKgwDaiWjrYakLmmrgpU40srKUwJAlPiNTFqAJJ+7btXBMhThACMApICw6koq2tp6eHxZBKJoqGhIy2jICouLSgqLiAqKiAqJiwuLigmLvilICkloyCvpKLEW9tTRkZRUkZeUlZBEsD0q0pBfFmCSFZF7ZvvTzK4llVNp90Cg7SRSKyZmVtISPmZ07po9DfffiulrOTh65OelaGsoiIgwE8kE862NJeUlcLgmiJiEhB1TeDRryT92j4KXjlAKnjxMLiuvgHC2BSrZ4CAauiqqWspq8LleHJVU+H9ITAFeTVZGWUlBTVlBVV5OWVdA2OWpY2VswvLzo7j6MhycACVLiSvpZMI6hlGJqY4HMHSwhqLI6JxBDyZqm+KMMVgEUgMFksg4sjgWwQqfCDHA4QikCgMGoPDYvEApmg0HoUiYwzxJggaypSBNSAjzBy5dj7OBnhTUXkZ8IYCjQJtqynJqitL6sDk0MZwJ1tKXIRHSUHs6bqCwZ76c71nBnoaB/uaujtqxkbaNlem967MXN2cO9pbPNyav7E9d2tn4eb27MHGxPWNif0r4/ub4wfbk4c7M4fbM8fXLgBu7q9Orkz1TvU2nWuvHuusnehuWJvuu3ft0vPb6w8Ol4925u9eW7q3v3K8d+l47/Lda2s3Ny/tXp5dmRndWJi4NDE8Pdh+dX12Y+n8tUuj73fmnsaFP5RQ+Il38b3qS0XIC2WNa/Lq94tqnjx4Y6ht9P23J5VklFlUtrOTJ4nBZtk7cGztWeZWoI5nYW5NJtNMEEhNTW2wY4iKSAoJigkJiQsLifCBb+x3J/i/5xM6KSB8EvhUVOSkiMC3/ALfCvD/IMR3QujkSaBSEaBSQT5RIT5RYRBfMCosIA5CBHhUSFJECHhUSkQYSJR3OenXJlJJCTkBflFQMDJEk0lmOCwVBJ1mzmVZm1PZTtbWEDUZCERiZrzr88cfnx9t3D9Y+f1w7VVJ+gYU+lpZ+70c/K0CbzjvoTp828v7t52Vp9cWAd951+YerN7ZX7l5/dLxtUv3ty/cWp/euzy6Pt+3MtW5NtWzOdvPU+nC4O78wLULPJJem+/bnupcGqg935w/1pwPSPrk2tL7O9uPry1fvzR1cbjtXGvVRFfdV5KuTnZfHGm5ONx8aYQXF4caLgzVXRiqnu2r+ErSya4SQNKZnqqJ9jIeSXtqJjurJzuqQT5ytnzoTFlfQ2FLeWplZlhBvG9JcmB9blxrWUZHRU5HRR4gaWN+ZlV2Sm5KVGp8YESwq501bXF++MNvzzfWzr99e/P3X199AiTlXUj6v9XeVxf+G9OfHff/A9LXZvovBgX7HO/GR1495MPnf/326cOvn3758OFvnz/8+s8nzw6SM/c0DB6raL5RUH+nCHujAHmlqPZaReuqssayk9O/DrZ/e3xtbaGjtjS8vjhktCV9oSfz8mDG5mjObEvE+VqvhWa/udMeqwCafQHLLc5bvd43x8KOxkN3B7x3ej2udLpttLte6fAAEt3p8b/S7rPZ4bfdFbDZ6bfR5rHS7Hqh3n68gj1USugtwnbmolsyMGdTsI0J2LPJpPYM2mARd7La/uIZt/VO341u/52hwNV+l9URrytTCRuTWUvnsudnK0/3Z/tkuFgGmEUF2jVYMi/q6t2Bab5UUnsrr85bB19B46Ui9C4EdtHYuIyM93C1poa5EsKcSWHOZiHu1EA3VqQfNyGIlRRAjvUix/sSEv0RUV5wbxt0tI9JoKuJj5N5TCjB05ng4pjVWHf9yeOt20eLu1uPfnz18N3T0qYqv+hAl0A3jr25JW/aUEcVTYiEvIy8iiJcA66hoaGtrUOl0lhscyqNwTG3IOBJZkx2eEhEaWlZfHySla09kUp1dPUoLKvsGRhqONOcXVCYlZ8fm5hk7+xiZs41QWMQWLwxCgfT0tfUMwYqRWCoODKTzrby9Av29AvSM0bSWOYZefnegUEsS0ssAAaDTmYycRQKx9oaS6GA301hMEngnxmHyeBwudYclgWFBMjJIQExEXhzDGJpVCydhmfQiXQ6jkJG4nB4MoXF4oDHmJmxOWyuOYdLIJBMEWhgAxmIurSWhhGHqc2hqzKJEAuqliNb3YqK9nfMH2xtWZ5uuTRxduZcRW9rzUjf5pMHV+/frR0ciCkszq6tu/746frVq9lVlVMrS0/evZpZWbx6fGPteJ9kb47kkLWJiIya4gvXNnpnR0+1NqrrawiICUrLSSurKTc01j18cmf+0mRAmA9UW01eUVpbD66pBYXyptBX5U3rqKyiBtf4MjuUEQFPxaAIBByAKW91eyBRHy9/eztnUAfgsCwN9EyQphgKmcnhWAO8EilMMoOFIZEhutoIIpZqzsRSsFieVVBEAppOxpNQptZMBgGBgalq6OkaYclkSw8nn/hQ99gAmxB3rr8jy90GCJVsa+4U5JNRWhQYH2vmaEfmcijmLFMsCkvC+gb6BoQGJmenD0yONXS0J+XktQ0O33n2euvwqLimnmFpjaZSrV1drd1cWXbWUWmJWaWFExfn7j1+mF2c/73gSWkVxYramp7+fgBDOUU5hhk1Oi7C1p6rqaWmoakGhakqKStoaYH3Aq4O1YLAtb5cS/rfJFVUggDhAfCpqcK/tpIqyKtC1TVhUA3eRaJQuL6+gY6uvpKqmpiUjLC4pJC4hKCYhLCEFMhBiEhKA4PKySsrKqrKyitLychLyMhLyyvxPKrAayuVU1ZVUIEogM8ACuMXFNI1NLRzcSGC/cberqiubuPatfUbN+AI0+/4+LRMTMPi4pw8PPj4+CUkpVgcs9Gx86fPnjEwNJaRVQCgVvyydBOQqIamHggtbQMtbX04XE9DQx/+JaBQXVU1TVVVgFe4nLyalLSStIyyPBCgIlROThUO1UYjsaA+wWBybOydaGwumkwxwRNQJAqRxsCTqAgEGonA0KgMtCkGZYIGlRNAUQQKZ2iKRiCxJqZoAp5CxlPxYOdB4UlYMhFDwKLBfxgMFo3DA65i8UQ0mmCKJJjg6Cg0DWWANSCaEaydrNAklKScJO/KAogKXF3JjIxysaEnRnpUFsZ3NOWPD9ZNnjs9MdQ0NtAw3t84c759ZfHc/u6Fh3e2nt7bvXO4fLg9f7R78cbm3PWNqf31qZvb88dXL97au3Dz6vztgwt3b14+3J1bmu2ZHQXVn8a+M2VN5ZllGVFFaeFVuXEV2bHdjcVXl8ee3Vp7cnP1aHv+/vXL9/Yv39hcuLY6c+XC+IWx/nPdZwfbmkY6zg60NHadOTV3vmv+fOfNmcH3Pc0bGOxrRdiPsqpvldTeKEGPldS38eS/7xxcmV9TlYMI/yCsKKbAIrGcHD1obAu2g6O5vSOeTDM2RGhr6cjJKwiLivELCvLzC588ISgkICYhLi0lIS0iICLKLyImKCp4QkDwB0Ghk8JCfMKiAmICJ4RP/iAIPPrDCUE+4FF+MV4Aj35hKMiBRHnto8CjwKaC/0VSXggKiAGVfp0HSlJCHoUkUilsDJqMNMWTcXQWiW3HsfVyc5OUFdTTV7m2eeHjP54/Olh+cnvzn8vT15i0B8rwN3Ia7+XBOQ72Tlblpp7Bm/7W59cvPb61+uDWBi9uXnlwuHn/YOPxwcbT/ZUHu0u3dxbAx7F76dyVuYEr071bc/2ApDtz/fsXhw4WR3Zne7amOi/0VQ81Zo+3FKxPtjy7fvnVzY3724vXFsdnek8Dkk73Nn6dBGp5vBOQ9DKw6fn25dHWL/PqV8/1V872l091FwOVfpkNikfS8bZSQNLZntrxtsrRVl4MNJb01BWcLUurzokuTQsuiPMpSvQ/lRXVUpbZU13YfaqwuSinPje9PCMxNyU8LSEg0MfG0Y6+uTb91x/vXL829+7t0W+/vPj4xy88BHzpKP1f9dv/eS3pn+n//+nrjsdbCp/XNvrHl6tIebvlx8+fQXXp909/fPr8+yfetFAffnny4lZK9lW43mMF6BtlrTcK0NeKkLeK6o9V4Gsauu/Onv70YP/57dWlmbZT+cEtJcFTbUmXBjLWhrMudcdfbA+fbvLpKWDP1jtt9gYut7iutrvv9vtt9Xht93nv9vlc6XDfaHdfb3NfawUq9Vtr8Vpt9l4567XU6DJdaT1SwOzLIvdk4bty0O3ZyK5cbH8R/Xyl5VSdw1yT81Kr10aP/+5wMJDo7mDAZp/P3oj/lRH3pT6npf7AzfG0lXNZ3aejElNsXUPMLILYFiF2ge4W1WaUiyaIO2qaLxVhb2Uh7xU03inAXiiq34fqXNQ1KmUxPNyBSh05aSF+RZlh5QUhJTlhVbl+VZmc1CBCtAcp0Z+SFmoc6Wkc7oEM90SFeJJCfGjBPmQvd4aXe0b1qZqe7rzamrbzw3fePmvsa8dzaQx7C3MXG2sPp4DYSCSFKKmsJKEgD9fUNtQ31tMzxGLwRN5ICYq5hSUWT8DgCBxzbkJSYlxCom9wIG9NUDbL3sXVxcPDys6GzmZSmXQChYTgLbrDJFAoAJNoAlnP2BToU9sAoaWPhGkbGSJwVvbOjm5ehgi0EQqNp1KBRwlUCp3DQuIx4GSKIxMt7WwQWAyTwzbjmJPIVCaTzTLjsNlcMpFGxFPM2ZYApsBtBDIVT6cRGHQcjQYgiyGTTLFYcFImUmkoDA68WiqFRiCS0SgMBkNAYomKGppSMJgRi6nPZaqZEWFWNG0Hlo4jG+lty4rxtUoICqvMqh/vrx3u6rgwdfnOjbnVlZGV1bCsPJK1XVFD0+GtW5OXL51qOd09PnR558rW4bWW8QGGmy3ehmXIwAemx7VODo1cnj072KWgocYvKmhgakgg4oNDAvuHuo4fHl5aX8jISTJFGigqywKSwuG8gGnAga2UVSHKarzJybFYEgqJRyGwpsYoEp5qbWnHYrANwTtohGAxzfFYEgYF6MHgcm2trB2c3bzdvP1cfXy0wGmWgDWz5uAoWBwJEASJMNVHGevRcCguhcwm0qyZvAZPJBpDAv9zt7MOcLEL8zDzssHbMDyiAz2jgmh2FmaONlwPN5KNlQmFRLXggBoEeP0Wtpb2ro5BkWFZxYUBkZHmDk6ufkHN3YO3nzx7+f79wPh4QHSkW4CfjbtzeFLs0sbK5NLcxNJs52CPd7CfpLIchcNo6eoqKCnlExRQ11QvqyxxdXcUEjopISGIxRpHRYUymTQxMTEYjLe41VeS/kfHvSpM+cvKnF+Rp6LEwyhETYO3frqKOgwKhaiqSUtJqaqqGBgZqMPhEjKyQjyGivMJi/GJiAtJSItJy4tIyYlLy0nxOuuVgES/YlROWY13LamCsiwoK6koqkDUePNMacvJy+vo6VjZ22Xk5/WOjS7ubu8dHtZ2dynr68tA1Ykc88ikFC0D42+++VbXwMDZ1SkuIV5PX08NAjU2RapDQR1OR0NTV0fXCAR4wZpagKE6MJgeDKYPJKqkBFNR0YBAtHkkVYaDm3LyEOBRdYi2oQGwJp5BZdvZOllZ2NLpbBqDRaQwEBgcCkdEYPAmJiiwq4O6mqm+KRFFNNExRRui6USWiQEK4MbYBIMEXxsMCYel4NBkHIqIRxGxSDweQ8ThCBgsSMClYJdA4fFILN4ETwZPaYQmGBFpSFCg0nBsDtXAUJtGIznaWcRFBrQ2lA60VZ3vrRnvrR7vrZror5kcrl+Z7dy42H9wZerhrbXXz67986d7b58fHB9cunu4fId3AejC8d4ioOT96yv39pdv71482JzbWZvYWB5Zvtg/NthYV5lWwpvGNzI3KSQ/OSwrLjA9xg/keUlhxRlRo501d/YW7l1b3FkavbYysb00ujDaeb77dEd9eWNFfnVRVkVeRmlWWkVeZmF2UmVx+plTuctnqx7mZFyEQN+qab2VUflRSf2NIvRAQXXD3Obzq5+GGtqFTopI8UmoSipzqVwnO3cW18YYS4Dp6IGaiSAw6A8n+fkERUTFRERFhYBMhSUlRKXERCTFhMVEBIQBSYX4BPm/5+P/QUCQT0RYUExQQPTkD0InfhD84StJ+US+KpOXC4iJCPEkKi4iLSYsxeMpvxggqYiwtJioNGDo11bSryQFZTlZVQyawhtrjyTisVQzKpfLsLK3sPdydzsp+BccTvflo+v/fHP88MbKy3s7v8yNbUPgb+Wgb+U13inyLut6L6NyZGzyx87F2zeWHt1afXj7yv3bWw9vbT++ufP4YOvp4eZT3hwFy/cPlu/uXwLE37t0fmt+cGtuYGcekHTg+sWRw6Vzu7O9G+Ntc91VA/WZk21Fexd6Xt1ce36wdnfrwt6FsYnOuuHmCkDS+cEzgKS8C0lHmlfHOzcmulbPt32ZBOrUXF/FXF/5TE8JCN5sUP/ZSjrVWTHZXjXaXHauuWKkuaK3vqi1MutUNvBoWHlmeFlqSHFy0KnM6I7KnP660p6q4uai7Nrs1KLk6PS4wKQYb18Pro+n5eb61NGNS4fXF16+uP7Hb68/ffyd51GeCf4k6Z/p35T+cwcE8eHz5194c0AAkQKQfuR16/PqSx95vfsf//gDbPnt2atbKWnX4NrPv/Ru/CgPe68IeaUEeaascUCkPe9q+ePe/tOD1dmB2jOFwR3lgbMdScuDWZvnsjaHU2fPBLTnmHVl05eaPa4Phy+3uK+0eax3egGbbnZ5b3Z4rrW4LZ91Wz7jerHeebrSdrzUarjAfCCH0ZdF680kD+TSzpeyJqvZk7WsuUbLpRanzX6/a+fDdoaDNgf8N/p9t4f8tgd8twd8NgBzB303zwUsD/ku9vou9YX3Vfsk+KGdrTTtnNFcd6qFn7VDqLOfv12tGX1VD3FXXfuVkvpbed6C/q8V4S8UNe+o6y4aIGrM6G6BTp5FqSVjgzNHB4PrlztXZxqWRgJrc8kxXugIN2pqCC4pyCDMDRnpjQn3Rvq5sqJCqX7eDF9Phocby8Od7e5mFxzQONR77en9vPpKj8hgpqM1kkE1d3UGFpGDwZQ0NdVhWqrK6vr6Jng8xRiJRuEINDMWCovT0NZVVlPDk8nWDvY5pQWeQb4kBhVDwCNxaDTwKhGDwJiSaSSGGY1raQ5USqJSERisgSnSCIHRNjCFaxuraxpo6BqZYggILEHPGGGERGrq6xNoVDQRb2ZhTmUxKGZ0JpfNtbPGkUkW1lZUOp3OYJox2SQSmcUyByQlEai21g5sMy6ZRMOTyHgqBQSWTMYQScZoNEQDYEAfqqUF09JWh2uYmCIpVDqZTPXy8svKK7ZycoOZmrI83VF2lqp0nI4N08CFa+DCoYV7AZIi3C04kZ4j20uX7x40jA8WdTVHFhfknT3bMDDc0N2XX1N/uqdn6+bNlet7uXXlIemxYdmJrlGBdDcbEw4ZZUkPyUlIrynumB5p6u9Q1oF+L3QSQ8E7u7mQ6SRXL8fGlupHz+/sH2z6+burqSlqafNmddfS0tDW1tbV14fwrp6EqMHgRsZIBHjL0Hg0EkvAkakkOsoIiTFFu9g7x8ckWFnYAKriMCQyiQkgYozAcaxsw+MTWLbW2sYGpkQklowm0wFETDBoQxLGhIpF0tEoFpZkTeOyqSwUEoWhEFAMPNWe5RTu5RzhbeXn5BkdaO7uAO7NdLThuDmjOGySpTnb3hacMckMGvhY9UyMQMUjNCYmNCbWIyDEztXb0cO/sKr6+MGDv/76y+TihfzK8tiM5PnVxRdvXtW1NATHhnEcLFh2XPcg77b+rvMz03gy9Zu//EVFXfXipYt5BZnf/OUbGFzVydmmv78rJDhQTkZGXQ2qqaGjog5X4M1UClfX0AYkVVRWV1WDwzV0v64YLi2loKykDlPXUlOF8hbDgkFl5WTk5HkDxRRVVGQUFMWkZAXFJH4QFPlBWExAQkZEWkFEUk5USlZcRk5SVkEaGFRJlefRLyTlhYKSgqKyiioEAlGHQKBysnIG+nqhkeEbuzsPXr88MzQQlp5GsbczZTAIlhahycn5FdWyKurf/OUElkDMyc+NjY/75ptvxCWljRFIHT0jUBUAn52evgl4weBlQ9Q1eU28yjAIREdNTUtREQowqqFhoKVlBEJPH2lkiAYoIRIYZnQLc7aNOYs37JoEalwEKpFIxeHJSBQWhcLzGjaNUBgTUBchk1FkGoaK0kOTkFQymm6kC/jJRKGIxsYYUxMccC0GbMCQCGAnQOCw4GuJJ+HxOAIOgwf7Ew6BA8+CNcTjDREIbTRGl8XCWVlQvD1s0xIj0lPj6morOlvrB9obpoZaJvsbJnprFoYbN+Y6rq+fu7s/9/jo0rNbK+8f7b59cvXxvY1Hxxv3bq7c2rvw/N72qwd79w6Wj/eWbmwuHF5Z2L08sTTeMzlwdqS3oaOlrLYyrTA7MiHKMz7CIzXOLzsxuCgjuiQ7Njc5LCMuMCM+KDXatzInen6oaXmic7itqrO+oLUm73RFzqmi9PyU6PTY0NSYsISI4ITwkISI0NBAz7Bgj9QYv7ak8PUQ30va2k9U4W+U1F8pQt4owm4oqK9w7D+9/ltjZtFfvvlWQVQBrgi3Ylg7WruZs2zk5VW//+7kye8ETnx3kv97fhEBEXFRMVFRERFhUQmAUeDLk0JCfEKigiLCJwV/+PaHk9+f5DshKADuyC/y3fd8337H9933/N/9IHCST4RfQFQQOBUEv5gQvxhgKMCohIi0qKCkEL+4mJC0sJCkAL+4KECqKG+s/ZepoABPZSXEZZWVYBg0GXzuWAwFB0jKsGQxLK25tjaW3BMnv/Hysv79n89/fHX0+Gjtxa2N3xcmDqFa7+Sgr5W1XinCXwOSSqvcNDL9dX3++PqlR4eXH9/eBB59enP3+dHVJzd2Hh9tPbq1+eDm2v0vHfp3ri7d2JjdWxoFJN2c7d+dH96bH9ybH9ib77t87sx0V+W5s/lTnSWHl4de3lx9fPXSve2LV6aHzrfVnGutmulrujjSsjLRtTzesTjasjbetT7etTLaujhYt9BbfaH/1IX+qoW+ivne8rkeEBVzPVWTbeXjLWXnzpYMnykdPlPe11DcVpXTUJhcnhlVkh5emhFenh5emRnZWJDUXZ0/1Fjec6q4uTi7LjetIDE8McI7Icoj2M86KcFve2N6b2fm6Mbij+9vffrjHW/5xj9J+mf6dyew6335lP/14V+ff/v8+fdP/+Ltjv/ikZT3w6/Np5/+9WXM06ePvz1/djs+6a4c/GcFrfdysLfyqu+UID/LQ+8pqG9S6K+7O/8GvrTXVxcGGxrzA7urwi4PFWwM510ZTN8cTJ5s8GyIR0+dsn0wn77REzx/xutii+dCk9NKi8dSk8tkudVYCXe60may3HoojzWYyx7IY48Umk9W2i40OC03e2x2eW31uuwMuewOue4Ouu8Mee6d890d8bnS77He4w4YenUoaLPH93KLx2qH7+xZz/5Ttj3llvVp1CRPvQAriIcFzMnG0NIOZe/NsQ1z4AZbBTmYnebQlwyN7qtrvFGEvFOE8Jb1l9d4raR9T0170RhRyjWLDPdPaq45d21z7ubu6PXlxqWRoJo8arQPLtSdEheECPc0jXDHRHsjg9zxwT6syFBakC8z2IcT6Mv183aODLcJDnCMCGmfHpvaXE2vKqHaW6FZDAyLqYlEyEAhGsbGJigsDK6tDtM0NEbq89a/IXG4Vgy2OUxLBwLTNEVjEHi8X3hYRkGek6cbiQ5OpjQSlUijESkUvBmDzDVnsll0phmdRqfjCCRjU5SeIUJb31RL30RT11hDB6jUQNvA2MAEcAttiEShiSQCuK85h2NtRTZjsG2taRbmWCqZbWWJwAB/UWk0Bp5AsrCwYjE5NArDwtzKnGPB20ghIghoXWN9oBRNHT1dA2M1dQ0NLW09Q8OI6Gi/AH9dfQMsDk8kki0s7Dp7Rsprz3CdXfPq6+zCgqAUtJ4lBe9rh/OzZcf42KSH0KPcDVyZXoWJsQ2lTqnRRT2tvZcW+y8tbt69++qfv24d31nY2u6fm1m4ur398LiwpcEiwB1vyzb3dcbaMNxiAsLzE22C3QtPn8qsKpZUU/helJ9pYx6dlkC1ZJo7cJx87Ft6mqqqi2h0vLGRrrGhrrYmYJU6HA43NDbW0tXX0NeH6+vzxjrp6aOQSBwGSyaQqQQqCUOy5liG+AelxCeYs1goBAqLJmKQJB1tU0MTPMfG0T8yxsHPz5iI08MYowBJGUQUxhCQlEZEMUlYGgZFR2OZOCKDSKJSAOkJSBIKRUWbObDD06ILaouK6kpDk6IwTCLUSMfcxdHG19vB39fc0UHbFIGj0QxRKFEZOW0j0/jUzKzC0piUzKCIBAtbV0CpjMKC9b2d48cP7z5+eG5msqWnvbH1bEh0mJWTnWuAV0ZRzuKV5Rc/vZ1cWOCtkCksomdicmFpKbcgV0BAwM7e1sXFMSo8lITH6WhqmOgb6uvqycrLq8FhOoYGoC4BgfIGNkHUNYBHeYOcVODKSlAFBYiaqoYGXA8K0wCSBESVU5DnLSwPhSmoqknIyguJS/KJiAtKSAtLyQlLyopKyYlIyQhLyYjJyEspKssoq0orqoACUKmiqrqCsqqCooqyspqyipqmpo64qAQajamsrh6dmRpdmA9NTyHZ2Zh5uPokxKeUl105PBy7sCijAvmeT4hlaV1ZV+vm6/PdiZMiktKKaupQDR1TJFZTW593RawawDQEVOpk5ZXl5NVU1bTUoUDVejraJghTPIXMZtC5NJo5nWrOYlqaMSwYZBaFwACURPIGJAE+AqeS0Rg8DksErOT15iPxKBMs2hhLQlNISDLaEI8yJCINCRgEMA0NhSSYmmCRCOBXHBrsGmgsAQ8eiMXh8Hg8Fo9D4TGmRBySiDXBofXxGF0a2cSCjfd2s0yOC6gry2hvLOk+UzHU1TTS1zIx2DrWe3pmqHljfuDq5dHjndlnR6uv7m4AjD66ufzs1uqL2xtPjtYfHW08urnx8Mb6g+trL+/sPj3aurl1Ye/y5NJE3/Rg20h7Q8upworcpMrClOK8+LSEQBBJ0d7AozmpIfnp4cVZUeX58cXZ0bkpIelxfhnxvjnxfjW5UR01OQ0lyZkxPhkx/mkxQfERfnHhfhFBPgFebv6e7qEBfoG+3r7uLgHerqH+jkX+TqOO1ku6eg9VYW/UNJ4DqylpHsmrL9s4ff7x50yfIEBSRUkluJKmJdPWydqTSbaQElM4+a2w4A8iwnyiIry+eCERQQFer7yQoKiwqLiwhLiIuIigqBDYxi/Ed1KA7wQ/30lBECdO8J8ESD0h+N33Aj+cEObnFxcUlBAUkBDkFxfikxDhlxTllxAXlJYQlBbhkxQ6KSYlqiAiLMN3QkxUWFZcTF4IOFVAEmwRFZYRE5VTU9FEmIJqAg2PBbVFEotpYcGxcXZyIVPxgiLflZSl/+vTT6+eHz68ufrm8PIvE4M3IRp/VYC/VdJ4pQh9q6j+s4T6LR3kb2tLt/dXHt5Ye3K0+fzW9quja69vXX95dPXp8d7Du3sPj7ce3Fx/cLh27/rKre0LV5fHthaGthYGt+cG1ye71iY6tma7l0ZOT3ZVjHeWTveW3944/+Jo5f7OhbtbF5fOdY221o511M0NnL081rEx3bs22XV5rGVtsnt9smdlrH1xsOlCX/3SYOPiYD1vBdE+3kSkM11Vs93VY63lQ00l/Q2FffXF3bUFzRU5tQUppRmxJZnRxRlR+UlBpamhdfnxZ0tTu2vzh0+X9dYWtpRmNRSk5ieGJIS7p8Z5xUW5VpQmXL+6cHy08uTx3oc/Xn768OPvv/0dnPJ57VD/m/TVhf/G9CdJ/0clsCeC4C0m9n9L/5cd9NPHDyD/58HRtobpM0WtN8oabxTUgEp/klP7URF6R159i8Z6OdD7z9uHT65vDp0pqs8NHm5MWWjNuNKXc2Om5EJ7aHcuuz+Ptd4RutETNdHgPVJlO1ZlPVNtN1VpM15qOVrEGS3hzlbbTZ+ym61xXDztsd7ut9UbtDcYuj8MIvDaiPv+OeerI47XRlyujrjtn/fc7HNe73K+0uWx3uF16Yz7VKX9QC6nM51RE0csjkDmBxtlemsnusDTfQ1zwggZEYzMZLuoOBvXEJZHnK1jKDcygNtoRlg2NHqgAnujqP5OCfpOAf5OQeOVMvwWRGvRGFnGonkFu4QUJkdX54eeynLMiqCEuROC3ZiR/uQwX2yQBz7SixTjQ4nyJwZ7k4P8GOEB5CAPVoivTXiwT3qyW1Ksub+Xc3RYzUBXVVdrYEoCx80Zb87SxaHFVJSghvp4GsMUjdPQ1dfSN9TSM8QSyBxzK66VLZ1lzuRYcixsCHQmgc6yd/Owc3cNCAsJiwqzsDQnETFUEo5BwbHoJDaTwmWbmXPMKVQ6Bk0wMkLpG5jqGZrq6BvrGBjrGZnoGyOAdU0wOBM0DgFOo1QakWlG45gTGWZ4BgNNpeJodAKdYYREkSh0MplGoTBYLHAWZ9OpDCwaRyKS0VisIdIQqg9X01DT1NFFowkG+ghTYwwWTWAyWRcXlw4OD7hWlipqqvqGRvIKkNSMwu7BcQdP39zq6qKzDRb+blp0lL4liRbkwI3zoka6WmeGMBN9jH0sjT0tQ2oKD396c/Xdy4KOlpG15dd//DG5ubFy+6h2qN8vK2X6+s72i8cV/e1cP1frIPeQ7Pj6oVbXaD9VE62w9Pj4vExlXQ1ZTYiVl0tBU6VLhI99gLN7qJu1m4USRFZQ8AcVJVkGBWCTAINC5OTloJoaMD1dXYSpDsIUrqUFzGUEPgIseDPBO0ogYylWHAtLNsfZ3obLZtIoVFtrRwuOI4Nu4+4V5hkQ6R4UYe8XYOvtZeHiiKZikThTEu8SBhQGqc9mEHlTD+AxdAKOTsYz6GQqnYQjYUyBWYlIv1Dvptb6y1cuXVy7mFmUhabhyVw2zdqCwOHAjYyAI7VMkAgilWRm4eQZUFRZX157uqLubE7xqejETBsXV2sXx+JTFTfv3fnt44fHr15U1dd6BfjZONmHxkSNTI2v7m6NzU91DQ9EpaSq6ujB9A0dvXy6B0fYFlaCgkKubu5ZGVkcM5akuLiMhLi3i2t2WiocDlFUUdA3NlRWVdHU4k16r6zCayiFwXXgGgYwmB4Eog2H68M19CBwLUVVCG9wkoKSvIqqCkxDUQ0qJa8kJi0rIikjJs1rHBUUlxICISktICElLC0roaAkqchbq0lCUUlWWY13CSlPpRDwK9TA02nrC/ILBwYET80tBERF2fl4OwQFsDxcM+trWifHumanlra3i+rqVbV0wJPYuXskZmcb4XD84pKS8koSsgoSMvJqME3eyH5VdTlFFVkF8KxweSU1CExHRx9hjMAjUEQ8js4by2JuZ86xpZDN8FgqEUen4GkgyDjwERExKCyGd7kJr2WTNyIJjQNbeKPmeQOVsEClWABLBAlpQkAYE5EmRAyagsWQAUaxGDwBT8BgMCgUEo1GYrAoPB6FQpkaG+mYGGiiTHToFJSNBc3JlunjbpES63eqNLWtsaj3bPm5zuqJ3obxrrqpvqalyZ6dS2M3rszd37/84njr+e3Np4Ceh6t3ry7e2l4A+ZOb6y+Pt1/e3nl1fO3dvYNnN3YOluc2F8aWxvtn+tvOdza1VRfXFWZVF6QXp8ZmxAbnpkTlpEWmxgXmpkdmJQfnpIQU50QVZISBvLwgtrIovjQ3MjPRNzvJvzAlsCjJ/1ROdEV2dEqEZ6i3vZs9x8PJ0sfDycPVwdHO2t3Nxc/P18vTw9fNPdDNPcDbPtGJ086gLusZPFGFvlSEvlLWeq+odUNWdc3V5Z/377pgCSe+PSEnrqALM7K3dHWy9gK1M74fRIVOSAr+IM4bIM8vJCIgICp4EhBVUOCkoKCgsLCoiLAYMCrAKD+/oAAo8AkAj4KCsJCYuDivF15YWFJISEpQQEoI0JNPUphPUpRPSoxPWuykpDifjKSAHCgLn5QQE5QVF5UXFZaTklCWk4HIyagJC0qDR4kIge0KEFUdU2NQ06CAADUKFgMcOK2dnOw1tEGdSmBgqOXzp58f3N15fHP1l/2l/dTo22oaf+UtoK3+TlH9tQLkrYzGEZr+29b68eGVB7c2nx3vvLy9+/b24bvjG29v77+4s//o/vXH964+vr398Gjz/s31W7uL11Ymd5dGv/bgr4x3LI+3rU51XBxuHOssn+6vujhW//Tm4pu7G3d3LhxvLc72tZ5rqRvvaJrrb1ka7Vid6Fqd6Lg81gxgujk7sD7VuzjSPN9/emmkeWGgabq7drqndqyt6nxr1Xh79fCZMiDRjlO5zWVZjcUZdYXppVmJWYkR2UnhOUlhmbH+xamhDYWJZ0qSO2uy+xsLumpyW8oz6wsT8xIDUqPd89MDC3NCz9ZnX92ZuXu8/u7NnU+ffvr48ecPH//55Xq9r6f8/4VMv7rw35h4JAWv78/0PyZ9vbj5f5M+8kZAffj44Y8ffzwqPrWhh3wCGKfMW/v+vSzkZ1C/VNS8oaSxS+e8HBz48OLB9cWJtoqMimSfzuKwlZ78yz3Jcy0hK61h/TmWfTm2F04HnatyGq+ynam2HStlT5+yWG52udzsPF9vs9zicqXLe7Pbd7Pbjxc9Ptt9vrv9frv9PjsDHjv9rlt9jrzoddrpd1ltd7x01n6hzm6kiNORSj4Th6+PRJ8KNSkN1K8IN6mJQp5OIvTlW0zXu1/qDp3tCL14LrWnM7LklHdDb3LOmUjvWMsIT26LndWavul9Ne0XSrBXvIlX1d4qqL9U1LgD1Z0wMsxjYr09rch+dnhfe0qwMzXajRHnTQvzood40oI8AECBTbnJEfSYAHSAGynClxjmbRbuZxER5JQY7Z4WbxHiS3ZztAj0Ds5ITjtVFpKeRLGzgpoayWjApKAQDSMjI3Cmo1AoLLYxCqutb4RA4Ug0poWNva2Di52jq5W9E5nJ0TVGklhm6bnZJRWlPt6edCqRRsSaUQnsLyS1YJtx2BwajUkiAJUSTYGDTJC6wKMGJoZGCH0jUwNjBICprqGJIYLXTY0hUr6sbGKGAaSi0ulsCzKdTaGzyBQmk8GmkBimxuA0i9LXNdTT0deEacPgGtqGWipaKkYo49yCwo72XmtLF3lpVU24vpoarLKq9vc/PtSfPg3V1FSFwmXkVc3M7fNLqhmWtkRz8+zq8rK2Rra3gx4bS/ezowc7YHwsA6rTA2szzdOCqDHebkVJQ3uriy+Oy871da0vLt29kXa21jsLnFezaf7ujklR3SsX9l89a58aDctJKW1vmL+6ml5d5BYeUNfdVlRfY2ZvY0DE4bhmNb0tDYNtqVU5AUlBWkjNk6Lffff9N/KyEpUlBR2tZ52d7JWUlaTkZdW1NXURxiZ4jKGpMRzOM6qBPjCqMQ6NxWMI5mwODo0mE/GWXK6ZGdvPN9jPN9LZyT84OMHNK9Te3dfe28c1IMA90I9paYYhIAh4BIWEoRDR5kwqh0FhUPBUEhbwh8mk0hk0MpUE1EKlUTBYBNeCfX5i9O6ju+emzueUFTr5eGmBX8pk0iwsLB2cQuISUvOLKhtbik41lNacKas509TWd7ZzsKS6KT2/oKy+ZmJhDpD02q0bL3969/jZ0+6hgaSsjK6h/lc/vr92fBQaH23uYMtxdLR0c49OyxiZmJxbXjU0RX/33Xfunj6XllaIBPL333+vqqycl5U5NzFBJhPEJUXlFOS+klSBt4Y6rwf8C0n1NDV5GIXBdFXVwQeqAe4kraDytS8eeFQNIFUNCpAqLiMPPCosIf2VpIISUgJikkIS0uKyCpLAo/KK/9VKqqQG5U1lrwKBQDXVoZr8/CJJSWmPnr2oa2239HDnenuG52ZdPNi//up54dkm17BQsNuYEIg2zq6FlVXZZeUKcA0xBUWedBWUxKXl5FUgsooqKmq8paEgME1dfWNjUxSRwiDT2FSGOZ7EIBDoNBob7N9YNAmDIhKwVBqZZUZhMcjgG0MnYEkAo4CkGDQWFECgwJfCBPmVpBgkDo3E8wJBxCDJWBQZh6YScFQsqFiAbyYALB6LwyIxGFMs1gSB0MdgjU1NdUyMtOhkpIs9JyLUIzcztqYiu6WxqL+zeqi7ZrCjarS7dnGsfWms4+ql0bt7Fx8erAKGvrq7AwJI9OHBCsjv7C3evbr0+MY64OnTo/U3966+vLV7vHnp+uW5lbHBwTM1p0tzT+WmgKjKSc5PiMiMDi5IjipIjs6KC8lPjS7IiM1NDi/OjgMezUoKLs6OLEgPA3lVYVxdeUpNaWJBRkhOkn9BclBevG9RcnBJRkRuYnCoj6OTFcPd0crLzcHO2tzakuPm5uLr6+Pr4+3n7unt4OjhbBnKJjZikBt6Bs9UIC95cznrvFPQPJBV3fb2ebG7i1OBiPKJSovImehhbMyd7LhuWFPqN9/wCZ+UFvpBgv8HYUE+ISF+fiGBH4QEf+DnO8HPLwDoKfBlnNMP3/OdPCnIzycCynwnhUVEJGSkFZQUIYoKanKyKlISSsKCMoInJYRPAo9KfwkpkIvzy4gLyIgKyAjzSwuCHwnLyUipykqrqSqDKqYxKIMtEmKK0pIqmnAjDIoKPIo0JRHBN5IOailW9nbWIsInoFC5jY35j7+9f3Br6/XB8qftxQkC+raqxjs52Fs5yDtFtWcq0Gvqmi/z8v+xv/XgaOfJrZ0nd/ce39t7dXz49vbN13cOXt69/uzu4dM7+8/uXn12Z+/xre1719dubi7sXZrYXRzdvXhue2Foa75/bbprqrdmtL1i8fzpnaXu9w+uvH+wfWfnwtHGwmTXmYGmU2PtTfMDbZdGu1Ymulcnu1YmgWK7Vqf7Vyb7Lo62z/WfnRs4PdlVP9p26nx79eCZ8v6m0r6msvaagtOlQKJpFTmJxRnxJVlJ+ekJafFhyTHBSdH+KVE+xenhjcXJZ0qT2k5ldNVktZ/KaqnMrCtKyE/2z0/xqy6JbW3MOj9YC0j68MHWL/94/vsf737/46dPn3/99Ol33qV6X873X/L/W/rqwn9j+m+S/jkJ1P/wxPv4v+wEf3z88Pnjh9/e//VGaeWOrtFDZdh7Zd6qxz8qaL1QgL1W1bolB9k0Y70e6ftpf3t94fzp4uSqdP+xprSJpqjppuBbk0UXGkL7s5xmqn0Gi7kL9U673f4Xm6wvnrYA3Lx+zner12W7z227z32rx/NKl8dGh/t6hyuIjU6XjQ631Tb31VaP5Rani002MzXsqVNm4xVm54pZfTm01iTi6VhccwKuK506lM8aKzOfrbZZanJeaXbf6wu+PRF7MBa92he4N5+6PJM6ei5xZqm8pjXaL87KJdY9Iy6s28L6kp7pXYjWEzXIMxXld3KQvypoPleC3oRpLhjrF5tTQqO8zUPcaNGezhVxTiWxnFhfl7QI75w4i5gQenigeUIYMzEQE+6Ki/QmRPibRQeyIwI44QGOydGWUQHcUF+Mg6WxOcMjPqq47UxQWpIGBikNh4qqqihowmFGBigKicblGmNwEA1tbQMjExSWQKHzJmVisGwdXaxsHU3ReCSR6O7r4x8caGXJZdLJ5kyarQXbhstbSYnN5E0fxWvaNOPSKCwslnexnY7u1xnCDTW19TSBLHUNNLT1AE9NkBgsgYzE4MmAsOBETufQGVwqlUOlso0MkcYGCB0NfS2YrrEhQlFexcrC1tvTF4FEG6KN1Q00NPV0Gs60/O1vv7Q290lJKPPxiX/7vYCTu/e7n348NzOtrqurAIHKKasrqmn4BkexbO0VNDXxXFbh6eqi5tqwvERusCvJw8Ii2tMtJ9IpO9ylMMYmK9zI28K+IDZnoiNjpCW8pdyzIpOTHILwsrVOCbeMDyH7OdvHh7VOjd96/Wpudyu3obpnfmLt9sH60cHtly+GZmcCY2OxLKa6sX5ebcXAhfFzK5NplZmiyqInRL7/9odvkEjDuZmxp4/unx8dsre3AaCC6WhoGuigCBg8AWeor6cBU+cttAmFGBkbGZuY0hl0YxMTFAZNozPxBLKdvbOfX5ivV3BIYKSbq4+dg6O1vY0Zl+kT4OHp5cBkYmkkBIOEZhDRdAKGTSOxGSQqBUOnEVks8EwMCoXKCzINiUDq6eqac7mnamu6BvvbB/ub2tszi4tKaqurz55ubOuoaGhKyStIys73DAp39gnyDo7yC4sNCI8PjUvOLC6evry4fnW3rvVsTGpSa1/301cv3/7jb9du3xyemWjt7copL3HwdrfzdI9IS8koK5u/cuX+k8fDc7OmOKKIhKRfUOjc/KKWjr64uCSdzszJyo6KiEQiEToGusCjUDhcQVFZS1sPiyPBNXTUoVpqELimlr6Gpq6iMkRJFaoC1QAYBQAFEPxKUpi2HgglCExCVgF4FISYtBwIUBAQlQA2BVSVklOUklcCj/q6KpGCCkReWQ0EeEKwQwoIiaHxpJnFSwf3HwzOz6VWlmfV13TPTZ9fX/GOj6Ha2li4ucakpc9fWr55505LX58iDC6jBpFTgyhA1MFvUVBRg2nqoDEEPIHCG15HN6PSzNhca5oZh0xjgX0bh6dQqWZoFMHECIVDkxhUFodpwWGYm1HZFBwVjyaCugcWDegJ6gtYHBqHQWJ4/Qi81b0IGBQeiwJIxSCM0BgkgYil0EgMOviaEMh4LIaAAz8GbjXGY42JRGM6DW3GxDg6sCLDvPKy4hqrCzuaKzubqwa66ga7a0d66+fG21fmB/ZWx+7tX7q5OXvv2tLz21ceHa49Olh9wltTfv0rSR9cXwFbnt268uJ4++nNjds7F66vTa9ODZ5rqe2oLm4qyipNj8uODc6MDipKiS5Ji81LCAM3C5IiC5OjchPCSzPjS7KBNsIL06IyYv2SI73yU0IKUkPzU0Mr8mLqy1JqS5IqwVcs0T8jxjs3wT8n3j8/GQg1LC7U29fVysPJ2tfDiUdSC46Lk72jva2Pl0eglxdvpntLRowVvZOE3dbVe6kEeSsHfaeg/VYedl0OsusddHfhElxMUlZSXl5SGVTNLMzsrNiOaBPSt98ICJ6QEPhelO8HYf6TggJ8/AL8JwQFToICH58QMCj/SUBSoZMngE1FBQXEwRYBfjExURlZGV47vKoyXFkBJi+tJi4iL8wvJfxFogCgInxSIgCjgjIiAtLCAtJCgtICfJLCQrLgQAQMqigP09EyVVKAi4nIi4sqAJIa6IG6JRuoFIumMWgWDIaFnYOrja3Vie+/oRARD+/u//bzy0e3t99dv/xp4+ISAXekAn+jAH2nCH0rr/oYorGgp/XH0szPN3ae3Nx5cWPn8Z3dh/evvrhz+Pr2jZd3Dl4cX395+/Dp7WtP7lx9ce/6i3v7z27vPbi+fnPz4rXLk1cvjV9fnrh26fyV2d6p3trpvvrN+Z7bWxM/Pdx6d3/77vaFw5Xpsbb6rpqS822NF4Y6V8b716cHNmb612d6l6d7L4x1zY50zJ/rnOpvHmmvHWiu6j1T3nO6vK2m8ExlblNFbk1ReklmXH5abE5ydGZSdHZqQlZaYmpiVEJMSGykb1KUT2lWVGNpypmy5Naq9Paq9NZTGa3VWfUlCWVZoTVFMcCjI72Vly/0HO5fePL46off3/z++7vff//p8+ffPv6fT9L/aLH9M/2PT7wrTD99/viZ1076Cfz37scjoFJt45fy8B/ltd7KaT5TUn+ppPZKBXpLQXWHwvh9Z/P9iwc7q/O1xSnVmYEDpyJHq0MPpiv3hgou18esnA4bKLIYr7K+fi58e8DzUqvVapfd7qDL7oDzdr/TRpfdRqfTTq/71UGf7R5gUIcLjZYXGqxmqu2nKh3HyywHC2hdmZj2NERnBqoni9yfwxgttpyqcliod77c7L7R7nFtwPtg2OfmsP/BgM91Xvhf6fJaanPfGYtdn0w91x3T2RYfG2vpEchyiHTyifVP8vesIeI39PVvQ9RfqEB+lIP8LAd7I8/7c+6ow2eMjbt9Xb2DHEkxLsGdxennG5LaStPbK/P6m0Kqiy2SomjhvqQoD0K8ByUxEBfuy4jxp4d7s6MDrZLCzcJ9uBH+ZE8nbTOKkTnDJzUhu77GJyFOWV/vhIS4FCCRga42EoGgkLRNTLSNjLUNDfWNEdp6RqoQmK6+MZ3Jsbd35lrZ4Wk0Ip1OIJNwOIwZg8am0x1tLB1trM3NmCw6nc1iW3CtrSztOCwrEpluYorS0dXX1TPQ1tGHwbWAOQAFdPUNjYwRSBQWiyNisHgMjoDDkjFoMgpJRJjidbWNDHRNjHRNtOG6RnomVDJDS0OnIK/k+PZxbn6hIRYpKi99gp/P0sn1xduf9q7fMkUSTgiK8YmKG6BQrQN9pwe6NZDGEAM9SSVVaUXV4Og4SxdXmLGxko4W0YoTX5jVNNSRUVtsHeLO8LXlhrnYJPlap/g75kXiIxyx0c64RE/DCAeNAAtErDs2wcs8J5KZGOCYE+uWE08PcHOLjaru6rr56sXkxmpRc+Pp4f6B+bnFnZ3Gnl5HPz8ck4likFOKczMq8yeuzNUNnP5B+uRfBL8RlxU1Y5ODg73bWk5vb611dDb7+nubYkw1dOHGCCNe3y0SYaCrB1FTU1FTgWvB4dqapmiUgYkJnkQiU+lEEtnCytLNzcXD0d7b0ZZFRpuRTe2tKX7eFokx7j6udCszI087sqsliY7WZeKMLGhYcyaOxcIxGDg6DXxcZKBRJoApkUSjUMkkEgQCAe9+TFLi+PzczsH14Ynx2jNNuWUlQZFRZtY2BCaLwrGA6BjoIfE0ri2WakZmW5E5lq7+AWe6u1v7ejOKCp19vDl2tkCxR48evv/1l4sba4k5WTRLLsfRLreifG5jrfXcUGNfT3Jhno23hxGBYIwnRMQnpmXnSsrIiYpJOTq7VlfXIVE4FVVVKpMREBjk4urOxy9IoTJsbB2/Xk4Kck0tPU1NXSUVXuumsjqc1+2uyut8B74EQoWD6o2eIag7AXF+7bgHNv3SYiojKCYpLC7NI6m80peJn9R4I/ohMPA8IBRV1VV4q6/q8wuJ6psiI5NSyhobrxwdbRzfrunpcggN8oiNdgwJisjMqDx7duby8sbetfHZ2cTsLC0TY/BpYchkmI6Ohq4ejQkMymRzLOgMFpY31B2PJ5BoTBaGQMLgSLzGbiyRTKbjMCQkAodBE0g4IEozNp3DoZuTsVQcEk/AEPFAnwgsHo0j4UgEoFvwZcDgcECoSF6gTFA4FI6MI9FJdDMKjUoEIAX3RGKRBlikPgFnYMEherpbpCQFFhXENdbm9XfVDHY3DPc0DnTXnutrmjrXsnxh4GBn7vGdK49ubxzvL96/fgnEg4PLDw6W7129fGf30t29Sw/2V57eBAzdeXrjCri5vzK1Njs4N9Qy1FLV3VB8uiy7LCO2JC26NC0mLz40PdI/Jy64LCMObCxOjS5Njy3LjC9IishNCC3PTCjNTChIDi9Oi8qKDUiJ8MhPCipICclLCirJCK/KiwNRkRNdmBKSHeeXFeebEeOXFu2bEOETGwJIamNjTrPi0GwsWI52liDMzWiOdta+bi5uttbBAR4VYV7TFsxdTc0vK6TA3oNDvSLsqgJsxzVopbZF9AS/rIySvJQSg8RxsHK1s3Ay0EZ8/xdBgRNifN8LC5zk9c7z2kZP8gON8vMJ850Q5T8pxs8nLiggISIkLSoiA/goJiIrLCgtIswrA5XKyUCARxWlIHISKlKiimLCckCigvxSQoCnAKNCsiKCskICvA56kIsIy4oI8W4CiSrIQcFjgVC/ktTECE8lm6MQZABTDseOzrBwcPFksJjffv+Nh7vdmxf3fnx57/6tzdcHS4CkixjUHRX4WwXoewX19/KQx2oacwa6v86e/8fNvScHW68Odl7cugoACkj68s7NF4Cktw9e3r7x7Pjg0fHV53cPXj+88erB4fPj/We3du/vrx+uz+9fnty9OHpltv/icPPyWPvhytj93YUf7++8vr15d+vC/tJ4f0N5a0Xe+bb6xZHutcmh1cnB1Yn+y+M98+e6xwfbhnvODHef6Wura2soP1Nd2HiqoKEyv6owoyw3tTQvNT8jPiMhPDkuPCUhOiUxNhlEcnxSclx8XERMVEByXEBpTszp8rSWytT2U+nt1entdZmdDTlnq1KayhM6m7L72otGB6qvLA/fvrn8/Nn1jx/effr084ePf//0+dfPX1Zv/I8T/v9X+urCf2P6k6R/pv9KXwY98UY98ZZ44qn0999/e/vjnaKqXS3TR0rarxXgz5VVXimpvFNU/VkRdiir/qK24dOzx3999mhheqS5MrMuI6A9P+hyT8FWX8FOW9rW2ZiBfJuODNp8g9N6t+dat8vldrvldpvNXqftfpeVdpu1Nocrnc5XOtwunbabqmSNFJKHC6iDuWa9WczuDEp3JqE/jzhcRJ06ZT5fZ7fY6LLVHXBjNOpwNGx3wHe71/XakPP+kMNer+3+gPP+gNtGu8Nau/tmX/DWcPxcZ0xTkWdWvG1UMMfTi27hQbUNtnYLdYqyp7eb4ZeN9e9AwLEJ/pMsFByb3ivyrqC6ra6xiERks0meoU4+dWk5sy1nL/e3Xhqpnx3MHmjxLM6kh3oRQl1IiV6UBD9SpA812psc7s5NCbVKiSAFujHDfHAe9khHKwgRq4pBOEWGZ9XUOIeGykChohBVeR0NiImhCZWki0RomxhDtLX0TRBwbT1FRTUASkBJBoNt7+hMMWORGUy6GYtBZ3DB6ZVEMWcwLVkcBplKI1EYdBaHbWlpYWvJtaNSGQgkWk/f0MDQWN/ASFNLB9jUwMAIlA0NjY2NTUGuo6MH5y1/rqmqqK6vY2RqiNSAaHq7eleVVqUlppsYmQKPKimqBPgHv37z5tadO1RLy28EBE4KichDNdoHRi+ubZGYHOBRPklxPglRp+CAtvFRhrODuqmJqraunBokKTs3PCnZlEyC8VZyMjClEiOzkgbmx2p6z7rF+NtHeHikh5hFOFlnBLLT/MgpXoRMX3SGj0GCKy4nkJIXSs8JY6QF2WRFuubEOSZGuMZEUu3t8urrrz99MrFyKbG02D44yDcu1jMikmJlReSYWbs7xuWk+McHnznfUdJeLaIq8RfBvxjjjILCfEwRegwGubQ0f3purKO72dreAo1HmKLAW6GLNDbS19XX0taGaWpq6GrD9bQ19fS09A3INDoaA4SC5HDA+UyPhFDm4tUYSBkXc83kUHpJmk1uHCvS0yTeD1sQY5EWwvYwN7Qha1iTdS2ZRlZcDJuFJBENSSRTBh3AlEAl4yhELI1CBDUALU0tAolSWVM7d/FCXlFBQHCQd4A/mclQ09DQNjKhcy1heobGOJKVizvTyo5j72zu6GyEIwCVFlWfaursAGHj5sp1dAA3L+9sP3n9em13J6+yPCwpoXdy7PDxw9reNjt/TyMqkW5v7RTgV1xXP3Vx0cHT+7sTfN/zCUXHJ7e0dyupQGUVlKhM1uDIaG19k7SsvA6orugZyskrw+DaULgWBKqhDgKmqQbTUILwVApyIEtVmIYaXFNdC7hQH66jB27KKn1RqbQsYCivoVRcSkRcSlJWnjfxk5KKvAqv1x48CQhV8IQa2uBRBqYoRTV1khnLNzzc1svTPz52dGnx6qMHKZVl5t4e3rHRNR1tmzduXLt9nFFYFBgVBRRu7ezEtrG2c3Yh03krh1nZ2NLpTDKZCjBqbILA4Qk4PBFPJAFM8ipaWDwSiUEBPYLKhzHKlDeLApaEJTPITDMKi4AkYUzAPQggcAhQM8PTiBQQVAKRhMPjUWgcADsChUWgSFgcFYen4HAEhAnaxICANKLiTa04ZE8XbmSoa0FOdENNVmdr6WBv1XBf9UDnqZHeusmh5svz/de3546uLT64tfb03tbD2+uHO3OH27N39pce3lx9cmv9+fHW81s7T29u3t5ePFidPdq8sL8yvTE3PD/cNtRyqq06vzovsSglvDwzpiwztiglsiQ9uiQ9Ji8hNCPKH+RAqIXJ4aBQmh5TmZ2QnxCaHRsEnFqeEVeUHFGSGpWfEJIV41eUGlqSHl6QFMSzaXIwCODRkrTwrDi/aH/H+BD3qACXAHebAA87P1cbFgWDMNBkUfGervaeLvbO9pbB/l6JUWEJESE5mYn1ob4rVPItdRiPpPKwd/Ka7xShO+raywGxXekFMFDZUFAXFhQj4WiONq5Odm5qStCTAKN8InwneNPd850QOPmDAP8JIf6TIMT4T0rynwSUlBUVVpAUVwYhLqokKiz/NUSE5IAmxUUUJEUU5MVVlKQhitIQaQllUSFZQFIBfilBQWkhIRkQAkLS/ICkQjIApvwngW55MAX3kRRX0oAZgoCo6nzprzczNSbQKFyuuT2LY2Nl72yCQpwQ+D4mJuTn98+e3b9+7+jKu/3FT1vLq2j0A2XYOwX1dwqQt3JqD9U0xw30f70w9fcbe08Pd14fXX11dPXFrf1Xd49e3bv96t7NV3dB3H754PaTewdP7x6+enjEi/s3fnxy/Pb+jbt7qzfWL+xfnlqfAiRtXZ/qvX1l7t72hfd3d17f2rq/s7Q1O9xcnn22NHu0tW7xXO/q5PDS+f65wa7xLt7UsL2dZ9pOn6qtLKwoyqosyS7NTy/MTinMSclOT8jJSMrLSklLjk2ICU2IjUxOjE9MiIuMigiPjIhLiElMjE6ID0tNDCnLjT1TlQYw2lGT3lmb0d2Y3XMmr7Mhq+d07kh36VB36Uh/1fb6+Uf3tt6+ufXH728/f/77x0//+PDxl8+fP3zmXUsK4PcnSf9M/6cn3j766fOHjx9/41108sevn3//8Mfbnw+KqnY0DZ8pqb9SUv5RSeVHeaWfFdSfKWnuIcmvGlv+uHvv1b3j3cvzdbkJNSmBozUpl5rTt1qSN8/GjZV6dKebd6YzxiqtLrd7rHZ5Lrc7r3a4LLf+R5voXK3lVLn5aCF9IIc0mE0ayaePFJiNFLLHy7mztdaXztovtzjtDfheGwq8OhhwOBpyayL8cDRwl3e9qfPesP3OkOV6N3urz2qrx3bxjMXFMw4LZzwHK1zLgCdcTV25Or5OaE8XjK0b0j2cGZhoHxJtnRpk1cwlLBnoPVDT4R185WFvFWCvFGDPFSHgoDxraFxrY+4Z4xlUl1Y60lB9vi2/vT7+dJlnQZJljD8t0hMX406IcmPG+hDCXYgRblYZERbJYThfJ2qQB9XfHedqD6cSlZAm+gwax8Mzt67BMyZGXk9HGKKkamKggdk8IAMAAP/0SURBVDLVJ2A1jI1g+np6puBkigJQAJpUU1PX1tZlMFmWtg4Oru4W1nZmTLaFOZdOoplRGAwSnYDGE7FEGtWMyeCwWVw2y4LJZBGJZCQSbYpAgdDXN9TV1dfW0uEtqg2BqaiowdThINfT0SfhSSYGxggjEwMdAy2YZnhQ2JMHj28fHXM4HAF+QUFBIRVVyPjk5Kt371yCQr6VkJFQUf9eSNzC0bV/bNLa2eUHQSEJZUVJNRX38PCxyysBSal6BDKKSpNSUQ6Mim7p77PxcNM0NUZQSFDwErCm6aX5C1uXR5YmYgqT2X629CBberQzOcaZlu5DLwgi5AWQikINk9yIOUG4FD/z3EhqlDc3NtA5OdovLdkrNtYvIXFqa+vtb7+u3LyZfKqK6+PD9fKy8fWx8/WMTIsPTgh3DHRJqcqNLEqBILT4pYXI5pT80iw7J0s01pjBIiWnxUXGBDPZZByR965oakC0YFAdLR0DA2NdAyMDUxO4rg4EDleHayARSBzahELQ55rpk5Di5lj+SGfVnDCD1mKziWanc/VWI3UWs63Ol3r8Z8/6jNR4NGZYxrrouTNVbGiqlkwNa3MDBlWbQICbsZAcLgGL1aNR0RwzMo3MWxUfYYJAIVE+Pt6hYSGhYaEZ2dnhMVHmVlYEGg1PY6ABkFjmLFt7AotjTCCBXE1H1wCDiU1PaxvoPzc7k1dRbu5g7+jtFZYQ3zU89Pzd22dvXk9fWmrq6cqtqfSICaY5WXI9XRIKctvODe/fu79zcGjt5iEkKSshr1pZf/pMew+foDhUQ8fJ3autsycpLVNRWVVRWU1eXklSSk5VDQbV5M3qpcpb8woG19JRgUJV4XAldXUVGExdSwuUvxZgOjowbR1QllZUFJWWEZMFKpUVFZcUE5eUlJWTVVSSU1KWV1JWVlPX0tPT0NXT1NUzRqL0jU1M0GgDFJJmaREYF+MbE0mw4DgE+A7Mz8zvXOmZmajv6SxpqBuZnekdPefm7+8RGODq5+vm40NkMIg0Om/9TjwRABSNAX7kzQYKClQqnUAk8ySKxiLRGDQai0JhQJ0DVKtMDEyRhig8ikDEkEhoEglDxiMIOBMcCU0kY8kEFJ6AwtCJJEsWm00HFQfeVLQ4JAJIljfVE8KEhsdwqEQ2BetgwYwI8EiKDijJTTxdm9vZUjo21DgxUj82VNvfXTo1Wr92sf/q+vjR7gIw6OPjjYPt2eubM9e3ZnbXxkHcunbx0e31O9cv3b229Ohw/f611ZtXFq7Mj1wa7wES7T9T0VyZU1+UWpUTfyo3oTI7riQtsiwjuiwrtjQjJj85vCAlojA1Mj8prCApHCD1K09z40NAOSs6kEfStOjSlKj8uJC8uOCcGP+sKN/ilLDilNDCxKDMGJ/UCI/0KK8kwOjk4ORwD097lr+rpZ+LhYMF1c6c4mbLtjIjWTCJbvbcmDC/tITIuKig2IjA2LCAyEAvfy/nbCZjR8vwpTIUkPSNIvS1Aqiuq23pm4wmZdYUVCRGJAX5hNEoLPaXFeStLe0kxWROfMcPGCrAJ/zDd/y8RZh+EOL7QUSIT5L/hKQgn6zASRlhQQVxUWUpCVWQA5uKCAGPKgKbion8Zy4oJyuiqCQFUZaDyctAADRFROQEhWUFReUEhGVOCkjyCUoJisjytghIA4nyICuqICQgLSWhbGyIw2HoQKJYNA0UUAjwveNyWLZcK0dre2cNbS1BoZM1NSW//uPNiweHD26s/XZ780XL6T0do2dKANyQt0rqr+Wht5XhVzzdf71y6aejq0+Orj47vvoSuPPuzdf3br+5f+ftg1uv799+9eDOi4d3Ht+7+RTw9OHxq4e3Xzy4+e7R7fePbj8+3H6wv3n/6trGzMjcQMv61MDx5uLLo61/PL/14739e7uX16YGmkrSGgrThlvr54Y654d6xrpae8/UN1eW1ZUVNtRWVJUVZGckpSZG52QmZacnpiREJ8VFREeGxMWEJ8RFRUaERIYHx8fGpCQnJyYmRkRFhoSFx8RFJyXFpSZHZ6dFVxUltdVm9zRkd9akd9el95/NHWgp7DuTN9RedL6vYqS3fHyk7vrezMun+3/7+eGHP95/+vS3jx//+eHjr595Czl+xeifJP0z/R+dvu6gHz9/+u0jqEt9+p03KdRvHwFNf3/3t1Wa2W151VcqoIqp9k5e/b282lsF6AN52DWg0oaW34+OXx3fWhwbrstObMmPmqpPutKRudqSMHkqcK42pD3NojPLfKbefbHF9+JZ9/lGx8kqi9ESxngZa6qCO1FqPlbEAvlCpe3lBufls86rba7bvb7AoNeG/De7PbZ6PPcGfQ9GAw7P++8Neu70u233u2z0OKz32q10Wy61s2caaWNVxL4i3JlURFW0aVaAQYyrdpiTdqirQZQPOimKmpbBLaxyL2sKzDzlF5JsH+PFrDUnXdI3egzReyMPfyOv/kYZqFTthaL6XVXdi8boMhtOTLSvf16sS3qYQ2yAZayPeYyXTYwvK8qTEOlCinJhxntiQuxp8d5WGeFmsX60UE+zMD+qrzvZw1mPSden0zXweAVdfafg0PKWFnNPdw08Co5BSGvCoAgjXQzKhICH6+uRmUwSja6mDtXS0uGtg6kOY1tYe/gFsLnWBDyZSWPRAGEINCqOSicxmDQ2g85mMDg0KhMUuOaWTIYZwhSJRKANDYxhULiigpK8rIK0hLSCnKKUhDQgqaqympWFTXtLW01VlQWHIyUhKS8jC4fC9/b2wCGpoLBIVFxcUET0L9+f8PD1HZtf8IqM/FZMTFxNjU9CEs+gT8zPhsXFSCspGmLQcCPj0KTk/eO7Fc0dTDtnSxdXAywaz6TnVpalFhUw7WyQNAqSTtZAGJqQcIV15dt39xf31rySQvCeHD0XGibYhpbszS0KY5dE4DJ8DaMdyRmBxEQ/WkIANzHUpzAjvbm+qq93YmNzZHl9eG1zfv/wyv3Hl+89rOofco2OswsOyjpVXtfV7BrsZeVtH5qbYBHkomAIV9CDkLjUzKIMn2BPSzsOm0vHEhFyihIQqIKGljKNgcMgjeAQNWB0XR0jfQPeaDA1KFxTS1tHW1NfUx1vDKOhFK2ociFOqpWJevMtrN1Rx8Npp6NZh+vnuTfGrR5fdH8w733jvOfN8aCDsfDZBqfqOHSEE9SGIs0mylgw1NhMOI2u5eBCY3HQTBaGScOScKZcMxqLQkEbGelqaZpzWH6+PukZGTl5OclpaVHx8Ug8QdfUVA+FgRsaayOQJA7Xxt3TPzIqr7x8cGJiamnp4vrG7OXLgPshcXE2rq5B0dG7N298+Pjp3T//CRjnFRlKtje3DXBvHOhY2L5y/tJi++hoREoqkko3xJLMbBzrWjsjktK//UFAzxhVVFaZkZNvbIr67vsT+gYmiYmpVBpTRlYBSFRLVw/AVEVdHaapqQbXUNWAK0IgQJ9QbW1gU1AGMIVoasJ1dUF8VamEvJykjKy4hJS4BPg/2NeUpGTlAXZ19ECNB6lnZGzAW/WIAEgKdmhDDMrR1zskOSE0JTEsLdkxwNfO1+tUe8vhk4cr1/ZS8nLcA/wdPDzoFlwqh0MyM8NTqSgC2OspBDIF+2WMPIFAwuOIeByBCNTOmxOUiMHgkCgMCMyX6epBPcgE/Ep9E6QhkogmEVFEnAmWiCSSUEQiAk/DkahYIh6BJqJQdCLBisU0Z1CYZDyDhCGgjDAmekSMiRWL6utiFxfimx4XUlWQ1tdS299eM9Bec663bmywfn6ieXmhY3tt8NrWuZvXJh8dXX56a+3OtQsHm9M3duY2L53bXj5/sDULbHpjZx7kh7vzV9cnty6dW57unx/pGGqt6W4s7awrri1MqciOq8iKK0mPKk6LBOXyzFigz/yk0KL0qJKMmKy4oNzEUFAoSovKSwwrTI7ISwxNi/TNiuFhFORgS1FSeF5sSE50YE5MYHq4T1qYV1aMf0qoW06cX0q4e6SPDYhAV05+ckh0gLMZyZRJMLY2wztwqRYMnLeTZWpMSHlBenF2cmlean1lQX5WYqC3k7sDN8jL0d/XpcXbcx+q8/7rWn2K0Ffy0DfyqusGJqU+odGRKfmZxR1ne1rPdmak5kSGx5izLcVFJb/9y3fff3sSkPT7b/lOfi8kcFL8xHeiooLy/CekBU/KCZyUE+JXEBVWkhBVERFS/IJRZRBiIjyMSogpS4gqSwopSAvL8xpKZaEKclApSWVxCSVxaRUxKWUBEdkTAhInBaWEvvBUVFReTASIVg6wFahURkrVUB+Dx4KvNx0EKBDxZjQK14xhZWnjbGnvrKysLCYsOD098ts/37x5fPTk3uanZ9c3ra1uA2qraL5TVH+lrP5WUeNAHvpzb8fPR5tveY2g1x8dX3328Oj5g9uvH9x5+/Dum4fHL+8fv7h39+m944d3wZPcevHw7suHd57fP3p6++D1g1s/Pjp+fffG48OdjdnR6f62w9ULz3gT7G++unfw5HDzYG3u0nhv66m8ypzE+pLsrobKrsaa2qL8itzs8qys4pys4oKc3MzUhNjIyNDA6IiQ2OiwiLCg4EBfPx/PAH/voEC/wADfsFBQp4tJTkxKSkyOjY2PiIqKjY1JSozLSI0tyk6oL0/vbswfOlvYW5/ZU5d+Hki0q6y/JW+oo2i4u3S0v+ribPvRwcXXz6//9suLT59+/vTp77wpycFp/Usb6f/SoyB9deG/Mf1J0j/Tf6X/ICnYcXlzl376CIqf/wA0/fD59w/36k/vGKLuKUFfK2u+VNB4pwj9UV7tJ0XYI3noVRP888aWvx/ffXPnztxQT1Nh/OncwMnTidNn4/rLfRabE/vzvQYKPWbqg6bqfKdq3WfrXCYrbcbKzKcrrS43Oa+e9Vg9477Z4r3XEXCtN3C333N3wOPqkO/+MCBp4E6fz0an+06/18Go38Go73afy3KrzeIZy7kmi8la7nA5o7sAdybNqD5B91SsVpavUk6genmcaX0mpbnEoqvGqa/J41xn0Pmh6Mnp1PGF9PLmAJ94tl2YeZC/dQuTfEVH/7kSHPwhb5QgrxUhrxVgL+U176nrLeqZVgLNBbmQQ5xIAXaMSFd2pBsz0I4Z4sBJ8GLEudPi3ahxHubpQdyUILMYX5ukMOvYULSjDc7B1phtpkUgoTjmOI4Fkm7mFRlVfKYprigPxWHK62hKa0ChRvrGBJwuwpRhwaWzOWpwuI6+AVxLR0ZB0QiJMbexZ7ItiAQqhUCn4qlEFIlBZHAY5uZmlkCiNBoLjyMz6CxztgWZSIVDNbQ1dFSU1IBHxUUllBVVmDSmhbmlJlwLeFRWWhaNxE5NTh0eXAdHNUEhQWkZ2b/85dvs3LzrB4eNZ1vEpWVPCInwCYtBtHRPd/cGJsYKyIkr6sKl1BSsne2W1pcKy4sNEMYsKwtTAsErNOzR8+f9U9PO/oF2Xp7mjraGeLS5i/2ptubUkkIMi4E3Z1FtLHQxCCMyNi4vZfv4YGr3sn9+gp4THeFjgQ2xt8wOtc6LMAy0xke7W2VHuZWkJbTVN12YHL22tXh86/yVnbGN3e6FtZKe0aS6ttKByZmbD7de/HR6fC4iv6h17PzgwkxRQ3XRmVP1w10WQe5KJtqaOCOqDTs8Ocon1CcwMsDVy1ldQ0VeEahJUFtHvampqrHhlKebM0CplKSChoaBrq6plpa+ro4uQl8HpaNqDBHgIIRi3KAj9RbXJ53uzds8uGBxf47xeJ7yZI74ZAb/ZJpy9zz1eIR1f8Lh0az3nXGvq70uEzWWuaH6bmbitgxJWy6UgFewtsXYOVDMWFgS3sSaQ3O2NmeTCBbA6EYGhl9G+nMATP18YuNji8vL/ENDeBMQkcg2bu5hiUnljU1tg8Pn5xaGxidHZ+emly7PL69eXNvIKiqpbDhd2dA0OD6xdf1gdWv73rMXz9+9G790Ib2yKKk4e+nq1v7D+1lVFRYe7hxnF4qVdVBs4vDM/Pz6JsvO6S/ffg/TMZhduJSTX/ztt98LCorSmeyt7b2S0nIAclD5kVNQhIH3SENDSU0Foqmhrq0N3Akwqq6lrQyFfiWpupamhp6+tqGhhq4e+Kmimpq8krK0jJy0rJyyipqKKgTAlLfekglv9XctHT1NHT2eRzW1FFRVcTSaT0RYYHxsXHZmUV11ekmhg4+Xrad7elFhXmWFk7cXhkxGE4gY4pfGTSKRt0ASiUSk0r5c4EshEskkEgWHxYMgAFlieVPUo5EAozgUEs2b4AmJMdDRRxia4hBojAmKjCFR0CSCKZaJp5NRRDIKb0Ykk1FovKkJFYshoUwJCEMi0oCKMzGnY61YRE8ni+SYwNK85KrCtLOnCgbbake6GkY668911y1OdG0sDl/bmLi5O3P3cP7+zQt3DmaP9iYPNsYO1sb3V0b318YON2eOduaPeGvQL+xvzmwvj12e7Z0dbRvrb+o8U9pYnllfklGaGQuiKi+pLCsuPzm8OD26uiClrji9IieBR8+ksKy44Oz4YN6IpdRI8FNQyI4PyYwNAhszYgIyowNyYoOTQ73SInzzEsITgzzD3e0TAt1SQ71jfJ1jfB2TQj3CPK1i/O1j/OyD3MyduXgrummwh6UFA43QU8eZaDpZM5KjAqMCPYqzEjuaqs7WlJTnpeWmxpTkJuelx6TFh+ZnxtaUZTXUla4WF1yFar5TAB6FvFWEvZGHvlVUXdE1TjB3dXIKtLN1j49N7e7o6+7sKyupCPQLBtXd774FJD3BayX9lv/Ed0LCAjInvhUTF1YUFlAQ5JMXPCkvxKcgLKAoKqQsLKgkKqQoIa4iIaYKbCoixGs95ZFUVFFSWE5GVFFWUkVWWk1MTEFcUklGXh2oVERCUVBU7msICEmDHwGSinwZ5ARICu4MSPq1fRR4FASZyGbQLEFY2TpzrO2lpaXhEJXd3dUPv7178+To6fO935/tXWUwn0mpv5eHvlNUe6kMea+keV0O/s+xoVeP918+uvnq4dGzBzeePrz99NGd14/vvnl8D9j0yZ3bz47vPLlz/PDe7Sf3j589vPfyEdh+/OjWweuHx39/+fjVvZt39zc35sdXZ0YfHezsXZ7rP1Mz2d92cbx/Yaxnaqi1t7mqKj85PtQnPSYkNzkuPjQoJSYqJzEpMykxNTEuJiI0wMfT09XJy93FzxdI1Mffz9vfzycwwC8sJCgqIiwuOjIpPj41MSklMSk+Nj46Oio+LiY5KS47NbYsL+lMVVb/maKx9vKRs/nDp3Oneyum+iuHO4vG+srP9ZWND9WsLvbePrz05sXhh9/ffP7890+f//np0+8fP/7xtYn0PxtK/5/pqwv/jYlHUvDi/kx/pv9MHz9++vDh80dg0Q8feTfAzc+///Lp5388qG++qo95qKT5QlWLt/SFAuRnefWfFKF3FFW38aTnpzt/P7rz/NaNsa6GshS/+hyfgbrIsaaYSy2ZC7VJF5oSZ+oiB0s8J055LTX7L552502M3+6z1+N/tS9ot8t/p913r9P/Wq//Tp/rdr/L7oDX3oDfbl/AlS7ftTaPK13uG10Ao7bTtWZDhcTeXFxfHrkjk3I6mVAXi6yPR5xORbZlY1tzMP0V1Ll2+5VBz5UR3/WxoLWx0OWx8ItjUZfnU+bnkvIr7K0DUGahHPsw50wX234s5o66xntF1dcKKm/A4VgB+l4R9koe+khFpx9P8PKy5sZ6UqJcaTGuzGhnaoglN9rFJSPYKTuMleRNiXZlJfhYJAVy4wIckiPYwd5YRxuSkz3d2cXaxy8kOS0mM8/S1QtqaOIbG9tybji9sgxnzlbS05VVh0D09PTACZbGW8ATrqtjYIowQqEBEfRMkVSgTa41ncoiYCgUDG/8CwgihkzCUvFYMhqFNzVFa2vrmRiZokwxBByJgCVBVKEwdQ2IKkxf17CirOp041lzloWosISosBjfCb6YuPi19Y26+gYZeQVFVfWT/IJwbb2C0vLS6joxWXkhaTlhGQVjPGlmeS2npkLJSBNlRtRBG1o4Wd24e2Pm4izTgmXn5uQS4GNmb1VQV9U3c/5U+2kHPw+aJYdubcFwtAaPqulqs/RxM6IRkWY0BIsqrwMzpuNO9TTf/eeb5Xs3XXNjNa3JBg5MA0cmNcSFE+sXXV9cOdY3urM+tr/Tv74yur3Ve2m5ome0qPVcekN/etNgyunhuIb+suGl3vWbe29/nr52q+Bs29ja+vWHD3YfHN949SyqJNfUnKFHweLYDPdgv5C4sMTsZDdfV2V1RSUVaQkpIS6Xubuz9vLl49XVpaCgYFUVmKSEAhymjzLBmOjq4g21sJoyGPXvouzVRk5Z7Ay73Zq0vjNNuz9DfDqHe7WAfrNg+mrW+NmE8fMp7PNp+uMJ1v1R9t0R82czrncnva70uXSX0GI9IVZUcSZJnsPSZTKNyUQjIs44Isgn0t+ThUdRUcZIQz00wlRPV1tLE47Doh2dHBKSk2uaGuJTU6KTU4praqpOnymurcsoKknKznPx9PEPi0zPKwyNTQiOinX19S+prhsYm9zcP+w7NxYUFVNSU7d5bf/Jj+9vPX7QNT5ccrohv/aUa2gwydIyKiOj4syZganZZz/9dX7jihGewCciqm1gfHl1s6i0kl9QBAbX9vELnJyaTU5JxWBxOrp6yqqqCioqcG1tVd6i95raBkYwbV0VKByiqQ3R0FJSh6lAYWoamnAdPW1DYx1DY2BTAFMY+JGSqqoqVEtTV0tTTx3UAFTUYTAtLS09JRUICChMSxkCVYVpWDk5hycnB4NTaFpadFqaW4C/nZs7kcEwRKIReAJ4Qn0TBIPFobM4BCoND/Z0IglNIKAwODQGh8MTSUQKAU8i4YjAozg0jjd3AtjZ0XgsEmOkZ2ikb4RBoJFGpngkhoojULAEFplmRiDTsUQuhcHAkzgUqiWdRkYhqBgEh0IgIPSZRISrLcvHxTIu3KMgM+pMbd75wTPn+hr7WipHOmpmBpsXzneszQ7c3Jp7fHPt6a31hzdX7uzNH+1OH14Zv7Z+bm95+Mp83+7i8J2d+adHa3f2Fh9cX76+MbM00TM5eLbrTHlDRWZlfnJlQVJhRnRBagTAKMiBMkGhPDseoLMkIwY4tbEsC9z82k2flxSeGRuYFuUHbgKSpkf5Z8eHApKmRvgmh/lkRgelR/oHu9qEuNvFB3r4OnC97cxTI/yyYoMjfR1jA13Sonx8HJiO5nhnLsHWDEVBwpB6SmyyoRnJJNDTPjHKPy89trGyoCI/rb48r64stygzISc5KiMhND0+NC0+JCsxrLIopbWptKm2pC8w4BCu9U5e7aWCKjgGvlOAAbdd1jWJt/F28Yy0snKxtnIMCwpPTUzNSsuqKq/y9vRWU4X88N1JXpf994L8J0RFBQBDZSSEVcSFgUEVhPjlhAXkhQTkeWVeLi8mAurMSsCjosIKgKfSEmrSkirS4koyEsq8gqSKqJi8mKSShJSyiLgCUKmUrBoIXoupsIyICHg2ma9d9oCkCnJQEyP8f5EU5CQCy4xhzWJa2zq4MMwt+AX4ySTcw0e3fv/17YtHhw8fX/nj2e4hi/1CAvJXWV7/3isl9R8VtQ7ktP5+fuTVs1uvH9/+8dm9t0/uvgLifAjizrP7tx7dPXp0+9bT47vP7t17fO/u0wf3Xz159Prxw+f37zy7d/zu6f3n947uXt+9f7h7cOXStbXFrcWZM6eKK/LSu5trz/W1jA+2TY10jPY3dzWfKs5Jigz08nNz8Hd3CfLxCnD38PNw9/Ny93Z3AR4FeZCfd0iQf2hQQERoUFR46Nc8MTYmLTEhKyUpLzUlJy0lLSkhKT4mNTk+My0+PyO+qjClrTZ3pLVsuufUZEf5VEf5heHa2eGa8b7y6eHq0f6KieHazZXhB8fr717f+vjHOx5J//Urbzadj7xe+/8f6asL/43pv0n65yRQ/8PTf00L8eHT5z948en3L42kHz//9vnjLx8+/PHpH788rDp91RB7X03jpRL8nQIcVDp/VIK8gKjcUoVsmhJ/Gp348OrZ3b3VvtNF+XGO9bne021Zy+0Fy6dzt3pKltsyBwq9evPsF5p8r49Eb3X7b3Z4bXZ4bHZ4bra5b7V57nX57nR5Xely2ux13ur12uzyXW/3WTrtOVvjMH3K8nwZozcH05Zq0pGG6kjHtCVjW1KInVnMgXzuWJXtxWbX1W6P9X637XMe+1PeVyc9t0bdroy4bwz7rI34Xz4Xsj6TMHcuOivbnOOqT/Mg24W7+Qa6lDpYXDDVP4ZCXiuqvFdUe6sAeacEeSurAg5Ylw2M8yypQeHulkk+pBhHdpq7a1Fw+KnE2Kr0yKqMoKo0FtBqhIt1aohNUqhtXAjd180yyC8kKzOppCwsJd0tKMwrJMbSyRNBpJlSad6RUT0TExVnzvpERdl5emIZDASFrI9BoShkXSRCH43SRyFVgVwMjPAUOtfSzpxjzZsmH8Mgo+lYY5KJLkJXw0ADpquhoaOra6CkpKynY0Ah0ivKqpsazlpZ2CrJq6oqq8tKKyYnpY+em0iKT5WVVhDkFzl5UgCJweUUFJdX1cirqInLKorLyH/LL5RbUt7aP6iuq6+DQEL0DOhWNlcOb44tXcCa05mOXAc/F2s3m9GZ0a2rm4lZSe6BXtEZCW7hvpbejh1T/dv3rycWZBgDI1ubk225DBfb1FPFgRkJbE9HqqOVVaBXQHp8UXtj76XZi8dXOxfnrBOC9WzoNrFBrknh4UWZ5b0tFw937//9p+e//lo70O8eF1/c3lE/PF7ZM9V0fr2oayH19Hhs/fmQqv6YhtGY+qHu9evX3v7aMbtY2z90dmikf27+4v61iMJcgp21GsJIG4d29Pex9XAKT4rxDPJShasIivIZGWv7+roV5GXOzo4/ff5ob28vIyPbyAilKA8BoEHp61CM4VQ9SReydF+x5c6g33av3W4f7WAY+2Ca+PIC/s084u2C8aspvecT+u8X8D9fMnszZ/Z4lPZolPF80uLBeYsHMy63p33GGizjvDVsGXJcOtSCZcwgG+EROv4ejt6OVhSkAQNrgkeasBl0hImROkRVW0sDT8BFREU2tZyNTU509/N19PZiWtlYuria2dixbOxpbAsC1YxuboUkUti29ni6matvQHx6Vn1rx9nO3uDoOGdvv9i0zJGZ2Tc//3zn6ePatla/6EgLd1fviMipy5cfvHo1dXm589xoQGyMsramtinSNzistaPX3NKOT0AYhcaXlFYUFBYbGBpLScmw2KzElGS4tpasogJUU0NdU0vH0BSqpacC1VCDa0G1dJUgsK+zk2rqGeqbIE3QuK+L1hqZIDXgOlB1Lai6pjpEQ0lRTVpKXk5WCYSUtLycvLK6uqYKBGaKxrn7B7oHBVu5uNq4uBEZZkg8kcLkTd5EINGodDaeQKGbcTjmVmQKA0MgYUmkL0PpCRgsAYcj4PFEUNci4UE1jAiCiCGA4F1ODVSKxPJm4tU3JKBxVDyBQSKZkcgsIplLo7MIBDISQUdjqGgUi4AzpxAoaBMbFiXc3zUiwC01NuBsbf5gZ/VIb11fe0VfR+n4cOPM2Nnl2Z79tYmry+M3rsw8vbn+4s7mg+uXb23P7y2PXZkf3FgY3Lo4fLgxde3y+bWpns25/qP16Vubc6tTfZcmevrOVpzKT67ISchJDE+PDcyIDynKjM1LiSxIjazKTwLbv0oUqLQkgwfTsqy4orTo3MTQnITQAnC35Ij0aP/UCB9gU4DX1Aj/nPgwEOlRQXGBHhHeThHezkFudklhfiUZCfkpMacrC8b7WjoaK1KifONDPbKSQrwczRh4PRZRn0M1tGGhXO0o8eFuuWmRPW11bU2VpXkpJdlJ2UmRIC/MiM9OjMhNjSrOjk+PD85KCo8P94wP9yjPjy/JTmyyt70B1XqvoPYKkFSRR1LgthVdRBDbhesQ4Ojg6WDnYmtpy2VyHKztczOzykvKHO0cxYTFT/4gKMgnJsQvISmiLCqoKC6kIi6iLCIMGCr3JWQBRgX4ZPj5pEDhy/AmBQBTKUlVWWl1WRmItLQqCClJZQkJJVEgUUllcUklUQlFSRlVOUWYooqmjLw6j6TCvFFN/CclJMWVJMQUVZW1kKakrxM/fYUpEW/GpFtZch2dXb3wZMpfvv2Lp5fL2/dPf/75+aPb26/vX/l5a2afRHkpBfmbPOwnebXXSupvlXW3ZOA/nz//5undvz5/8I+Xj39+9vDHp49ePXj46PbRg6PrD49vPrl7/OL+wxcPHz+9f//5g4evnzx5/fjxM0DS+3dePbz76PjGrWvbD472D7ZX5yeGJ4a6+jvPjg33Ls5PTI31T471jQy2dnfUnx/pmBzrPV1fnhwXHh0W5Ovl7gbeUFcnT1dHLzdn4NGQQN/YyLDYqLC4qLCkuOiUhJj46HBQTo2PyUxJyE9PLstKLclKy01LzEyOy05PKshKKslNri/L6G4sOt9eNdtbO9Nzar6/9vJY08Jo/cxw9fz5+tH+yonhmp2NsSf3t356e/fjhx8/f/7Hp8+/8c7t/32e/1+nry78N6Y/O+7/TP+dwB75mTcJ1OcvM+Z/+vDxX3/8C+y8v/3r868fPv7+8cMfH37+x/3aMztGqIfKmm+VtF8qQF+pQF4qKb2GQK/LKd9NSfn96NqvT4+Pdy40l8SUJLh2lsdNn8mZbcjc7K3YH62erIk4m8zpzrU4HI3b6w9abXFZb3NZb3VZa3Ha6vC41ue30ea60mx/6az9xSbH+XrHqSq7c0WWQ3ns/lxaVwa+NRXRmYEeLWXO1FhNVVnO1tquAMgOBF8dCdkbCdwd8toedtsZcdkZcfoSbjvDnrvDftvDwZcHg6Y6fM8UW8cEYx1dELY+TLtQR+tIp+BIxwoX5iRa97E65I2i6hsltbeKKu/kVX9U1DyGaM8ZGlXYcgJjPdjJzs6VoUXna9sX+06fbyvprqse6wioSDGL9bRLC7dNCOaEelM9nb2TEyo7O8vOtth4+JI51i4+IT4hMXFpuR7BoYB9IQkJMysrF65c6Z+aOtPTk1pYqI/HGREIINdCmehiUSq6WprGJgQqg8myoJCZSGOCgSbCQANhooPWgxvpaxtZWzp4e/tjsThtHV0MCk/EUUeHJ96//fF0QwtEBS4pJiPAJ0IhMxobzuZkFSgrQcREpcXEZISERc1tHTJyC1U1dSSVVJSgGrJqahMXFy9vbyHIRAKLwXa0oVlxZlaXnr55GZIYzbJlRyWFR8QHBkd6jU72XLl6ubG9PiE3MTo70T8xvLil5vzafOmZOqa9FYZDR3MZujSsZ2J4ztnqzMaK5JqigvbG5pnRtsWp0sFOz8wEbS7VPCows62haXJ45fjw1osnazf2Dx7cf/OPX1784x/9U7MF9af75hYvXLvdPr1Z2XcptWkiunrEp6Dbp6TXu7TbPf9sTMNA/8b1/ZdvR1c3g1MznEPCfJKSWV5eJiy2vL6eIZXCcXHGmjFs3J3tPJw0DXVOCJ6wsGJnZCTZ2nADg31HxoZevX61u7cXHByuraWvraGB0IGRDJRcqJCiMPxKZ8Bqq8tGm+1en/m1Acr9SebTOcqLWcyPi9j388h3C5h3C/i3F6ivZ2nPJ+kvp1kPhkgPRylPpjj3JmyPpn3n2lyyIxFObBUrBsyWbWJGMrBm4bk0LB1vYsuhUfEYCgGPQZgaGerr6+nA4FBbB5vw6ChLO1ssmcy0tLR0cnHw8qFxLWnm1vauXjiKmZWTe0BkbGBUnJtfsL27D0RLz9bZo3NwtHtkPLu43NLR1cnLd2zhwos3bx++ejUyN5uYk1vf3nFw9+6N+/ezSkpt3N1oluZ2Xu55FeWrVzbrG5tFxGX+8pdvWWyLCxcveXn5fP/DD2JiYlEx0Ve2t8ytLKXkZL+SFK5joKyuASQK0dD+L5LCdfT1jBHAo1gSlWrGIdHNUBi8vr6xqgoUSFRcTFpQQFRMVEpGWgGQVFFBFdSXDI0QSBSOQjNjWlpjqHQMmYoj0wxNURhATAqDTmfZ2jiy2ZZ4PIXNsgAFDIaIwhLQBDKOQMYDsOIpBAJ4z8gELJGMpxAxRDKOQsLyVoLFIjB4FI5BphLRGCIGw6bRzUgkFpnEoZDZJCKXSuaQ8VSUCQuLZOHRtmYUPxebcD+X3OTIlrqivrbqjjPFI701M6Nn5sbOzpxvujTfvr02dHVz9MGNxTcPth8dLt/fX3x+vHm4Mb2zNLrPW6FnbHdpfGdxbGdpbO/y5PaF0ZWx7qnu+omOmoGmsqbi9MrshIyogMRQb4DI/OQooNLclKiy7MT81Jji9LjaooyK7MSClKjSjPhCsD0zviI7KS8xPDMmKCsuOCc+FJTBAzOiA9Kj/DJjgpPDfaP9XIFEI31cEkN8MqKDAUwrslMbywuH20+vzo3vrV28eXVtb+PC6ZqiMD+nYB/7ktyElDg/D0dmsK91TlpwdVnK6Zrs7uay07WFXW11FYXpGbyXFJ0RH1aQHpeXEp2VEA5IWpQVV5ARXZARk50cmpsckpsUlBUf2u7uvA9IyltsGfJaXu2dIuyvcuob2igvojXXzt/N2cfZ3tXZ3tGaa2luxvbz8s7NykmOT9bR0D35nYCEiJywoLSkqLIwv7y4kDIofOlkl//iUVnAUL4TUnwnJIQEZL7c5A23l5ZQkZVRk5FVk5BRFZdSFhGTBwEwyuMpD6lqsnLq8vIweQWYjCxETEyBN/JJSFaATxIUpCSUYeqgLk/9rwAkpZA4gKTWls5OTu5g//v2L9/k5ab9/M/Xb97df3q0+fv9/es5qVfheu/l4e95axBC3irDHqlobaDIf1tafP38wc8vHv3t+YO/Pnvw11cvXj56/Pj20aOj60+Pb724f+/Vw6fPHzx9ev/Bs/sPn/HyB4/v3r57uH//6ODOjf3t1aXdK8sbywsrizM760vbm8vLyxdmZsf7+tt7+1tOn6mqqS3s729eXp7ev7Y+Pz9WX1uRkZaUFB8DxBkXFRoTGRIdHhwfE5GaGJuSGJOcEJOWHJeREp+ZEpeRFJOVHJuXnlSSmXQqJ7kqL60kK6kgI7E4J7U8L/VUcXpLdX7/2fLz7dWTXSBOXRhqWJk8e3GsYWGscWnqLPDo7FjT/s7s88dXf/7xwcePf/38+Z+8QSGf/+Cd5f83V5F+TV9d+G9Mf5L0z/R/Sf+5r/LWvgf1qI88nn76BPbj3z9++uMDIOkfH//469/v1zXtGmOBSl8oa74ENU5FdXA4e64C3cFgH5cVfbyx94+7165fHm2uSCpI9Gwuipo5k3OpvWhnsGKzL3e4xL01FZjScbvHb7vba7PL/Uq762qL4+XT9iCWmuzna63Ol7EGC5hD+Wb9ObwJoUYKuGOlVpOVVjM11heb7NbaXXf7eVeagjgYDbw5HnxwPnB70HOz321rwH2j12W9x2Wzz3On33er23+52XOyyr6rxLoyiRLprOllCfd2w7h5U629GfQglnmUZXCsXbUL9QJC61gd+kYZCkj6RkH1jQL0taLGIzWdGVNEiTXNK8TCMdsrv69yYG18aGWyZqQlv7cuoCLVIsnPIi7ALNSDFeRJdXfi+nknFZck5hd5BEcFRycHRyXFpmSn55bklJRbOLk6eHqn5OZfWN+YX9+4+fDhyPy8iq4uzNREj4hXRxgZUIhQEyM9NNoYhTU0RmlpGuhrI5D6eG2IEdaYjDQEJ2pGT1f/wfUbiYlJ8vLy0pJykmKykWFxv/3yx9r/h72/jG5zy/J94boNVV21d/YOm5ljZiZZlixLtszMzLIlWWiZmZmZmZmZmZnZjsMMdR8l1d3njNvnHeP9VPeOsWf+Xlp6LDmxsp41f4vmHJpSVgQ/eUhP+5SJmYnTxtrR2cmTnp7lb3+9//gJ/b/8+18AjsEHBIvIy3OLij6TEBdVkBmam1w/3rHxsFeAKVu6WSPMtbxInjMLY/VNpSi0raUlJCrSw9UFVlgU9OLV6uJ6f0g82crdysrTwcjJ1t2PQI4OdyVgjF3sLDHuDhQ0JiEYmxKOigt0jSDb+GN1fZxlLfR5tdUfyYjSyktEVBUX9nYlVhbvvbh99fHjyOz0yMT02sZOe0//2Ozyye3LkcXNmt7xvObRrJbZgPxubEarU2yNQUCefkCmQUCaQ0wuBsCu3sHZo9OG4RFXsp8EDCGlpSMF136mqKRj56CK1FFCIGBGBqb2NrKqSvQsDIamhpkZqR4eLnpGSFeUS15RblRctBoYLCggICzAJ8rDKMN7381QqDzapCfLYjDLeLLQdLRIe6octt6I2G1WP2xRvOlRuetTejmkdjegdtahfNEJvu1DnLWCN8ulD+tlz9tUN2tVtpp1t7och6rsYokqhhA6IxiPMUJcV1NKF6aopaGsp62hJCut9CO3uqKcLMCl3Nyc3LxcUrIyDi4uDm5uNk7OGBLFlxJoZu8orwYzsXYEZGztaOHohjA0A2vp6ZhaM7JxyyiqxmXktvQNF1TWuWOI6ggdc3unlKzcdcBBPr+bXlktrq0LjIoOjIrSMTOF6iEJIf6N3W0bh3tbOzuUwLC//vrgt/uP9fSN19a2YDD4n/70J2VlJZS3d0ZWpoy8nJCoiIiEOA+/IICh9CzsPyOSAnVAvIIiAI8CEpaQFpGUAahUVlFVQkruGb8wMxP7o4c0AJLS0zGzsnBysPMAega8QURCQhKAbTWALwUlpISlZWWUVGQVVSAwLQBplRRV1dWgcKiWiiJIWlIODIKqqUKAz0ZRCaSgAlZSVgMq8nLKMj9C2ctJKShIKSjJqqgqgJRkgO+BAW5VU1RBwmAQFRWwoqKOhoa2OlhNTlpZUlRFWgyhKm+kqWZrqI12sAzGesQGEXKSwoqzYivzEysLEurLU5qr07qas8cHyldmmvY3eq6Ox/Y3ureX2w/Xenfmu1bGmjam2nfm+xZHmmb7G5aG21bHujenBhaGOkbb6npqS2vzUivSYzLDCNEEz1CMSyjWzc/DAe1gQXC3DyP4xPjjgTLQ1ysYhwolYuKCiAnBxBCcp7+PaxjBOwjjHkZAAWwa7OsRhHUHrgdhPQAeJXk6ENxscS5WnjbG7laGAJL+kFlcILG2ILOlomiip31pbHB1avRoY/nu4uD8aGO4vyWQ4mNlquXrbZ8Y4xcejI4Nx8VF4dKS/PMyARKNqSpJToimJMYGBZIApvEMIflQsO7/haT+vm4hZO/IQEwwyYvi60xG2+JcTQiOFhVmpj+QlOOWnv2GlvU5A+eLp2xjz2QsFZAIPTtzIytDHQMDHV0zIyN7axtAWG90cmwyFKTxL3/6N5pHzI/uM9z7D5pf/4P2wT3mh78z/v7b09/uPaVGJL1Hc/93ul+ooZ0e3fsFQNInP0KT0jy8T//4EeNjWtaH9Oz3n1J3jgJ6/JQV4NRHDxlpn7JRg48+oc6h0tCwM9BzMjHyABd/HmwCxM0p/HOKFCilJVWAUlVZUwOii9A0hGvqCAsL//K3P5eW5n7++vr0bP1yfeL7/vqYmdkiLftLRm6gb78FkJSZZ56W6Sgs7PM2MEbee3F28Pxo5/Zo9+78/PLo9OJg72J/62J3+3wXqJyc7R0fbu8fbO0cbG3vrW9sLC2uL87trC3NTIy01Fd1tzcO9XdOjQ1OTww1t9ZV1ACddGFqVlJiekxqRmxOQUpDS/noWNfWzuLO3vLoaG9pSUFqSnxCXGRCbERMVEhkeGBEWEBEmH9YCCU4kBTojw8JIEaG+kUFk8L8cREB+MRQYlYkKSPSLzmMnBBOTo4JTIkJSIsLKEoPr8qNrcuPbyiIbSyM665KG2jK7q5P62vJHu0u6mrOGu4q3lrtvzpbfvvq+Nu3V9+/vweQ9Ov3T//l4QH4/Ef1f7efXPhPtD+Q9A/7X+wfR/EAo86TUidNfzwABXVbKWCfqUFLv7x5s5OaMSsgeszMe0vLeUfH+ZyW45qRc5eeY15Y4igi7NPi5NvDldG+6rgwTz93vbpkcndO8HBRyFhpQH+uT12UUSZWtjVeezjXZDjXeCBDvzNJqzka2hgJbk9AtMQi6iM06iJgTdFarfG6nclG/ekWo3m2M2VOs+UOkyVWM+XWy3UOqw321ERQAIaWmU5VmM9UWy/UOUyV2/dnW3SnW3anWrXEGFcGaOf7gpPc5KI8lcj20p6GzzxNhL0c5J3t5C3sFDVtFUB2igg3kKcHLM5IsVtSdJ8FgGz2K0aW50DXTMd9wci7x8IzKCAQpa1s54i08nXAJAUS0sOtglBaODt1lDkUZQFxs1RzNNX2cACQVEYbAdI3AOnoU5NTeuP1zGzNbV0iYpPjkjMCI2I8sQRBKRkvPKlnfOL49jY8NfXfHtx/zMPFJiHGIycDiFNKUkCGmqeej19ERFjKww2dkZKjpa4vxC3JzSrAQMscEx0P3K3Dw8O8fDz/8qd/vffLQxkppeaGrpbGLpCKJjMTFycH/1//el9OXtXOzlVIWPKXXx49eET3gJbBNyDAPyJcXFlBWF5aBaEuoSoVlRY5tz1dUJVp427iirV29bXWM1erKI97dT072pvh66Gcn2JdlGlTW+61upg3N1uSnR/g5m3p5Olo5+GBCQiMSE2OykqlJEbj48I8wsmGGEdJI4i8BULNyVhYV50TpsirDX5mAOfShvDpwCAudpJ62v5pSSsnRy19vZV19V1dfcWF5ZZW9vFJmRu7+yu7p+Ut/SnlnTWj29kdi/isVlJRv1NCLYCklpG5TnHZPsk55MzcjPq6wdWlqt5ua6yvipGZsr6JpoUNOjhcy9xS08TEg0j0JOKVNdSfCQsYmRvn5eeEhAbau9qY25vpmGhx8LD9+S9/fvTogbyMCERRECrDRHRSrE22bk02Hcyxni5xHCwwHirWnanWXa2Db9aDDltVjlsVL3vAd8OaN/3wmz74bb/WWQfkpFnltEH6sFb8oEFhv1Vjv8t0r99tscM7wU/ZXp/DEMphqCVuagDShCppwsDqIBWQkqKctLSctIwkQGsS4gKCAqxsrNo6SHMba2d3D0pwWFBkdHhcoqWjm6mdk66Ztbw6TEBKXkJZDYw0QPkFBMYk5FXW9M/Md41N9U3Olje0OrqjlMEaNg4uzZ09r959eP3p0/jCIiU8XNcMGPOYRybHz60sLGwt17TUp2RkGpiYs7BxqapBPdy9KytqREXFACR1cnJKSEi0sLL89d49AWFhSVkZ7mcCPALCAFVy8gkADArUAf0XknLzCzGycQIlv6i4kIiEsIikqKiUmKiUhLgMIHFRKRFhCT5eQUF+kWfPAB4QB+BSRl6Jh19IXE5RThkEICkcoaMGgspRA9orqymBQUpgRQUATzXkZQFoV1BUBCkoqcorKMvKKSrIKwPfkpNRUJBVUpZTBqQoowhVgajKqyhKK8DBECRMQ1MVBFVS0FJX04GCESAlXYiKjaEW1sUqnIRKjaSUZ8XXF6XWFCTXlqQ2VWZ0NeR3NxdMD9ctTbVsLHScH4ye7w8fbfcfbfVuLDVvzDetzzSvjNZvTLWero4cLA6ujLbO9jZOdtSOt9WNttS2lOSUJMVlR4bG+vlGEVABHrY4BzOym224r2cAypno5hDs6xlOxITgvIOwXv4+HmQv1+gAUnZ8eEIIKYQAEKpnBBkdRkQFUcPduwOsHEHyCcV74d1ssc5W3vZmgLxsTZxMkShbk8RgclZsaFlW8kx/5+7C9MLY4NbC9O3Jwduby48vbr9+fPX27dX4aFd0pB/ay86P5BkbRQoPwcRGEUKDvIL83SNCfAClJPpHRRAiQglBZDTF1x3AUDLaNZjoHYT38se6UbCuZB9nrKe1j5ulp6MJxt08iuxWTPZt1TdeYeV7Tk/txl/Ssd/Rc1zSc3YJyBjKIwzMXR2tHB2tbK3MTJ3t7fEYLNbbJzE2YXxo3NLE+k9/+hfaR8w0D1ke3WO6/wsDoMcPmH+79/jXXx79fu/JvV+f/PoLtX7v18c/OBWA1KfUyPn3aR9RV+eZqUgKgCkNyyNaFnpGLjpadgBV6WnYGGg56WjYATBlZuJlZ+NnZxNgZeZloOOk/cGsbCx8UhJK8rJggEolxZV+xMmHQiFIbS1jOFybnZ2Vjv7R0HDX969vLk/Xb7anv+8sT1uYr9Bz3DFyXTFSZ4JvmHlH6BhvCvO/nx+fH+7dXhzenOy/ODl8cXJ2e3xxeXRwcbQDIOnp5u7xxv7hxt7u+vbW6vrm8ur64tLq/Pza0vzi7GRTfVVOdlpNdVlLc21RUW52dmpsUnRYXHhUUnRARAA5hBibHJGRl1zdUNLZ29g/1LawNHZ8srW6Otve0VhTU1ZVVVxSklNYkJmbk5qRnpCWEpuaFJ0YF54UF56eFJmRGJESG5wSE5STEFScFFSQGJQTH5SbHF6UGZufEZWXFl6eE1NbEF9XEN9UnNBckthdkznQnNvfnD3SVTQzVDXcXTIzWre/PXZ7uf7+7fn3H0j67QeSUv35f3v6/8F+YOE/0/5A0j/sf7WfzZU6Qfr179QZ0h/TpD/nSoGHb8DD1y9fv3769PXt2yFzq2Ua9lf0AJUCvRjPc3qeazquAwbOaSGx0/iYj+sLF9uzfW1FoQTbWLxNWYRnR7pvc7L7SAl+pAhd7A+vDNKqjdJuitNpjUc2xWrVRcHro6DtiYiuZL2+dOPhXPOxQqupMru5KueZcof5KueFGufZCpvxItOpMvOlWuvFGsv5GsupKvPpCouxErPhQrPBPPO2RMPKUO1if608HCzJVSnCRiLWQTbJUyXOGxyHgab6aeWE65ekWFXkOOWk2wdEGVtjwVqucpY+UCJaN15bqVFUaIOL65qB5Y6eE0DSS3ruO1r2UxbOLjHhBDjIwQKJdDaGOBsrOugquxgqOehpellputmoWhtD7CwUTfRVTPWF1EEcMjJgE2Mvf39CcJgzCuuG8jW1tIdp64MRSAV1qJGNfXBi4szmRnxh/jMFmXvszI+fcTOLC7NIiPApyfNISMiDwELi0jx8QpkZuR/efcxMyeVl43/w66M///u/QyEaRydHa5trUITGv/3lzw8e0dA8ZTI2sisubkDqmPMJSPAJiD2goYfrGuApgfIqaoys3By8gqx8vCiSb0ZxjpYxUkJFHGYAVtdVgOnLx2WQx2bqq+oTUBg9Ask0gGJWmYu93ao5mklrybPsK7ec6XLvrbfta/boaiQOdCfV16XmFaTklBTFZ+UExEW7EDF6znaKBtoCGirsapKsYNFnugqipmA+XRUuLRU+fQ0efZiwuf4zQ21OOJhLQy0wNyMkK03LwjQuLbV3cLCuvik2LjE7r7ihtWtmeWtsfiOrvD2xuK12ZDO6oo9S1BlY2e8UX+JX1koqqAoprowpLyMlxoRlJxU01RS1NmPDIyFGpjbemIS8Ai8yxR2PTy8pcUL7qCI0eEQFNfW0qhtrC8oLE3MSXHFO7M9Y/3Lv3/78t3+hobmPcreKj8D4+xilh9lUpTg1ptnXJ1r257v2F7t05Jn3FhhMlOkuVcO3GjX2mtQOm9UuuzRfD+vfdCOOmlSuujWe92rcdao8b5W/7lC+7IacdSGPe8wPB9xmG50ygtScDLmNEHxG+nJgiIwySAGkBgCWnLSUjKS4rIS4rJiIhJSUFBcXOzcPh4DgM30jQwyOhPLBJaXnpuYWk0IjDK3tLZ3dnX1w2MDQirbO1pHxxsGR5uGRxsGhzsnpxsHhgtq6iIREAiWgoLRsemFxbnFxamHh8sWL1Z3tkOgov9Cgpq7W/eP9oupifXMDdx9vBzc3XQPjwqLS0eGxtJSMe/d++/O//0dgQHB3Tx8Epvnn//grDQMjBw8vCycPr4AwAJ3MHNz8wmJ8QqIAmzKzUyNBsHLx0jOzPaVnomNmA76loKyuhTTSNzTT1TPR1tZXkFeRllYQFZXk4eF/9kyIl5r0QQQG11ZQVmPn5hOVlgE+AkVVNWlZeXkqa6qoqYA1IXCIGhSkqg4gqaK8soyUnLycoqKikrSMHADtcrJySkqqigCiKqmqKqrISspIikogNRGaYKiitBxEURGuqoQAqRhoQqwNdVytTYmezlH+2Oy4oJr8pPri5PripLrC+JbylPbqrN6WwqmB2vXZroPVobOd8eOtkcO1gf21ns351pXpxoXxGkDLE3Wbc+2Hy30nq8NHy0Nr4x199YVt5Tn1+all6bG5sWGxFN8YEjYcIE4fF4qnPc7JEu9sFYByCsa4UTydgnzcIkk+4QR0MNYLANMIMjYA6xkdQEiJDooI9A0megURvUJIqBCyd5ifDwXtQvRw8PdxIbjb2Rtp2RrA7Q0RTmY6nvYmKDvjEF+P1vKCpfGBtdnxs92N1zcXz8+PX92cf37/6vOH1zdnx5trC6MjPXnZySHATw7ABlIwIUG+keGE6AhCaBjw1DOQ6E7GOftTvCiBPiQKKpDkHeDrDhBzANbdH+NORjkTvBzw3nY+7hauTsZYH4dQCiYtLqitOGOrqLBJQXWDnfeWnv0FHecrGrYrWvZ1LqEiMUVjdV1nL7yvpzcO5YVBAdQblJ6ckpmSMTY49u7VBxtzp3/501+ZaLhoHrMz0fM+fsD6699oASS997eHv/z1B5L+8uSvf7n/I4fT4/u/PXnwO+2D+3QP79M/fED35MdJph8hnxgfPWWkoWdhYuFkZeFiYuRgYuRkZuBiYeRmZ+XnZBcExMLEwwqMt9n5Odj5gBcApZionLSkMgCmQCkvC1JVhoLVNHV1DXWQyEePfhUQYN/dmf/+6e7F1c7Lg7nvp2vjtiaLDCwvGLiv6DluGNhvWfkG6NnOM3O/Hx1eHu2cXezdnB+9uzh9e3Zxd3R6sr9zsL1+vLlxvL69t7y1vbC5t7q9vrA2MzY5Njjc39Pd1tJcUV6SkZmanJ6UnZ8FKCYp1i+EgqYQvEl4LxLOLyI4JjUhKikmLCYkNTuxorawvqmko7N6drYf+IetrU6Oj/V2dzU1NlY2NVU1N1XXVBSWl+SUF2aXF2aUF2XWlGTXlGRVFaUDqi5MrsmLr8yNK8+Jry5KbajIri1Lry1JaS5Pb6vMaKtI76rO7K7L7m/MG2kvnuqrXB5vWplsnhqqW5ntOt6fubvZ+fj++tu319+oSPrx2/dPX759Brw4wHx/IOkf9v8B+9lMgfIfYyig/O9R1Q/7+uXbl89fP3z8/vnLRl3jlLTKER3HJQPHcwbu53S8l3ScV0w8xwzsMyLieykp79aXztamhzvKE4LcIj10S0LsGpPdhkqIo+WkqQpKX6ZXebhBWRiyKdG4M8OyI82sK8NotMB8qthqsshqothyvNh8otxqod5xod5prtp+sswaQNLFaoeFatu5CquZcotJAEZLzQfyjNuStWsjNUoDwZkY+WQvmSQvuXg3mUQPuVS0SoGfZk2McUOyeWeB40gtaqrFe7YdPdOJGe3A9HaR8irc/ZPMA1Mcw+Jd3BygJIR0p4TAPisHwNbP6bhuGKjb/G8YWA9YuPqFRSI1QTbmWhr2+sr2+giUtbqLMcTRDGJtpmioC7Y0UTU3UDDRFteBPoOqyOohrLHenhSynpWNgjpMVkVdVFpBRlXNm0xJLS7BRYQHZ6R2zE2mVJdKI2EP+Dj+ykJHI8TLJSfFLCAgJC3HwvPsL3/9m4W1/Zs379eW18Eqar/85W9PHz9mZWWJTYqtaKhSgYP//Puv/37v3l9+fWBq6drQMmTvipVVhqpoaPJKiDh4uxdUl2kZ6bHz8YI0NPhE+EBwpZAYCinIW99cHQQTMrVV1TeWcPeErK1UzU7kRocYpcdaF6c6dxZ6ztVj52pdJyvNp6oNpxuN5jqsB+ssGwutVsfTJwcL09OC8QFYA1tzZV0NYTU5HiVpFjlJOllxBhVxJogoi6YoPVSQRk2IFizOBFd6ApbhNkAIWhjKOlnxG2hLmeozykoAv2NJc/302vLc2hqAU1UNTRm5hUmZuW19I73jSyGJ+ZHZVfnt4wm1feEVHR7xeSGljdFVzXGVNanVVSGZSfZ4d2Nni7jcjPz6Wlecr62XV2JeblpRYX5VZWNvDzbAD2luxCshpAhTLakvbx/pnN+bocThfqf7hVeYXUqBz8Zau7Yirak6rTCVXJSEKUpwK0lwKo23a8xyb8lHteS7duTb9ReZTZbpL1XrbNUjjpoRZy2I63at2w7Eiz6t92N6b0e03g1A3/eAXvWoPO9SOW9TO21H7DTrb7XZTtU4FMXoOBjzKMvTK6jwSyuKSkiLyMhJScsoSkqqiIkqCfJLiIlKCDzj5eZk5ufj4ubikJFWsLJwIPmFRCdnZJeWJ+XmlzU0F9c3Z5RXlrV2kKJinQkkdz8/a29vQnSMsZurtpUlKTykuKJ0dHqqvrUFTSC4+/g0dbTdvLzb3Nlu6WpLykiOTYn18vVCGiEdPZzj05LziosOj0+2t7d9vDG//HKPjoYxPj6lrbP3mZDYX+/df0RLTQpKXbJn5wLAlIGZjZOXH6BJOiZWWkYWVk6eB09ogVJWUQX4ZZRA6gbGVjb2HtZ2bghtQ+qGUSgCogGXkpUTEBYREhEVFBHl5OEDwFtITJLrmQCApDJKylJyCkKi1M2kcvIAeiqrq0NVlKnQqaigLCcrLykuKQWQqJy0BDXErrgCALkqKooKCnKysvKysnKy0mLCQiAlRRhYDXibLhRijoS7W5v5ebvGB5OLUmOqcpLrC1MbS9LaKjM7qjN7G7NH2wsWhms2Ztr3V/pPN0dONkaOVgf2lns3ZztWJ1sWRmrnhqqBcmG0bnaoamaganWybWu2e26wsas2tyYvISc+MDs2ICWMFBeAiSShyJ52IVi3KD9vkoc1zsUywMclFOcZhHH193YG6oFoVwAlw3Be4QTvhBBSYgQllOQTTEAFU3zIBHci1oXk6woIj3Yiop1QTuYOZjouFnqOJkhzbXU7A7iLmY67rYEf1jHaH11XkL6zMPHy+uT9m9svH95+ev/29d3t2fHB2tL82GBfQ0VZYkw4EYfCoFwCydjYyIDwYFJYMDE2ihIZRgwJxQX5ewPs649zIxLdCf4okr93MBkVhvcMRrtSUM6+rrZoR0uMqzUOYxcY7JWSFpafn9LRVDM73n+yMP1laqZDSm6TjeOGnvUOQNKnrOeMXIOCkqV65gRXNI7oH0DEx4QFZqTEtdRXD/X0drV0He+dXp2/ACkh/vKvj7g5JJjo+Rjpeelpue/do//9V7pf/vrwl/949PuvT38kZHoIEOpvvzwGCPXh73QPf6d/fJ/x0X2Gxw8YHz2k6uFD+ieP6enomBkYmTk5uLg4eVmYqVTKxsJD5VE2AXY2flZmHnZmbm5OAVERKTlZ6jy6pIS8kCBwN8nJSCupgTSgEDgYDEEikZow8G+//oumhtyru/3vH2+fn22+Pln8fLY+Y2O0Qsf0go6bOnVCx3nNwtPPLnBRWPXt8ODyePP4Yvfy7ODN4eGrw6Org73Dnc2N1aXN+YWdxbXtxfW1mZWpgcmBzoGu1q7G2qa8vPyU1JT0rIzswvzUvOyQuCjfADKKjHcjYD3JpKD4eKCHrwc+pZHRlp6e/NKipIzE7ILUkrLMuvr8ro7KidHWrfXxnc252ZmRvv62jrb69uaa9qbqrpaa9vqK9rqyjvqynpaqnpbKrqZyQN3N5Z2NxZ0NRZ0NJd3NZX2tFb0tZQNt1Cz5w+1lgy3FgIZaSwaaC8a7yrdmu043xzYXeuYnWrdWhi6OV169OPr08fbr19dfv73/SkXSj1+pER6//Kd3/x/sJxf+E42KpD9h4w/7w/7zMN4PDP05LfqFer6JWv36/Qt1hvTT9y8fv33+9O39h+8fPp2Ulk/JKe3Qsd8y8V3Rc98wcF/Tc17Rs+8yc06KSp8kp75bXX2+uTDWXhaPt03wMSmNdGrPwjakuMzVhc3WhLakOlVEGzWlWw6Xuk2VuY0WWk+WWM1XWM+WA0hqOlZkMlZivlDnuNzgPlPuOFZoO1nkMFvmNl5g35tm2pls2JygUxOlURKokkuQzcHLZOPlUlCiOQTZ8hBwZbh6W6reSKndaJnddJ3TbJPjXKvDXLv9bKv1VIPlaJ15f43VeC9ucCioupVS3BSUXEiwRSFsLZSjEQqt4qIHTNT5Uep4mhHAU45beq4dVr4ucbEYiLK1CQJhrafrZavhbqHjZW/m7mru7mKD9TREOSlb6IjrqggjFIVhqkJQVSVDHUvAh5BxPv7+XkSyMxYbGJ+Q31BX3d/tHEDyjgjuW1vIbqnnVpK9z83+iJ+bRvAZ/bNnTM8EnrJx/l9/+YuAmOTC8urs3DxYDfyXf/93Dk72P/3pTzrGusW1ZTqWRn+lffSIlZmFXwhFChycWPDC+4G1kVauDlB9mLmzSUFVDjEEIyYnKKMkog4VV1Xjt7GFZGdR0tOwFuZSVpYSAWTt8ADt+lLv2gK3igybzgqvngrUaKV7d5ZBf5b2XJXRaJFGb67qZK3eUKVhY7ZeXzU6LdLKzkIRoSsjBxERAgvzQyREECpiujA2qDKDugytuig9TIgWJvBQle++Mj8dTJYBrsihr0ELU+HSh3NoQThhoEdighJasLTKkpSSwsyysrLGxoCo6KDYOHxIaGRqRuvQRHlbX1R2SWhmcU5Db2R+jXd4WlxRQ3p1a3Ztc2ppeUxOhjMepYwEw80MsKEBqcV5QfExzhhvQmhgZklBUV2FDxmja6EnqiAiBZIMSwoprMtd2p9IL4mA6SsERXqHR6FTk/yKssOTo7Fp0T7ZMajMKOe8OOeSZJfCJIfSVNemQp/OUlR3seNAgelwPnKlyuCozeSkRfegVuOqA/Fl2vzTtPGHCZ1PY/BPw+pv+lVuu+RPW+T36pS262GL5Yi5arPZJo8Ef7Cq7H0e7l+5eZ9y8zAKCT+TkpKTEFcSeCbLzyfJxy3AzcHGykgjLsL/y3/8mZ6WkUwM9PMLxRL9E7Nz/cIj8UGhrr4EI0cnIwcnsK6BgpY22NAQpK+voIVQ0EYoIbWg+joBoYENrU3JGakorI+2ga6FrVVxRcnR8eHzV3ctHS2eWC8Le0s0EVPVVLOyudbY0dbV1xsQECQpJQuwHxgCz8gpiE1J/+0J7b/+cu8RA8sjeuaHNPT0jCzsXDwsbBysHNyPn9LT0DFy8fCLSsjwC4qqgqG29s56BsaaWrowTT0tbSNTM3tDY0uopra2roGOngEIrC6vrCSnqCirIC8oLMT7jJ9fUERAWFxcWkFMSo5fROyZoKiYhLSUJBXP5eQVpKmJlyQlRMQlxSREBYVEhYXExAQFBXhFRQWVFOVAIGUFeTkRYSEpCTFVZXkpMSGQopw+UtPNwTqEgEkK8StNj6/MTqotSK/JS20szuyuKehvLBrtqFgeb91d7DnfHj3fGtlf7ttd6t2a79qc6wTwdGWyZX64fm6obmG0fnGscWG0YXqgeqy7rLcpt7UqozI3JjuOkhTmGxeIDie5R5A8QvCugRiHQIwj3s0cKGMCvIkelhhn8xCcZwTRm4Jy9PNyJHs6BGPdgaeAwonecUGEmGA82ceZgHIAMNQbZeftaePtYePhYuHhbO5qb2xtjDDXhTqaIl0t9D1tjIG3h+M9U0IJVdlxox01V/trH99cv3pxcX1zenZyODc50dvdXVJYGBMeTvHFBWHwZLQPDu0ZE+yfHhseHUqiEL2CKeiIEHwgxTsgwDvY3yeC4hNAdPclOvsS3Yh4D7y3A8HdBudsgXGywLjZhpIw6fHh+fmJwJBnbmlka2fp6HDrcHdtY3hwITe/Q1xmn43zloYFQNKXtGwnrDwdYjJtaEJ8UERsXFJZfnZHY/VwX8fsxMjC1GRXW9fW6s74yDw3h+hvf2Pg5ZJmZhBgZHzGwiwAjJof3me8Tz3w9BQof7v39G9/fXDvx8L9b/eeAFce/EalUmo20QdMwCsfAJBKnTGlBm2gp2dgY2fj5uJlY+ViZuJiYeZmY3nGQUXSZ7w8wgCDAjwqIS6rogyGaWiBwTAZGWVJCUXgCkCoAJLCYJoG+noqStK//vVPHm7mXz9ff3lzcX2y9ulu76Isf1Vc6oye7Y6O+5aB946e+4SGZdnU8tXk+KuDzdOD1ZPjrcuDnau1jZOV5YPNtY21pdnpiYmBoemhsbHe4cbKhrSEjKyU7Iba5sbGttz8ovjklMiEBF//AHsvTxMHBwdvb2xIcFRmZkVbV//c0uzOwcLe8fzW/tLO/szKWltvV0lFUWlFXnNreWdH1eBA49x0z/rK5D7w4a/PjQ52tNRXdLfUDHc1jXQ19bfW9jZXDXbUjnQ3jHTXj/U2jQ+0jA+2Tg+3z450zAy3zwy3zY22z4+2zg83LYwArbppdqB+uq92vKtyZazlcnvy+dHCzvLAykzXzvro9dnG29ennz/dff369svXd1+/faBSKYCk1HP3gI//nw/d/+TCf6L9N5L+EQTqD6O2AGogUqr9hNBvX/4OgCk1ZP6Xr5+/Afry9dvnb58/fPv4/tu7t98/vd0vL5uVUtph4rlg4qbuRqLjumLkuGRiP6FnGxOWOS2u+LS9ebk535CTEO5lFeVtXJ+GbcvG1iVSqXS0jFAbb14Woztc4rLegJmpcBousJgssZirtJ4qMx8vNh8tMJsuc5gqcRzNdehPt+tOtm6Lt6gN0y/xg5VQNArJ4ByCYi5BvtBPsSJUrSkB3paCGC40mq6yGC0zmq23XOtwmq6zmKgxnqw3GK/TmazTma7Xm20wma4zHa2z7qpyqCtzycxyCIkyRxH0LF3AFo7qjrawUE3lQSHBfVauK3rWG4Cw6biv6bgvGXgOWHm7hUViICquhlpIK31jX9fggrS4gkxCVLBXGAmdEGxCdFW21pA1UlUwgUvpQKX1NQ0wTo7BWFd/glcgBRMejA4PxsVGJFUUW+JQvKryHmEBg1trITmZAiDl37k5HvJwMQgK0vDyPuHg/Nf7D35/ShudlFxSUamuAXvw6CEHL9eff/kPWzfH9ZMdfEQAvSC3OERVWFXRnYQ/u77KKs6H6EDN7AwdPS0MLMBogmVxRRTZ3waOEHCwlHMwl/B1B1XlYypzvWICtGP8NbMidUqTjPOi4FWphi05Zk1ZRi3ZRl25+q3J6p0poJky3d50xZ4Mpb489eESnY4cZHuuRW6UXiBO3dVZQd9SHGQsIWMsK2cOlbfUFTTQ5NQBsWkrsOlIMCKEHoN4n4IFGDUl6TWkGWAKtBAFTiSUTxfGBQPRy0pK6yFNvDw0LMxRQUFp5eUx+Tk1A305jfWxRfnlPd2NY2M1/UPRucWxWSVhiXnh8XlNXRP17cMpOcXBsYnpRYXhKXFOvu4wE11FbYhvGCWvrjQyNdbI3kzHTMfJx9HcwUjXVFPfHGbhoBcaR4hKJBeUx6Rm+YVGepVWxBUVRiTH4VJifDPjcHnJhOJUfEESKjfRrSDJJSveLi/JuTrXp7nIp7XArT3bujPDYLrUdLPRarfReLtO67xL5+Os1btp43fTel9mdD5PwN6MqN32KZ62ymzVyCyVys4VqY4XwUZKDFpzzEIxqnIi99kY/o2V+R4nO6OYiLiwgBQPh9gzHnE+HkFuDg5WJjpZSRGaxw/ZWTlLiioKCsoxeD9vAhmub4QwMjFzcNYyNVND6iLNLMB6+mKqqkgrK2dfX2svT3NXF11zY2V1ZWd3p+q6yrrGmtCIYGtbC10DZHxSzPrm6s3tdd8QNcFBfknh5uHO7tF+eHwM0d/fxMISpoUkBwTXNDTNb2y6YHx/paH7nYn5HjWhI/tjOkZaekYOTm5mFrZn/MI8vAJy8sowmJaOriFCSxco9fSNlZTVYHCkujpcWVldW9vQzNzGwNBUR1dfz8BQG6kD10JQV9fVwXLycnLy8gD+iokD/9lKIqIyzwREBQTFhITExUSlxMUkqSlAhUVFBASF+PjEhAB05RcVeiYqwiciyAOUctJiUpIi0lKiYiL8YFV5SzN9G3MDjKdLWmJUSV5adUFGc2l2a1luS1lOd21RZ3XhdG/T9uzg3sLQydrE5c7M6eb48frowdLg6mTb9EDtzGDt+kzn5lz30kTL4ljT0njz4njzZH91d0NOdWFsZV50QWpQQigmBO9M8bEN9nUKI7mEEp2D8U4klBUJZRmAtSd7WwXhHKP8PfwxdgRPa4q38w8Ytff3dg5Eu0b7YWL9faPI6GBfj2CcZxDeE+dh5+tui0XZOzuauDiaOtgYmBvDHaz1ASR1MNdxttT3daGe0I8NwGXHhdXkJo+1VBwtjD4/2bw62VhdGu/tbmpuqS0vK4wMDw3w9yficGh3T38MIYIQEEQghQaS06MjUyNDyHiPIAo1f48fzs2f4OZPcg+meIVSvChkVwzBHuVt5+1u62Jv7O1iHkr0SInyL8lN7Wqun5sYWV+Z2dtbOThan50f7ehsSoyLdNFBevDytQpJHLPyvKRhe8HA9YKO7YCVs11Ctp8cWJ1d0NLcOj7QMzs+MDMxMDrQOdjT2VBTNz+1WF/dQU/L9fA3FjZmYXoaXmYmfjZWIVparsePWZ48Yn74gOH+77QAiQJISt1Leo+KpACh/n6P9kceJjpqAicAXn+neXCf9sljOpqn9LS0dIyMDOxsnDzc/Lw8QgCJsrPy83CJCDyTkJFWVgfDlRTVAABVUgSpqkKgMC0NDaScrKqYqLSkhCxIFQLXRBgbGkqKC96/9y/RMaRv356/vzu+PFr9/vZix91j7x7ta3qqe7ph4nnOyL35O81VdMS767397bmd9dltACPnZjanJlcmxmenRvv6u1rammpraprqG2rKa5LjUqPCYpMTM/PzS5OSs/DkAHtXDzN7R3NHZye0b2B8YmFdQ9vIxMD88vjazszu8fja3sTa/vzO6fz28fLO8fza5ujU5NDYQEdPc0NjRV9/y9Rk79z00Nbq/NHu6uHO8urc6NRQ11BHw3BH/XBn/Wh341R/6+xQ++xQ28xAC0Ci8xO9S1P9a3NDVM0OrM/1r8/0rk11Adqc7d2Y7loabV4cadlf6LvenbrYnlqf71mf79vfmry92Pr4/urrl5ffvr0DkPTL1w9fqNmbACSlot7/q5H0HzO2f9gfBhh1Op96nOnH+v13oIn+WLP//vnrV+qp+29fP1HD7X76+vn9t88fv3169+3Du4OyinFZhUN6NmqMZVqua0bqCaFbJo55evZlW6dPc7PPt1eO5qc6SnNIrkaJFLuOwsDOXMJQEWm8jNiX414WjCwPgg5kmqy1oKdr3CbL7KfL7aZKrMcLrQezTPrSTNvjDdpijVtjTevC9Esp8Dw8OBevVhIAqwyF1UdrdaTqD+SaTJRZzdfZzdZYzNVazNaaTlYZzdaZLzRaTlWbjFUajFYbjtUYjVcYDhfq9mVrt6chGpK10ymgIE85D1sxE30+hBavgbmUgZ2ivqOagyUoWlOuS1zkiInjmo4doNIbOs5beu5req4dNp5hIdEUNVUrbYilm11YQWpaYxE5K9IrIdAnPViPaKfmoqNiD1e01oQ4GUIcjKVNoDKm6jKGMCkdDVULfaSbrYG3s467PdTOVASuzgdW9IkOb5oeD8nOkEYifmNne8jL/eQZ72Me7n9/8uRPf/6znqVVRWOjm7c3GzcXj7AAn7gQIcz/5dcPCYWZvAriCBtjdWOElrl2/0hH/1i7XyDKzByCRptiMfooD0hHc1hfe3goGZIYAMsI0SyNN2zKti6K0qpJMegqtCqPhrSm61THgLqykV1ZiIpwmYYEpY5MUE+Wal+G8ng+dCBdcSxXvS9DZbwQ0Z8N68vR7co3rc83z0rU9UJL6TmKg2ykwQ4aYEcDJXtjaWs9cQtNQWMldoQQl5aYhAVI3hb+TFeRS0uBFabIqqEsrI+QMNJ9BoPwQdXpJcRFNTSyGpuHtreyWxub5qfaVudrZ0eLR7s8YoNCc9O7Z6YbOvopAVGxURkLc9sd7UN4YoCTp3dCVmZ8ViomiOBC8ETaGJi6Wpa2lC/tLeZWZJvZG9m5mqAJjkQ/l7hEUmq6f0ZOYEaWf1wsKjODkJ3llxiPTor1yU4lZcT55iYS8lOIOQno3CRUfqpXfqpHYbpnYYYXoKJUt9IU5/pMl64814F824kSy8Uqs40Go6Muw9tx01czpm9mDT8tGH2e0/04q/1qVP28S+GgSX65WHyhSH4yX6U3XWW4xKQz3ybQQ1FTjk6M5wEfG50oP78ov8QzLnHBZ9ISojJiQiJ83Bwy4iK8XJzsrOxpKVmNjW3xSek5haUBYVHEoNCYlHQAT7WNzVThWgbWNubOzoY2tl4kItLCTAUOg2hrcPKyiYgJpKTEzc9PlJbmk0hYpDbM2tokPiFqdGzo9dvXc8tznX3d6flZfhFBZvY2lo72pOCgqKSkzsHhvaOjjtERNX19TgkJNjGxBxzsjzg47tPQs7FzSkrJSMvIQzXgxibmxiYWME1tLW09AEmhGggFRVVFJRBSxwAKRYDVNIBSUxOpra1nYGBkZGxibGxkYKivo4uEQCFgMBgKhaioqMnLqUpLq4qKyIqKykhLKYoIS4oJS0iISYoLi0mIiAKfiRAPj5ggv6SIgIQwnxA/+zNuJlEhLqiavKaGspG+pr2NsR8elZUWm5sWl58Z31CZ31xb2FyR01Vb0NdYMtlTvzndd7mz8PJ4/fnBytXOwun69P7SyPpMz/xwy9Jo29J469wwNcfS7mL/1nzP9GDdcEdZX3NBc0VaYWpwUjg2OsAzLtg7hODk520TRnQLwbv4owHoNAv0tQ30tUM76xO9zAKxNn4+lqFExzCSMwCmFLQDwd2O6G4X4OMShveKoWABATwahHHzcTCnHpZ3NHe1NvR0MHN3MrO21HGwNbCz0jMz0nR1MPFxt/ZxsfRDuwAwWpQa01ZZMNJevzbRtz8/vDza0dNSWVGUkpIUGhFOjgz18/fH+eK8/cmEsMCAACIxIiAoyj+Y7Isl49GhRHwoGUcm+1Ao6IhAfJQ/NoyICiZ6+hNc/QjOOJy9D8aGgHMNDcSlxgaVZse21RXMD3dtT4/vTE1tjU+uDg6MtTXlpMRZmxspyktys7Ox3bun9cu9NkGJfVaeOzr2F3TUnHx7LOwdYtIHWfkrfcPTk5Ojw71jI1393Y0N1SXNddWNNXXLc6vF+dX379E/fsBG+4QbEBurMEClNE85qMfkn7I+fcL82280v/76+N69Jz/1DyT9jfb33+jv/Up7/3eGhw+YAGz9/benDx/QPHlMS0NDS0dHy8zEKiggKiWpIC4mJy6qQM1lLwtSA2mqKEGUldRUlNUhYJiCgqqSMtDQ4PJyIBlpRTlZJRUVdZiGpoGurvAzbtpH/1FRnf3t+8sX1wfXh6vfPrzYx+MPf6N5Rc8JIOkVI/dzJp61R3THYYEXZ+sry+PrcxMLo8Ozw4OjfT2drU3V1WW5hblZ+Tnpudl5xUV5hSXp6XnR0cmUgAhHV5ShiY2xpYOzly8lMi6noq59ZHpwYX1oYQNQ/+xa7+za4NJOz8xG39z25PrJwvblwubp7Or+8vb+2u7O3NL84Gh/32Dn6Hjf5MTA6tz4/sbC1enO9dHm+d7qyuRAb1PleHfT7GD78njP8mjX3GDr3EDL/GjnwlTf8uzgxuLoxuLI+vzQxtzgxtzAxkzv5mzf3tLQ/tLQyljb2mT7weLg/uIAQKiLE+17q2Pnh0svb/c/f7z9/o2at+m/kPQLNX4O4Nf/4en/n/YDC/+Z9geS/mH/uwEN9e8/kPTrz6fUhXvgESiAERaApB+/ffkMPFIP3n/69uXT1/fvvn54e1RcuCohe0zP8Zye64qejRpNiZ7jmJV3TkjiMDD41fjIu92ti93VzIRgXxejKLxle2FAZwG+M9NrvMi3L9Ux20cuGyM2Vem80oafLHfpzzHvzzTpzzDpTtRrioTXBkFqgjQaInTqI3TrgDJGrznRuC/HaqTIZqzYZrrCbr7GfqnBYbnRfq7GfLREf7zMcK7Wcr7OeqrKfLLCfLTUbKDEoq/QojPDsCEaXh4IyvaVj/eQ9LcS9NHncUFyuxgJWRuKmBgL65qLIB0lzVAgZ0dILEKhV0R4i53rhoHtOQPHDS3nLR3HLSPXESNXn7B4PEjZUVfDwsvKMdLHIQ7nFEcyoDioexvAfEw0UIYwlLGmtxnM0wzqZqjmogty1Fey1Vd3MUN42mh52anYGoLtjGHO1tJ6cAEoyCc2snt1KaOpQQaJfCzw7D4PJ4OI8BMennv09KZOzpMrK1EpSWIKciBtuLaZkaWn09rRfk13i6o+TN/e0BVnjzRWxuKtJsZqVuebowPtoimWldmY4iS7vlrMZBu6Oc94pNJmusZusMh4sMBwMFd/tFB/qtRwMFtzMBPSl6oynAUay1cfzQWNFYBGS1SnK9WHcxT6k2UWizSmctRG0pXnizWn8zVmSrRHi3UGKgzHWuyyUqE+fgomKGUjT7ihp4mup7WOpw3S08wIbW7qa2YfYOcVjcLE4dGxBIidLg9Ujl9bXd3BUsHcSEQLzgsGc6qAhDURhLS0stHB1PZGavbG5cmo5jKn1EBZByTc3TKtsnB5c7uhvqUkr3xxaqW4oByHJ2FIgDcO9I8Ji0iPzajIKm4uqWyv7BpvH13o759oT82JjowlJKdSMrOCCgvD0lLwKSm+hXkB6Uk+mcnogiy/nBR8VoJvQRo5Kx6XHYvJjsekRXtmJXgVpKOzEt0LMr0LszGZKR6ZCe6Fyd41mb5t+biOHM/uHPvxUuulOou1JsPtTp2rCZN3S9Yfl62+rFh+WzX/MKP7Yhh63Q3er1XYrlTerITMFapNl+iMl1p05VhHeCkZgDjlBFhkBfnlhKXE+WXkJVTlpJTkpOVkJMSlxEQlxcXpaOhcXT3Gxqb6BkaGRiczcwqiE1Ka2ruLyqvD4xKNrGxgunpm9vZqcLiEoqKUspKMqhJYA+TkbJ2eHtff17qztdDWVBnkj7W1NIyOoISFkv0DCNvb6x8/vT86OyooL7Z0ttPQ1XZEeTR1dc5vbtZ1d1Oio/UdHYTVQEoGehIaUG45GWGQqoiMHEILaWNrb2BorKdvaGpmaW5hA4NpgdVhamoaKqrqcgoqGjAtAE9BqlCoOlxVRV1dXUNbW1dbG2kC0KuFuaGhvq4uUkdHW1dHBwqBQKEaGhBtBTl1KQllRXk1dVWYrJSCtJgUIBkxCerKvZiwOD+PpBCvopSwqpywgrSAspyQka66r49DsL9PWmJoYXZ8ZXF6Y1V+ZVFaY1VuR1NJX0fl1EDD1mz30ero9d7ci+OV99d7N3uL27NDq+M984Nts/0t8yPtkz0N49110/0NcyNN8yPNo92V3Y0F9aXJRelhyZG4UJILBW0TTHAOJ7uFEF3IPjZET8tgnEsI3tnPxxogURLKNBhvi/cwoqDN/DEWBE/jEIJtEM6OgrYOxDr5oRwD0a7hBFQozjMM70nysPd1scI4mtsZws20wGY66ua6EHszpJ2FrqU50s3ZDOVm7e5sTsK5RYbgUqL8K3KTO6qLxjobJrqbxjrr++rLq7MSo4heeA9bP19XP7JngL9PWIBvUKBvUDA+JAAfSMQGkXHBFGIgCe9PwkSHUiIphGAylhKE8yV4kLHuQThPf7QrIKKPI4XiFRKCS4wNLi7K7GltOBgeuBrtOxxqO2qq2U/LOExOWw2J6HF2D1ZWlmNiZLr3N7qHv7ExM0mwsroxsnYKS+6yAEjK+YKG7Y6eZZ+Vo1tE6l1103r/0EBfd0tT9WB/S3tzZVVpfmtDbXtz68r8WkJsxr/9y28MNLxM9Pz0NLwszEK0NNx0tFwsLM+YWfkYGDgePmK4f5/m/gO633+n+e23p/d+f/rrvae//U7322/0v/xK+/vvDA8eMP7+Gw2ApPd/f/LwwVNaWjoamqd0tAzP+IQU5EHqYIS6mrasNEhBDqysBJGXU6G2OrCmsjJYWVldBQQFgWDAa8BqMGUlMEgVoq2F1NXS5mZlZGV4MDrW8f3vb55f7b0+2f7+4e2+r+/+/Sd3jJxA730G9OHsfPM0jLshAaf7y/PjA7MDvYOd7e0tjeXVZVl5WenZ6ak5Gal52XFZ6eHJSVg/f1tnDwtqwmIvR09fb3xgUk5Ja//44OzaxOr+5Nph38xG2/BC38xW9+Ra5/jK2Nrx6Mpx/9zexOr50s7zpa3b5e2r9f3LrcOz0+ub85urxfXF8enR+bnxrZWZvfW5g80FgEdfXx3eHm+uTQ8ujfXO9LcAMLo43LE00rE63rU6PbAMtPD54fWF0bW54bW5wa35ka2F4c25gZ3FoYOV0cOVkeWxtuXx1oOFga0Z6q7oqcGG3ZXR69P1ty9Pvn6++/u3d9Sz9j9W7b9Qk4P/gaR/2P937GdDpc6NUhfuf+4opdIpUFLX7qkpcgEO/faFSqlfv3wFqBSg1I9f3734+/u3K2T/SVqWWxbea3rOGwae53Q81ww8+wyci/xih2T/l+ODd6ebG0uTpTkJeBejpCCHjrKAxlSvvizvhXJ8e5xJIVGpJlq7J8+uO9uqKV63LVGnJRbeEYtojYK2RILbYmCdScjuVP2hfMvJcsfxCoeZOteFOpfZCltqnqcSi6lyi4Ua2+V6uxnqySfrhWqHyVLrrnT9lkTtliS9mji90nBkHgmc4S2f6CYR4ygW6SAa5yKbjAKlYzQKgowLom2SI839A7V9w2D+6RbeYWZODtAgHeU2KZEDVo4r6o5S9ls6tjsGrgta9gM2vhFhkWiQlJ2puq6XCQxtoeVjAUMZwTCGmhjgqYm2rw0Ma6mOMdX3szMg28Mx1hAfKy28gw7BGYl11ME66WNd9NAuCHd7CT2EtD7SLzN9/OgwvakR4eLwVFiAS15ODKLOLCrqgscf3d01D/QhLc2Q1mYG9tYKWtDo7JSO8b60whR3H2tPb0OsD9LfF9nXELU7XtyV79eZ4zvfGDxV6T1aYjNTbT5dYbBca7xWb7xQrrNQrr1Yglgo0lwpQ6yXI6azlbarETv1VO01wNdqwDOVChNl8iPZkqPp0gf1egt54JVCyEGd7mYF7KTVaLtRb7ZGa77VaLTVvKLSAhcA9SIgA6NQhFCsjz8qOjMsuzyxuC6lpCE5JS80KsW/prUovzrLjuCuYW9q4OWkZKIvpa0lb2BoQSAb++INsBjLQLIOztM4AGsVRZZzMeK1VFPGGCGwVhp2+jll+bv7u3ubO+NDo+GhYRGxUeVN1cVNFe3jPRMb04MLfQMzXf1T7eWN+XFpQclZIdl5UZnZYXl5AIySigtCEmJQoYH2Hs6apnrSlgZSKEdYSqRXSTqlLDOwOJVSkupXkITLiPXOS0YXZ+ETIuzSE1zzsjDZ6d75mbjy3IDKrICKFEJzNrErHz1U5j5ZaT9ZZTRfr7PbZ3w9bfNuyenbpvuXNbuPC2Yf54xfDiIuWtRedCFf9hge1Gtu1CB3mm2X65w60i1wVtJKAk+VhHjUJKQl+SRVpMGKMipKCspKCooAjyrKK7KycpiYmLW1dZaVV4VHxHh4+vgSyO09/cPjU/Ut7UUV1VYOTkpqYJg2Us/EhBwYUFBa2N3dOj3Vvzg/PDnWWV2WGRNG8Me72Jkjc9KiKksyCb4ebW11Gxure4c7z1/dtQ/0oMmEmLTkpY2N8eUlTHCwuomRgauzjrOjtpO9kr6uOAwKNTfVNTFzcXVH+2AsLKyQSAA0dfX1DREIHU1NJFhNQ10dpg6Bg8AaAKGqg2EQdU2wGhSB0AZeBgKp6ejomJgYa2nBkUgtAEwBaWpqwOGaCE1dNRVNNWWYJlRbG4ZUVVBRlJJVkpZWlpFSV5RTlRFXkhSCKElaGyPcHYx83C0oeJekWEpJfkJVSVpFUUplUUp7fWFva0VPW+niVNfu2tje2tjp9sTd0dzLk8Xbg/nTzYnDldGVsc7p/qbZwdbpvubRjvqhtprBluqe+rKO2oLmqszqwoT8tNC0WHJcKDrS3zMQ7+TrYY73sgwhuYaS3fwwdsCVAKwj3t2SjLL2x9iQUOZ+PuYxga6R/o5BOAs/tAneQ98fa+6PsfTHWAX5OlHQjhRvB7KnHc7FwtvO2N4QbqMHdTRGWOlCTBGqFvpQO2OEs5Wus52Rm4s5Aevyc7tncnxwKTUoVWZjeW5nTXFDcVZhSnRSKCmK6BPu7RbuTT0jFRNKiAjFAljpT/YMCkCHheBCA7HBZJ9QP0woxTeYjIkOIWQmhMYCnEpAEfy9iSQvorczztspIhgfF0zMjAutK8/vrquaam6e6erY6e8/zio8jojdDKGsWFsuisvuScqvC4oucj6rYeUwffRIhZlWiJ1VkI9P9Rmf3YMnXQLiB6y8L2ipEfKf0zPvs3P2Ckm9La6Z7ehsbW1oqS3raq3ubK2uryrpaK7v7+5dnlvFoMj/9q+/cjALMzMIsLOK8D8DQJefk0NEWESei1eYiYX7KS3ro6dMDx8z3H9I99t9mr/de/zXX5/8+jvtvZ9I+oDpyRNWaiioh/S///bot3sPfyIpAKWcHLyyMioaUB1NDX01VYS8rJqMtLKKMgQB19GEIZVV1JSUwepQOAwGDH6QUAiVSjVhWob6RjpaWsz0T0QFOXa2Zr99ff3i+vDry5sXM7PL2jpnNAw3jOwXTBwXTJyHLJzzQqInKYlbE0PdddV1hQVlxYVFZSUFVWXZxQWxyYl+ocGuOIyhs4OWhQXS1NzMzsWXEp5ZWNXUO9YztjC2vAvAaO/0Wv/s1vD8/uDc3tD83vDC4fDi0djy0fjq8fjK8fT6xfrh25Xd18vbL/fPPhxfvT+8fHX54s2Ld+9Pb64OTg+OjrZ3t5Z21+f2NuYuDtZuTrdfXe2/uT48211amewb72mY7m9en+rdmR/anB9ZnaNqY3Fsc3FsA+DR+dGdpbG91fHDtfG9pZG9xSEASRdGmrdnejamumYHGycH6jcXhm7Otj6+u/r69dV36sGmD1++UePkf/3+BdB/wugfSPqH/b/e/rOpUokTePiJpNSQEdT6339e/fr978C1H/tLf/z59vnLp1ffv3w8HhoaBMG2GLjPGakwesvAd03PfcXMe8DIMcMnsOdPfjk59On6/GhzKT8pJBhrWZSAbs3AD+bgx/K9h7JchvPc6+ONS8O1a+MM66L1+jLN2uMQvUlaU3mG4znI6SKDmRLjiRLj2RqbhQbH0UqL4TLTiQqL2XKr2Qqb6TKrqVKr+SrH2Qr7iSLb4VyL7lSTpmhkVYhmKUW9gAjKwoNS0crpPgo5WGXgaXmwZmU4vCPZZLrUfakaPV2OmqzFjreROxqxzW2+Lf0hwRnO+iiomYtmrKF6p6T4JgfwG7G+oGe7o+W4puV4zsBxwMLeI8KXqCHraq+n5Wygaq8NR5sBSKruo6+BMdVEWWtirTVI1nC8hTbOEoazguBtNfB2cKIjkuikQ3DSJ7ppethoeztpezlL6GvLmxkHFeaOHO23zs8YeLkLgEFgU2MJoMe1sRlcWNg4P0EH+8PMDMzcHW3R7mZudoX1pbcvjipKYzwcVUNxsGR/RFmUaW24eW+S21IJcaeOvFntvlZusVqhu1wGW6vQWK+CbQKqgG6UgTdKwbuVGse18INqyFE97KwVcdWls1OrulWnstagMlMhu1KpctCAuGwz3KuE71VqHtbADmogZ02I40bEZh1sGSj7rab73ItyzTuaAlcXG2orkqLCMBUl8aVFkVkp+MQYL3+8lberflw4dnq8bWJpJDAl0sTd1jcyJKYgP6WiqmFypnp8KrenO7amCuJuxwCWFjSBCppDJNzgYLIZDGuqbKFhaG+Ulp20s7WyurrQ3tk8MNm/sLswtTHRO9dT21NZUJ2amBYYl0xJTg9KTgtMzQgqLIrNz40oyIvww9vkZwclRHmj3JBIDWEFcRZx3t9FuX/TBQviXPQiSQ7Z0b51+ZENhZG5SdjsOBRAcRnxbhlxLjnp3gU5uNI8//LckNKM0KJEv5p0/9Y8Uk8xdqDUpb/UbKLaeLHVdK3d9HLc8dOK94dlp0/L9t/X7N+NG7zo0343qP+6V/dln95lp/5Ju9lRh91em1cGEQoTfaDCTw8SFRBm4xXjlZASkZGSkAH8trCwiJycgpy8opGJSVBQcHhklLObh42dI1BSgkOLyysLSsoamlszsnLiEpNqGxq7+3qHx0aHRgd7u5sqSzKSYv0Dia5YDzO0i3EIwcnNGknytstMCIkKJRYVpMfHhSclx23vbr/68HZycT6zKD8yOQkdQNGxszX1dHMPDjDDoDRsrUQ1IGIaEFV9Pbiega2NvbWVDUCimjC4OhgChWgAbl5HWx8oEZpIPR1DkBoUDAYAFq4GgkKhGhCoBggEVlZRAZ7A4TAQSAUGA9gTAUdoampC1dRAEDUoXB0OwChSE4mAaKjKy4MVFTRVlbTUlY20IBb6mk4Wev5Yl/zUyNLc2MLsiKKsqJrSlJaa7La6vI6GgrG+us3FQQBDD7fGLw7nro4XdlcB99y9s9C1s9C9Md2xPNa6ONI609v4E0nHOhvaq4uq89JrCzMrslOyE0MTwnGRAV6RAagwPw9/X4cgoitQCcQ7+/s6ktF2ZLQtBesAKNDXiexlA+BmOMkllOAQhLOO8neK9Lf3x5gCVBqEswzCWQXjbAKwNkRPay87Y2dTJECiVjrqpnBVE00VQJZIdWt9DUdTLS9HU7yHHd7LjkJwDw/Fx0VR0pPDi/KSCrLji3MT81KjEsLIcYH4KIAy8V5Rftj4QHxSAD4nMjA53C8xkpIcTQkNwfoH+YSG4cJDcWGhuOhQQqQ/JtwPHUhEhZK9AjHOZE/bUJJ3QBA6OACbGhWakxzbVFPa3Vg13VZ/3N56VlGxHR076Y3eRGFG5EDjQlIjYmJLfPzHdKxXNMzXtEzP6Vj3eIUqRES9BJ6pcnOpSkjoiom5//pgkE/0kI3vlp4LGHXf0jHvs3J0PZN4W1Q9391TV1ve3VzdUlvc3V7bXFfRUF052Nu/PL+mhzT725+fcLOLP/iNhZdbSl4Oxs0lzssjISgsy8YpQM/ERUPP/pSeSqWAHjxm+NtvT/527ymApH/7lQYQgKT09Fy0T1mePGYEePTerw+ePqUFkJSBgZmb65mkhIKSIgQM0gKoVAOiA1KFAdyJgOsikQZa2nrAGA2qoYVA6INUNdXBmloIXV2kPoCkMA3owwe/GupBX704+fDu8vp8//ubV+sxST3sPDdM7DeMbOcM7Fcs3CuMrCva2nv5uR2lRRW5ufkZ6VnZWSnZWXFp6QT/QHMbG4gOUlELDrO0cCWSIpJSS2paRuY3FraPRxd3hhe2BuY2+2Y2e6c3h+b3R5cAAD2dXL0YWzqdWDmfXgN0PLN+trB1s7H/Zuvo487Rx8PzT2fXn6/vPl+/ev/89du7N29evXv96tXt9eXhycHG4d7K2cH6+dH65fHGy6v919cH1wdra7ODM0Ptc8PtG7MDO0sTa/Nj6wvj2ytTuyvT20sTWwtjB2vTZzsLR+tT2/ND23MD65PdS6NtaxMdq+Md88Mt82Ptu8vjL6/3v356/iOP6E8k/Qh4768/RHXq/2fo+8mF/0T7A0n/sP+2/w1JgQqVPX9c/VmhXvv59OcLf1Y+f/324cvnN18/fzht7JxV1Nxg4jxn5blg5L5g5Dlj5r5g5thnZpnm4z/w8/+0tPbu5Hh+qD07hhSFtS4McWtPxTbH27ckOkxXUXrz3BtTrWrjzCrC9GfKvSbzrcYy9TeqLBdK9WZLdWbLdafKdKerTWbrLUcrjYZKDcbLTKbLLX4gqfVInsVAlllXilFrnEF9uFZ5gGYBAVRIUCvEq5WQ1AEwLQ+ANEVq9aQaTRTbLDW6LTY6LdbbLzc4rDU4rTQ4ztY5jdY7jnf4TA+ENNYSfP2RSA8VhLeWg4seRUO5RURgj53zlp79OQ37NT3HLdC1MbIcs7IPCDyL01BxtdY1w9lpepsg8OZIP2uDIGfnGLJbcoB5LNY03BNJsoHgrdQItmCcjQbRAUF0guPt9cluGigbiIc1Eu0CdbWTNtWXNNIJLStYvLnqWlo0Q3uDjI2MXF2UdZDuJGL//Ezr0KBvRJCpu71PENHW2yWtMPXd25OlsbIYIiIaLZeClakO1mgOQnYFG00n2u+WoA6qnA+rTHfLtXYqIJvlaqslyhtloP1q9dMGzbNG+HkD/KwBtl+tulUqv1uldNqsvloitd+oetCmvtcOPevQPm1B7FWqH9Vo7FeB1wpkNgtlDsqVT+shx42wvWat/R7TpQ7ryRbX/emk7an8yjScr71GgJd+BM6Y4g73NFMgOyP83Q18rbXDfB0WFwbnNqfTCtNmNhZvPn1sHh6lJKeaenrjk5L2P36omh4WN4ZxwKRkbDWVUbrSrpqqrlraLvqaJhqmNno5eYnjU32zS6N9Ex2lTbmpRdFhyeTQRHxcEjExkZiW5p+XG15QEJmfF1mYH+XjZWZpDrG30gzyczYzVDHRV8R6mvg461vqKalJcUrz0yiJsuqCRB2N1Py8zNPCvbNjfTKjPfOT0CUZ2IJkVG4qKj8TW5TlV5wRWJQaWpQSXJTgV5FGbM7DdxWjuovt+0utxmusZ+ostzpsr0ZcXsy4vl9w/rRo/2nO+sOk6ccxo7cDyNcDWq8GdADEP27RO+2wG8i1IJiLqPL8JsLwUIyDU4hLQIhPVExUQlxCSklZFaaJ0NbVQWhrmVqY1Tc31zY3YwgEe1dXCxvbsqrq5vaOlLSM3r6BgaHh9s6Ozs7OgoJ8sh8RjXIk+Nih3cyIKMtQgmM4wT7M19bP0zQQY+eHsg0kuOVnxYcEEo2NdfyD/Uenxl9//ABQqV9kuJaluSJSW8/ZwcTbA2ZnpaCnIwaF8MjLiYNU1WBwDQgMqg4Dg9QhYChUXQMG1YRB4ZoaWjAo4qcgYMDjUzeSqqqA1dUhgFRUQKoAlqoBpqKsrAhQqToYBIGqQ6BqykoKEBBIW0MDAYGA5OVV5aRBcpJmughXG1NvJ8twP5+MuKCClPCagoS64uSawoTasuTmqoy+tpLJgfrFifbDjfGXZ2svzlYvD+aOtsb3VodWZ7umhuom+yone8vHu0vHOsvGuyonumtm+hrHOmtbK3PLsxJzEyIzY0IyYkLiAoghBM8ggmsA3jmI6AZUKFhHoAwlewTgXQAFE92AOvUpzjmc7Bnth4oke0SS3aMpbuFEh1CCjZ+3CRllGEVxCiPa4VwNvO2RTqZQK12wmTbYDKFmoQU21wJbIiF2BnAHIy1Xcz2UnSkZ5QiwY2K4X1wIMS7SLzM9KjcrNjczNicjJjEmICoEH+GPCSZ4ATAaF4BLCaekRfinAmV0UFZCKICqsUH4lAj/xLig8HhKZAwlJpoSGUkOC8QG4TwDfT38fN0DcW4kD+tgnGt2fEhhWnRTYdZSR9tcZdV6Xd1+e/NWXuYKymvH3GJVSXmBg3ufjeeAkf0I6HhZ2E+Y2G8ZuG6pgeI5b2nZjph5p/kl0wREXCUknDU10GBIDqfQApfwISvvJSPnFQP7LR3LHvV4k9xZYflcZ2drQ3V3S1V9ZX5TfWlHc31DdcXowPDizLKMpMqvf6Hh45J8/ICdmUHgGZ8UG6sQIwMfHQMXPRM3HSMXHSMnHSMHDT0bIFoGdgBM7z9m/PU32v/45fHffn36y6+0Dx8yP33CBOj3e49+u/fg0aMnT548ZqBnesYnJC4uB1Cpgpy6upq2no6ZDtJYDaShqAACgaAaMK0fe0j0tLT0NaA6UAgCAdfRRujo6eipgVR///1vwUG+Xz49v77YuTjZ+X50uOyJHWThumUGOm22a3r2G2buKWb2GSPjlYL82vLSgoKC+IRELIFsZGkN09aH6xgYW9g6Y3wDE5Pzm1raRicHJhaGZlbHlnb6Z9bbh+f7pjcG53ZGFg/Glo8BHh1ZPBpdPJ5cOZ9Zv5rbuJ7fOF/aOl3dudw8eLl/8uH4/OvpxdfTyy8XN5/vXn159fbTy7fvX797/+7j+4+f33348OLNy+vbm5PLi/3z483Tw/WLk627y72X1wc3p1sHm3OLEz1zox0rM0ObS1M7q7M7qzM7y1P7azPHm/Pnu8uX+yvH69M7CyO788M7c0Ob033rkz2r451LYx3rcwPHW3MAkgKfw/e//1i1//7xCzVIPsCjP8+IUD33j/J/sJ9c+E80KpJSl2n/sD/sv4NAURvuT/tBp/8PUXeaAi8CXvX5+7dPn759ef/98xeg+Pj5vL59VhW8BnSFrDznDEAfx/2cGp2Y9ZiBbY5H5Mgv6sPo9PPtldnB5vQwnxBPg1SyZU2iR3MaarCY1FuA7i30qYqySsdCh/Pc1mq9F0tsF4qMpvMRU0Xw8WLNsRLEWJneWIXhQLHuYLH+YJ7uQI5ub4ZOT6puUzS8zF+1IhBcGQgt94dWBMBqQuDNkTpt0fpDmZaT+ZbzxTarVY5rdc6rDQ4L9dbzjRbTNYYT5bpzNcbrbfbLLQ7jddZD9U6dlegQEtLeQdbcEwx1Vtdz0zM3VAtUFu2QEtlj47xmZD9jYr8E2JQaipVjj4VrUFA4E6FOJrjoeZqYBLoE1qYl9JSF1GaENuXEDVXH91VYRHqr4axUfK1VsFbqBHso3l4DZ6dNdtYiOGtiHMAeVuoeNsoOZgq2xvLWRsHFuUtXF01TY85kko6DvamrC8LCNLm44Or9m97FKUcCyh7j6u2PRZM8B3tLloYyW/KcyiOh+QSxGj+56WSzmQSrkVC9mRiDg2Kr6war/TL4QSVsrwq6WQraqwKfNsBO6jW2ShWPa8AXTRoHNcpbZbK7lQoHNUpbFXKHTWqbNYo7jeCzNvhOpcpCljjwysNa0Gq+xFqu2HGl0m0z7KJR87gRftimt9kKDAzMOzKNauJN6hIdPfSe2WqwRaE00siGwS7QcHftMHeDICd9gp1OqJ/72GTnCeAh7s4uXz3PKSuDGhsz8vJLwDRGdzfHDzcdgtBa7sayZmpS5irytmpwN20brKWjjyWB4hYShomJI6dkBEfEE8PisPHp5Ohk3/gUXGaaX0l+aEF2YEqcrx/exsEGbqyvzMV+X06Kg+hrGxaEEuSjEeanN0QqWhtCvOwNPGx0jTTllcU5FIXZpPloRdgfays/SwxyqcigZES558S6F6f4FKb65Keic5N885JIBSlBBclBuXGkgkR8ZTquIRfdkufWVuDQV+Y4VeeyUO+w3mx92Gt/Oerwcsr+y7rHtzXXz9OmH8Z0XvZDXg/CXvYjTprBRy3IjUaHggAoQuRvEox/01aUhgEYqq4JgcBgcIS+gSECqaOjr8cLeGAxodbujrPbm9Kaag8sGu9H3trfW97YyMzJaWxpiY2Pc3ZxDgsJzsrKTEqIDSD54FA2/hj7IKxdENoyCm8TTbAJR1uEYqyJbubejkY+7tYRoWQXF1s9I11bZ/uuof6XH95Pr6/F5mZr21orGejK6yPVLczkkFqCyspcEpIC0jIKymrysgoqSqoAkgI8ClAplVDVoIDgUIQ6CKIgqwhWAWtSwVRDDQSGqEMAqaqoAjQKhajDNNQ1NABKBUGhIARCA4nUVFWRBynL6miCdeFgLbCyuT4C5WQVE0TIjA/NTgipLUppq8puLk+rL0psKEnuaSyYGqjfmOvZWxk6Wh8/3Z6+Ply83p8/WBlem+5amepYne6YHW4c7iwfaisabCkYaMrrqc9pq8xsKk2rLUgqTIlICiNGU7DxP9J4RlGwwb5eQTj3YKJ7INHVD+tIxthTfJ0CCS7+OGeij50/3jk8ABUTig3184wOweQmheTGBwE8GoC2C8U7heDsgn1t8O4G3g5aJC9TLzttI5iUnrqYvrqEHkTGWFPVSgdip6/pZqHv62yFc7EmedhHkdHpUYF5SRE5yREFaTEF6THZqVFJCcFR4cSwIN+wYFxUKCE8CBtGQYeRfUJwnvFBhJz4sORQMvDGhBBSahSVTRODiUA9KowUFk0KjwRGECQ/Igrn44Tzdg4ioyMDcKmRlJLUyLaK7LmO+qWaipXC/Lva6l0Cec/a4djBfhUOG+fiWWHn3mPlPmPguKVjf07HdkfPekeNfMTxnI77FhA9N3VEzci7wybc/kwkVkLcW0k2FAbrF1Y4YOI/Y+KmIikjNTX0Ogv7grvbYnnZeEtLZ11VR11ZU1VRbWVBX2dLfWXl6MDIzMQ8B6vA77/QC/LJ0dPw0jzhYmEWYGHif/KY7f5DRloGTgYWXoBK6Zm56Zm5GFgAcTOx8dAwcPz+iOHefbrfHjDc+53+3m+0AI/S0rDQPGV4/Ijmt9/u37//OyMDsyC/6I+QTzLiogpKClBthBGApGCwpoIiSFUFaHeagDRg2lpaBkhtI7imrqaGNkITqautC1JWfvTwl5KS9O9fX16d7b68Of++sb5q7zTBxn3DzHlNzwog6TUT1ygL94iZzWhOXkRMjLWLGwimBYLrIE2snL1wkQkZFQ2dbcMTHeMzfXOrPZNLvRPL/dOrXWNL7cMLPRNrY8uHk6snk6tnU2vnk6unEysn0ytn85tXKzvP13bvNg+udw4u94+eH529ubz+fH3z/eb595u7b7cvv7x68+Xd+y/vP33+8OnTh88fP315/+Xbu69fP3769Pbt2+d3z8+uLg/PTnfPj7cvz3Ze3h7eXR1cHKytzA7PjPZsLE7trc/vbywcrM+dbC0COt1evDpYu9hZOt2cPVmb3p0fAah0e25oZbJrebxra3H0/GDl1e3h5493376/+/4zadO3L4DP/vJzFx7V/ufj9oD95MJ/ov03kv4RBOoPo7aAH0GgqG33x5X/jUT/Wz/iQ30Fvj5++wog6fd3P07if/v49vunD2f1dZMqKhusXBeMXLc0nC/pOO+ALpKB/ZSRZ5Zd7Dgk4dPB7s3O4mBLYQTJluSGzIvyasujDJRS+osIQ6Xk5mS3VIxGZYjecJb1aoXzfIHJZA5yqhA5XoQcL9UdKTHozdNpS9dsT9dujoPUhatWBinVhKpVh4DLKMpVweCGCHhHgl5/uslEgc1CmeNCmf1ajfNOveNeg8Nes+NWs8NijflkucFktdF0rfFUtfF0jclEldlAkVFzJjIzWDUMo25nImZmKmxoJa2sL2pLMHcjWVsZK0dqSI0J8R+wc54yc57TcdzQcV/Tc18zUB3AsIhomrGWg6OBNs42pCGvenU4ua80rqckfaolqqvUOBQFwloDSKqMtlTD2UJwdmBfGzDWRi/A0zDEW9PXQdnNDORuoYlxlDBHKtuYBuRlrN5eDi0uOPuRLDzdXUg4JyKmc3Z06/lZTH6qpYeNM9bF188jLxVXkmTXnGs5WGTcGClbQxSbStDdznacjTEeClBfSkJc1JjulyH2KzT3KzW3yyC7lZCjWo29SrWZTJGNErnzZuhpE/i4EbRXo7RZJnvUCD5qgiwWyyyXyh/Wq+/XqK4XSx/Xg67bNU/qQQeVClcN4LsWxGk1ZLtMZblEeSRLfjBLtS5SoTkOMVXh5WfBYwv+zc9aIN5bLYNkkIjWJ1ioBThoJxIcvB11cVjb3u6avf3lzp7Wzr6ehq7OgNhYbEhw/+L03NF6/XBLw2iTM8XF0MPAPdSZHI8NSyaGxvqmZARkZAQmJuJT0/yysgKyc/yzc/yyc8j5OX7F2f4VecGF6eSYIGdrIyVxgafsDH8Vfkbr620VEYqOiSIgYHIigswSImyy4lyqMvzq8sKaKuJQeSFZQTZJXnoFQVZbfeWcWN+KTEpqqHNRkndFBq4o0acgEZ2bgM1NwOUl+uUlUnITSHmJ+OIUXFmaT1W6R1O+R0+Z90iV90Sly1y17Xqrw16f0+WY8/sV1Lct9Mc5q9cjyLs+8Is+1Rf94KsO1f0G1a16o64MXT/LZ1ZgLlukmjECZqynD9XQVAKpKamCxKVlFEEqj2ifMLAyhMdHzq2v7J+fljXUUMKCx+dnZleWKutqSysraupqg0NDbKwsIiPCWprqK4uywgPQYUS3MJxDkLdZgIdBNNYy2MPIxxoY4Og5mSO0IHJ4X/egYDLBDw9FahrbWJTU1aweHaydHOU2NTj6Ea180dEFefpOTr/S0rILCguKSwsIiokIiUpLyqgqg9TVIMqKKgCSIqBwLQ24oY6BFhSuKCOvpgRCamppwRCaUJiWJhwGgQAEoKZKjQFgpK9jYWpkZqxnaKBloIcw0IdrQJS0Ycpu9iYkjEso2Sc1JqA8L7G6MKW6ILmmIKmuKLm9Kmuko2yqt2Znvu/6YP7V+fqbi42rvbm9paGl0fbNmV5AswMNM/0NS6NtC6MtU/11PY35bVUZLRWpjcWJ5dmR2fH+aVGkKAoqGOcKKATnEYr3AoAvAO1CQbsE+roF4F3IWAespyUgCs4piOQGwCjBx5YCIGkgKjLIJ9jPI5TimRpJyor1j/Tz8ENZEz3MMU4GKHsdR1OICULOWk/VHKmEBImaIhRs9dVt9DWcTHW9bIzRDuYUlFNcAC7aD5MUQi7PTGgozqrKS8lPi85LiUqPCwEYNNDfh+jr6ot2IuHdgyk+YQGYcAomEOdB9HSIJKOzYkMABo0k+UT5+URRfNKCScmBxDB/LAnvQSJ4UPx8AgLQRLw78N6IMALwk7sKM6cayvcHO3bKiy6LC/fDwgeMjFfMTdfEpbaeMJ0wsB3TM58B/RIz9wU99zk99xUDzy3Q6z5lvaNje0nP/YKW54aW64aW8wUNxwt67hMG3jk+4XpZmSh1pVio2hS/5BUNwKyct9RZUo7njOzzLCxnean99eV99bWt5cXN5QVdTVVNtWW9HS215RUAkg72jtI8Yb1/j0GAR4aJ7hk9HS+ApMxMfDQ0HI+esNAz8TCy8tEwcD6l56Bl4mJg42Hm4GPjEWRk43nKwPaIhuUxLdsTWtYfR52e0jxl5uHmFxQQoaGhvXfvHgszm4iQhIy0kpiorIiQrLSkihoIrgFFgtXh6hA4QKIQKFwNrAFS04DD9XR1TBBwKpJqwZEGugYyEhK//fLnjvbK79/fvX5x/urm6tP4+KaB8RIr9xUT1xUd6xU92xUD5wyvRJY81A2mo4ZAqmrpG9q6+kUk5le3do4ujC/vDc9vtwxONfSN9Uyt9E6tdU2s9k6t902uD85ujy4ejC8d/EDS06mVk9n186Wd6439u82ju+3jl3snr4/PX5xfPL+8enV99e729uPz51/uXnx9+err6zdf372nuskv1ITcXz5+/vTx84fPXwFSpB7F+Prt48dPb16/ub25Pj0/3T893rk+339xc/Lu5cXF8c7O2vzh1vLxzsr5wcbpzure6uzO8vThxtzF3srFzvI5wKY7iwdL4weL44fL4ytT3Ytj3ZsLI5fH629fnn359OLbNwBJP36lrmRSl+ypTpu61+7/F+z95MJ/ov2xcP+H/Q/2X9P61JV54Asof8IotQLoH0hK3aHy7cuXL9Q8ZZ++fKZmLXt/9/3T+5PGxjkl0C4D53NqNLifadw4bpi4tmnZF5BGb6cnXyxOHi0OdjRmJkZ4hXibZ4c495RQ2nNwbVnYkVJSZYRJtq9qHlZuOM1opdRuJt9kLFd/KEdvKM+oJ8ugMUGrOhJaE6kBAGhlgGpVkFpDhGZnol5/hvFQtslonvlsmc1Std1avcNmg+NanfV6ndVmrflalfFylel8pel8teVyg91MldVEucVYqWVnln55JCSdIBfhJhLgIOxuLGCsyWFq9EzXmB9qwOdIMkBHO+u7Q93NlEpUpCf5BI8ZeW4ZeK/ogF+K94aa5IkF4NRuIaEAYwTE09QoGIXNjQkoS8AXRDolk/UDPaBYezW0LQhjo4K2Vsfbq/naKXqbq+PtdIO89MO8YQRHVZQFBGMDQdvCMA6K1kYi2hpRxfnblxcdMxOppUXxxXkIW1NiQtjMwVrLRHdSUXJ+Td7s8uBAe1ooWjkzWGmk1GgkB9oZJttMkJ6N0d9ItZyKhI+GKq5mQrcKNY+qdY9r9DeLNXYqNA+q4XvV0O1KlZ1K1cM60EUb7LQFul2tuFoiA2DoSRNstURxuVDuqE79sgV21qx+1aFx1QE7rFfZqZA7LFfcLZSfTxEei+frjuRoDmFrjxSoCxIcSIOdDfsV+8vFevIHO3D76DFFuCllkk3I1mCCJSQSbZYa4e3hpBNAcu7vrcvLTW7raHz1/s3h5dn00sLm6W7HcGdNe8XU6nBOeWJMRkBiTlBqXmh+aUxqun9qCrGoIKwoLyg306+8MCQ/k5iWgCov8C/P8ytJJ1RmUeoLQ6pyA8NIts7WUDUFHh24VJCfq60lwtFOV0dLSU1VDKomra+tqqepLMHPJshJD1OWsDGAedjoR5LdyzPDSlL9s6J9sqO9ChPRJcnYkkRsUYJvQTw2L8EXoNKcRHxuMj4nGZebjM1LRpekeNfmotuKcR2F6MESz6kq98Vmz40uz6Nhz6sJzzcL3q9n7G8GkNc9as97lO4AdSqfN6vsNWpPFuvm+yn7GAkhFXnVZEXkpMUB98sjKCggJsYnIvxMROgR3WNGDiZLFxt8KKWhp/3g+ryhp619sHdsfnZsZmp8emrvYD8nL1cdDNbVRcbHRI0MdIwPtKTH+JE9zIK9zf3d9b2MVd0MFb2tNOwNVI3gCsa6kOjIQHdP55DIUC88WhGqBjfWL+9ovfr4fu/1y9Gtjb7Vpdn9PTN3j3/926/07FycPAJcnM/YWDh5uJ6JiUgqyCmBlNU0ITAtDQRSU1tfWw8J01JXUVNXBukhkAbautpwTV2EpjYMqq6ioqaiqAlVMzVAWpsbWBgjTQzhbk4W7i6WfgSPxGi/rOSg4pzosvy46qKk6sLExrK03sbC8e7qqb7alfH2y63p12drb8/WXp2tvzhZvdqdP1qd2J4f2Jju35rpXxnrnB1onh9qmRts7msqqS9OrsyLrciJyU8OTI3ExwFM6ecZRfEOwDiSUXb+aCc/b0eipy0Z5eDv4xTo6xpEcKP4OuG9bdDu5oBIGHsATwEeJaKps6RRwWgASUP8PPxxTn4ApPrYEjzMPWyQjiYwG0N1Kz1VU4SyMVzRQkfNgrpYD3I0QaBsjbHOVn4o5wiiT1IQKTs2tCQtrig5pjwjsTYvvTQ9PjUyIIKCjaBggoneeLSTL8aJgHUhYJyBkkLwCKH4hJK9iShH4IcEoF2j/DAAjwIKwbmTvezC0a4ReC8KyZNEdA8mo6JC8UnxlOLc6Pry1OHWoq3msv2stKuKoucl+Vv6pocg2Kas/Dg7+wIb+wEz+wtG6kl5apwTJu5zBo5LWs4rRh5qqCNajjs69ktGjktqCjrOW1rOWwb2SzrmawbWG2buWWbORV3ktB+229NpQVD89inHKzqOO3p2ah4+Js55VradnKTOpsqO+qrGssLmyoKBjvqu1vr2prqGqqqZ8emKkpp7vzx98pD1GZckC5MAO5swB7sIExMfIzMvPSMPAwsfLSP3Ixr2h08A+mSlZ+Fi4xYABIApAyv3UwZ2GkZ2GgY2JmZeHm4hbi5BLk4+AEk5OLgYGRm4uXjFxaTlZJUlxOVFheUkxBRVlDXU1bXU1eFQDa0fQmjAtNTAwJhISwdpDIfpaMF19HQMDQ0MBfn4eNkZVhYGP398dQGw3dHBXVnFIo/wCSPPJeCD6FifM7Bf0XFOCymkQoycdSzQpOD04trG3snO8eWOydXOSQBA17rHV5sHZluH5gbnd4YXDwYXD4YXDkbn9qZXT2bXTqdXjuc3Lha2LufWz1d2rnZOXh5dvD2+egPo7Ort9c3ru7uXL1+8efXi/YvnHwC9fPHxzetP7999/vQZwFHq2uOX79RQNR+/fvn09fOX718/ffv0+fvnL98+f/j47s2bFy9f3twBTHtxfH1xdHdz9vz69PnF8c3p/vXJ3sur47uz/bPdteOtpbPdlbPd5b3Fif2lyau9pfPNudP1mbONme2F4fXZoa3l8auTzY/vrr99ffPt2/tv3z99+zvgrQED/Da1/Idb/z/YTy78J9ofSPqH/Q/2s8X+5M//qv/4os6pAxWgBG4x4Kaijrc+faeG0afmhHj37cubr5/eA8O/87q6FUUwMGq/pue8ZOIAOsdrJmAczz4rILKB8X0z2Pdmc+F4dWy8tzLez8XPRas4zqMpiwBQ6XiVf3u6Y2OMcSFeuT4IOpVtMZph1BmHaI6Bt8QjG2K1aiIRddHaTdHIjni9vhSjoWzz0VyL8QKr6VLruXLrhSrrpWrr5RqrtXqb1WrL1RqL1Rqz1RqT+UqD2UrT8RKTkXyTkTzzziS9hkh4sb9qqq9stLtYoC0/yZQn2lU2yEWG4qEQ6QcP8oMFh+j4+MFd/HTs/A0JwbYBppAyKclNdsELeq4beo5bWm4ASW8ZWK8ZmHaYOUrAKg62unA3Ew20tS7WXhtjBfEyVkeZqXpaKLtbgrxtwRh7CMER5Guv4G2uirOGkh1h/s5gvK2ar5Uq2lyDYK+OtlG0NRLVgSkY6QZnps0f7Z2+etk5O46ODIwtyexfnZjanR9eHu6f6enoqy4vIJFcxQLdOKpj5eZLkYv52t0BCl1EpZFA6GK87nS02lCY5EKG2kmt0Xm9+WGV4WG1/nGd3kG91lGj5nETbKdGea9OFdBurcpOteppo+ZVG/K8GXlcD7tsRly1aJw2qW1XyS0WiY2l8Y4kcI7Fcg+EsXZS6LqCGbsjmAdieQdiBXpiRWfyYS8XKJstdrM1Vu2ZuoF2XK5wxmAn1WS8eX6oW36Ud2NRRFVBeGoMvqI4aaivcX1t5vTsYHZxurG1obOvLTkzJjgcn5wenJxCyckNz8gMTEkh5+YGZ6b75WVRinIDCjJJuSm+ham4knRccZpvcQZQRxenoEtTfGtyKY3F4VV5wXmppJQYDN7Hgoyzw3hZuDkbSYqxy0hxK8oKuNobZySGkTGuLjZGEf7Y8tykksyYkvSIiuzI0rSg0jRKSSoxN847Px5dkUQsiycUx/sWJvjmJ6Kzk9CZyejMJEx6Ijon2bc4nVCR6VuV5VuXhektxk1UEQaKXSdq3PYHiUej2MN+l9MB64t+/ete6PNu1Zfdyi87lG5alY+aYctVyLJgBTctJlnuXyT4GPl52Xmf8QqKiwtJSwlISjBxsNGyMIjKijli3PQdzHRsTQvqK1ZPdvZODydX5nPLitJzspNSU8wtLbQQWhoaUHsbK4AMjnYW81PDHIzUvSw1vMzVrGCijjrSaGsYUkVIXozDyd6kpqbU3cstISO5rKkmpSA7uTCve3Zybn+3d2mxYWQ4uaosLCNdUF7xNxo6AREJXh5BgWcibCxczIxsnOw8AJUqyipBVNU11WGAoKpguLqGLlwLAZSaCD04AgmD6sKgWhAwVEUJqqIAUZE30IZ4OFt4OJrjfBxTE4KL8hLKC5MriuIri2PLC6NqSuPb6rOHO8sWRpp2Fweu9+dv9udv9xZeHiw931+421s835w5XBnbnhvcnB7cnR/ZXxzfmx9dGGwfbaseaCpvq8guyYjOTQz5OS0aH4KJ8PMIxbuG4F1DCR7+aAc/b3syyp7oQT1+5IeyC8I6h+Bcg3/MiQIAigdwE20H8OhPBZHcAkluVBjFO/t6WaHdLRwtESZIRWsDNSsDNUO4gpkuUCrpayg6mCKdLfTcbY1x7vZELwd/tFs0BZsU6leQFF2VlVKZlVySGpcRGZQQSEwIIET5YSNI6ECcJzWbKAFFxLhgfBxIODcAzQEkDSCjQv3R/jh3AEn9fVwCMW5ED3uSBzXePsHTDutmFYhyjCChoiIIaWlhFfmJXaXpszX5e02lK9mxB5nRu3ivCTW1OThsCaS6zcR98Zj1jIH1koXtion9ip7lOQPXNcCjDNyXTNyXDOy39OzU5WkGzle01F53hZN7nZP3mJn3igHoqdjOGZiuWVhvGNjmGdgOLMxe5qfuJYUuiItf0rK8pGP9ka+O45aebYGNcy8/o6WxvJt63L68vaFssKe5r7O1origs7lle3UrLCjqX/+vX1kZ+UUFFXi5Jfh4JLm4RFlZBdg5BZlZBRhY+OmZ+QDRMnIBSErLyMHIxgOAKcCjTOy8jOw8j+iYuflFYZr6MA0dMVFZejoWFmYOdnZOHh4eURFxSQlZSQl54LqkuJKMlKqqCgwKRWpoaGvAtNUhAJgiNOFIoAKDIZHaRjCIli7SwNjIzEBPn4WBQVNN/vJo9d3zs9PD3Zvrq4PElMVHDC8Z+K4Znt3Ssb+gZzt9wjqjrD2fX9fV2NvaP903vdY1tlrZMV4/MNcyvNLSv9g/sTk2dzg4vdsxtjY4uz+zfjW1fDoxf7C4frG+f7e+93zz4MXOyavt4xc7x3eH569Or95e3L69unt3c/f2+d2rVy9fvn3z7v3bj29ffXz98sObVx/evvn4/v3Hz58/Uz0ldZ7yx3a3b9+ogWu+f/+RC/FHDpqvALZ+/Pjx3Yf3r++eXz+/Pr88Ozw/2b8+O7w7O3p9c/bm9vztzSmgF+cHtyc753urOwvjO/Nj59sLZ1tzJ2szZwCYbs0dby8c7yzenG5/en/795957QH3THXYVJf9Y9n+hxv/6dT/J/vJhf9E+wNJ/7D/xf4TP/9rLPUTSf93Ub/5Y3GfOuYChnvUSGdAFRiNffvw7dtH4Ob7/PHT3798OUxJX3jIeM3Cfc3EdgWMUIFhOhPbPiPbAif/Ft7vzdjE27WFu525yfaCCJxlEMqwLoM4WB7cV0TozUXNVxEH0+3rA7W6Yo264w1aqAyq1Ryv05Ko25liMJRrMZJrMVlouVBhv1jpsFhlN11qPpKnN1NuNl9pMVtmNlduvlxtu1ptt1HjOFtsOpqvN5Sv25dn0JqMrAxVLyarFuJUslAysU6CUa7CcV7iqb7yaRiFqjBka5rFeB1mqpHQW+E10kqqKHXLyHMtbAjLrImy9zEkwhR6JWQ2WLlvGNjvaLie0/Hc0LPdMLCcMrGPCQinKcu72Opr+1gr2+krOOioo0wRaEuop5mio7GSmznU11Ed56jiY6WCsZJFmShizMEke6ifgyrOQh5lqIAylnHRU7A31PZyVLU0lNGDB2YkjW+tjO4stc4Ndy2NFffWxhWnhKSGuOGdrJ11/Ql6QT6y/m6cSRj2rgT5lULd1UyDwQBQi7fkaBBoLg4yEa0wm6K6nA3bLzO6abY/qTXZr9LZqYbv1UD36tW3a1Q2qxS3q5VPWzRuOnWv23ROG+HH9Zo7ZWpbJYqr+RJT6XxdUfTtEXQtobStgTQdgQy9wYxD4azTKXzrxTLrhXLbZaDjRt29ev29VrO1BqPdbse9Xu+OLFNPHSYXbe7OwqDj+eax5oyGwvC+lqyawpjkGEJzbe7UeE9dXUlGekJUVFBqamRKckhCvF9OZkh0GCojiVyWH5GfFZyfFZCZjC/I8svLwBdlEitz/QqT0UXJPlVZxJI0THE6tiQNnR/vWZbuW5pBqMwNKMr0qy6OykwiZiT5lRfGlBbGOdrqIGDSBroqQX5ejVV5lcVp5fnUKDxFmXFFGVERZHdPG2RKmE9zcUx+PLY4BVeR7lceT6qIJZXG44sTffMSvDMTgH8PKj0RlQbgaSq+IJ1YlIYtTsNUZGJb8og9BYTWLI+2HMexGtT5QszpTMBel/1hh9Flj/bzHuhdJ+hVh+plvfx+nfJanWZTvArJklue9z8EOB4942XhE+TjeMbHISjIJSxEz8FqbG0WFhcRk5NISQ43dLHUMNeNL8zYPT5YP9qJTIknBQe6oTzBUIiFhaWri4utlXl8VOhwT0tmQqi1PtjeQNUMJmEOE9VT4YXKsIOkuKGq4hHhlPGJ4aa25pn1pbWTvaX9ne7J8YzaSp+IEHOMj6qFiRAEpOfs+ExW9ikzm6yCirAQgBRC3BzPmBhY6WiZACoVERBVllMESFQTDAUrKsPVIeb6hsZIXUME9QS+tjoICQYhISADOMTOTN/TwTKIiMpJjchLi8pLj6wqSmmoyqqvSG+uSR/oLBrrK5+faNpa6r0+nLk9mr/anb3cmTlaHj1eGjtbm9yfGzxenjhcHt+eHVoZ61kY6pwf7BjrqB9srGwsyixKisyODUoOI8YEYNKi/BNDCZEUr3CKVxjJMxjvHoh18fNxBGDUH+0IUCmFKjuShxXF25bkaYn3sgJIlIixDyC6hgWgwgK9wwNQIRTPILI7CevgYqdnogcy1Vcz1lFFQqW0NaQsDdWcLBE2JjAHCx0HS11XGyOcpz3By9Hf1yM6iJQaE5weE5qTEJGfHF2cGleUFJMWHhBJRAdjPPy9XUgeDiSUUxiRmt2egnUHRMS6kgjuIf7oYH80EUdNc0/BueFRDmRvp3CSdwjeC+9mCyBpINo1CO8eH4Ivig1uyIzvKc+e6qhY6a5eTo89Cgm6JRKnFZVXpWW3+Pi3aZk3GZk3mZjPmTjuGLlvmbivGTie03E+p2F7TkddgLpiZL9gZAPKawa2U2aOIxauU0aeFU6+WgHeOi6uWTaBIxaBKzr2K2a2G2a2Ozq2FUbONV3keiRxPcl/Tkb8hJbxjp71JR3Qp7G/pONYZOHcy80c7G3tam3oaqtva6kc7GvtbGkoyc/t7+zeWt1yc/T687/fF+aXk5MCiworCAnI8fJJcHKJ8PCKsrAJMLEKsHAIcfCIsnEJ0TPzAKJhZP/tEd1TBjY2bgF2HsFHdCx8QhLqEKSEmDwXp4CggJiqirqMjLyQkLCkhIwsNVaYEnUvqZgCgKQqyhpgder8qCZCB47Q1YBpUfM1qMPgcD0ASRGaOlqaOgb6xoZ6Bjwc7ES028eXx2+ujz+8fXV6dNTq6LTJxPaCgeeWnu8FDfsrevb9J8wLxnYX60dDk6sdY8vtY8tdo2ttwyudo+sD03sjk3sjY9szi2cLGzcTy6fTyxermy+W168X1y+3D14eXXw8OHu3e/z66Pzt6dW7s6t3F9dvL5+/pcLoy3cvX797/frt+zdvPr3/8OXDl88fvnz88PnT+88fP3z6+OnTly+AV6QGYPqJpF+oSEqNxkSdNP0O+E9qUkRqvu4vwOvfvX/35t3rlwCVXpwcXZ8dvbo6f317/vLqBNCbm9PXV8cvLw5ujjZONhdO1mbPNudP1mcAJAXY9Opg+eZk8/n5zqubo0/vbr99fQcg6Xcq/QIe+weS/vTfP1z8/8l+cuE/0f5A0j/sf7GfLfVHw/1Z+ccjNQzUjxJoLD9KAEGBW4vKpNQFfaC5/7zLqCsD1CHgj1vv+cLiBFx7jYkLGMpTl40YWC4YOa6ZeU4ZuKa4hHYwpPcD/Z92lt4cLXRWpQegzCKwJnXpvq1Z2IFCwlJt0FQBujOemkG0Jd6oK8loMNN0rNB6NN9iotB8rsIKQM/JIsPZMuOpYqA0mS03mSoxmqu0nCuzmi4GZDNTYjtTZDOVb92dpFMbCa6IVCsMUs4kyKX6SKZ5S+Vh5fPx8sUUpepojZY03cEiy/4888ky+4VGt6VWz/km75k6r7km9EQHfqQ/rKk1PDjFwxBvaGWjGQ1X7xSX3GHlOWcEeJT7hpb9BSPHOQPbHiv3CL9wGlTNxQyJcDVV8TIFU6Plm+qjbZG+DtoEZ4MADy2SMxhtDcZYg7HWSjhLRZyFiq+ZGs4UhDdX8DGW8zJScjXW9LIx8HVRstKTMoS5x5Cja7LCypK94yk67mYwWx0DF2NjF0M7T0MKySgMDwlDS0Z7cudhebsi5FeydDYy9UdDlVuxgt1ksekE0FSCWn+Y7Fwq7LjK8rTO/KBaf69K67RJ+6hR86JN67wdvlOlul8DPmuCL+XJzGWJTyaL9IZzdgQxdocxd4cxNfk/7oxg7IvlHErgnk4VXMsVPyiTOW1Qu2jXOm+G3bTrnDVr79ZqHbebbDUZL9UZr7Y4H42GlMeb+lqLjzTFHa631xeHpkShCjL9q4pj8tKDi3Ojc9LDo8LwKXGBGYnBWSlBRdnh2Snkkuyg3BRCWU5gRW5QXhqxJIdSkEHMT8eX5BBLMvFlWYSyDFxpGrYyi1iRTSjJwpVkYErS0aUZmMI0dGkWIS8FS53IzPYvzPAvzQ1urkkpzgmNCfUqzgmrKIwrzY0rzIyKCvTxQzuE+XlmxlEi/dzNtBUskHJJIR5FSYSKLP/iZGJhFK48jlyWRCpIwGbFeGYneGcl+wBUmpbglZ3mW5CFL8jA5qb6FGdiytNwFcmY9iJKTbpHQbTp1nTy5+e1N/OhOx22Jz2mNz16F42gl61qN/VKWxWys8VKbUnKaUQFNfF77PR/4edn5hHgpmNnY+MXeMLCeu/p49ySwuOr06ah9uzG4oDUcISNIcQMGZISM7GxsHq43THcHxkf6+ji4uXl7Y3yxqEx8VGRjbVVYYEkJWkhNTlBkOwzqLKgDlTS3hIeFYovLkjr7m3f3t++fPG8Y3gwMi0lICHOGuOtZKwnqYeQNzMQ1YMrmukb+3iIqqs+YGJm5eVj4+RmYubg4nrGxs5NR8fISM/Mx8UrIyahrqQMVVIGy8lpg9XMdLRNtOBGmlBzpKatIdLV0tjH0SIY55mTGFaUHl2Vn1RbnFRdlAiU3U2F4321M8MNa7Odx5ujV4dzVwezl7tTZ1sT59tTJ2sTmzO929N9B4sjO7ODCwMtc/0tC0MdUz3NQy3V7ZWFNXmpxWmxeQnhKWF+cYH4+EDfKH90OMkrLsg3OgAbQnQHEDMA70rBOvthHPFeNgSULQUDoJ4dCWVL9LQmelr5+9gR3C18PSzwPrZkX4cQP4+IIO9AkisRY4dyNXGw0rY2hWlryCjL8unC5U0N1EwMwbY22nbWWi72emhPSyzK1p/oHhaIBj7MtITgjOSIpNiQzKSo7OSYzITIlKiQxBD/KDIuCOMR6OMWhPXwx7gRfRwJ3o7+OPcAvGcAwcsPQFJftyB/H4DU/XxdfbFOWLSDH9aZhHIM8HEJwnsG4j2Cfd2TQ0n5iWGN+UlTNXk7NSVnFcXbgYFHoYH7FNw4DDIlKLr9THSXgfOEnuOahu01LccdE+clEysAnVdUAOW6pud8Qcf9kv7HHlA6jnN6tn0m9k0OzgVe7j5RoVpxkTphsVpl1VhlhRx5hXEZ1TVWgStG7gsG9mtG6gH8DQ6+bmmxKFXBySifVUXZUxqWFz/O49/Rcrxi4JylZz3Ny9temu9pbx7oa29oLB/s72hrrKstr+xq6ZgenTPVt3r6iFVRFiovDZaSUBETURAQkObkFOTmEmZh5Wdk4WdmE+TkEQPEzMYPgCkzB//9JwxP6FmZ2HgYWXlYufg5eYXYOQVYmHjZ2J7Jy6kitQ3VIXAJSRkxMSkFRZCCopq4uJyoqIyklKKyMkRNXVMdCtfQ1IZr6WhoUjM4/AiRC9fWMtBBGmqoaxobGBnoIhWkxSsKUr99unp+vvfuzculuZkCbZ1tFo47es4bep47Gq4X9Nx7T1imdM0357e6J9b6JjaHZ/ZHZw/G548n5qianjuamT2cWzpbWLta2rxZ2bxd33y+uXO3ffDi6PTN6eWnk8sPx+dvz68/3Nx9ev7y84s3n1++ox6lf/3u8zuAPj9++vzp09fPn3/saqN6xx+e8R9Gnbah7ngDSuqkDgCjX35QKeBjvwJU+uXbZ8BpAnXqROqXTx8/vH758sXNzfPri+dXp7eXxy+uAJ28vASA++TtzcmLs93Lg7XLXep20rOducvdRYBHL46Wr882Xlzvv3t98eXTi6/f3n7/9hHgXup80Y+/lLrz7kf9H379f7KfXPhPtD+Q9A/7/9t+tmegBO4r6gOVT4GR3mfqmA8AVuDOAu68T5+/ffpwMdw/C0Pu0fPeUJeZmC+YeM6o2554zhi4Fll5tjC414N9dxuLxxuzvQ35gT4mEVhDgEqna6OmygPHCgnDBZjOTOeKSN2GSK2hLLPFGue5CpvpIuPpYr3Zcv3ZcqDUGy/UnijUnSs3XatznCm2Hs4yG8yw7E0170w0bI7Srg6GlgWAcknymUS5XD/lwgCV0mBQfaxmZ5pBf7bRaJHZeLnFdI3NfJ3dYqP9WLnpUInBaIXpWJXdTLXzXJXraJ1Xd5NvVJiekaU4whmMdDcwsURGa4C7xSRWuPjOmLioKU9oAdpmu2Dg2GfhGeMXS1OUd7Y3gHmaqHga6eEdAvPjk9uKw+oysflRbmlB9glkONYO4WunSXFSJVqp+ZqCscZQgoU62VaVYK3iZazmYYzEO+gSnGRtEGruBjAfY4ibPthJV8USoeVsaIG2cSA6uBKs3D3gWFfVQJRypJdEKkqgCP2sN0JuPUdrO197LFKuCcfXShQcCFMcDFPqC5WfToZeNtnetlkf1+qeNiDPWnROGzV3q9UWciTHkwWG4nia/Wnbghg7gphbKAzNFNrecPaxeP7JZKGFHIm1EoW9WrXzJuh1i/pNq+p1l9ZhC2KzUuWwHnrcrL1dDT9oMdpvs1prsp6vc9gdDJ5q9c+PtanI9a0ooEQGOyTHY0uLonIygtMTKfERWLS7iYuNtq+HGdbVkIwyzoxFl2SQigH6zMJX5Pnlp2Kyk7xLsgmFGdjSHGJZDqEoA/uDQbElmb4lmbjiH09ri8ml2ZgfuUC9C9J8ijNw+SnY4ixSfip162d1YWhNYVh9aVRrVUJpdkhtaUJMsJeBprSnLTIrjhxNcaegLHGuRgYaYnAlXh87zQiiTRDaLCXIrTSZXJbqV5JKKkrBF6TgcpLQ2Uk+WUmo/AxsYS6uMAebBfyNmejSTGJ+ArYuP6Aqh5AZbddahj/fLL5ZT98f9D0b8jjrNN+vAl3Uql5UK6wVS00XKLQmKeWFqsKVHrIx/RsXDw0TJxMddYFc9DELy2NmxobO1tdf3o+uTzZPdea2lKDC8Nr2RrpOZqS44MGFifNXtyPTk9EJ8Wg0NjIiZmhgqL25IyY6Xguuxf+MRwsOsbAwQHk7FRalTc4MLK/Pjk0NlVWXz68uvfnwPq2gUE4DpqyrB7WyUjI3grjaano7KdqbqrtaaXvaSyDAzKL8j9kYnzIzMrKxs3HzcHDxcHHzcHJwcrCxPuPkEH3GKy34TElCRE9D1c5Ix1pX083CIBDtkhCEL0yJKMuMrsyJrS9KbCxJaq1M76zN7GvOnxmo3V8ZujmcO9+eBAD0en/hcnvuZH3iYJka0Ht/aXh/aXR3fmhzpn9hqHWkrbK7tqCzOr+tMr+2MKM4LS4rNjQ5zC8xlJwcQUkIJcUF4RPDiLEhuKgATGwwLtzPxx/n8n+z9xfQcWVbgia8pvuf6emu6qp6VfkyLbQYLNuSLEsWMzMzM4RCwaEAQXCEpBCFmJmZmZmZbaHFkiHNkDn3hvK9qq7unl4Nf79Zb+VeW0cnblyOe+7+Du0difTFwH3QcG8cwhcV7gFOV0IH4pF+eIRfNCqAHBlCxgbHooPwCB8MzJOA8sVEePp7mNlbqLrZ67na6dqYqjpYajpba9uZq3u7mMDCXEND3ILD3OAIXwzKH4cJpJERaank9DRKZga9uDi1qDAlOZHMoOCZFHw8PZoajY1GQqMR4SQMlBARGIMMI+EjIgHcRAZFoUOjI8NJRHhUZDgOE0rAhmGhfsgwz3CoOxLhi4P7RyODE6LQ2SxScSKtNS9lqCRrMj99v6F0NS56F4M4DgyZF3u0LQqo9O59sQN+YXCkEx9AohI3POI3P4kBHHnOe/+CV+RGQPycT/SMXwyo2O/zir0QlHwh+mhN7OGs7JN+FaUanWdJlvoYWxO4qUFSSGBaOHSKnbQLR0/yCl8ISp3dE7vkl3jJK7ot87BYmCdI+N9v5ERvq2tc/Ch2DXIbcESxKz7hJRHJfjSmtrCwvrxsdnp8aKS3u7Olp62traG5p7V3bGDKzMBW9P4jHU0z0LuXso7iUw1ZWWURkQdCQtL3hQEkfXBf+JGouLyImNx94Yf3RWREJGSlZJ6KS8nx8Iv+4w/8YpKP5BRUACT96UchAQFJaeknCk81DI2tDYwslVS0nqloKSlrKCprqKhrq2hoq2nq6hqaGFtYGpqa6RsbG5ubm5hbGhmbGRiA4RgszQG19PFw19F8pqb4cKir5pevV9cv906eb+9MT0+FQrfvCb3iBThe7IJP6lzgwTaPyJxHwOH6yfTKyeLK+fLa1fL6xcrG5drm5SqgG+drm+cb25dbu9c7L17tHbx5cfBm/+jN0cnbs4sPl9dfLq4/X1x9vL79cvv66+ufv7378P39p1/effj27uO3D5++fwag8utXMHzMHfb9v3Af+B24EldBYP32DZyTcbchkH758uXjh4/v3gJcen19dXJ5dnh1dnhzfvT68uTn65dvL8GG0tuXezcn2xf7q6fPF873ly+OVk6PV85fbtxe73/8cPkdjCP6AWwg+uUrYJeBcwKn3N9B8m8n8F+WOy78CwqIpOAt+V1+l/9OAUEUeK7B6h5Qnr788g2o6X37DDz9QNUPrCP+AkbA//r2enBgxtxmU0Dkhl/sklfq/CfxG36pKx6RYwHRaRHpHSz+1eLC5eHey92Vqmwm1t80I9p3qIQ6WckYKycPleNHylE1cQ6lUQaN8dZjpT6z1X4TJY7jBVYAlS5UOi1UukyX2I/l247k2o7nOfdx7FtZlg0U88pok4oow6oYo6pYw7JY3ZJYnSqmUWem42CB23Ch20yV73xtwEKd/0Kd72SF22ip00SFy3y912SV62Cp00iF52iF33h54EiBb1u2dwrVPMxP3s7+oamTiqmfpXmAQ4CndaKdQbvi420x8Us+odt7wpe8olc8ope84gf3ZUYeymUb6wa5mumFOphj/bL6qodO5tt3RoqnOzJGGpkdJa6UCDOEhw0xwDo22CYmyBznbR7paRLpoYd0Mov0MMN4mKI8bQlBBhHOxnBnW7y3LdbLGuFhHuJiE+bmFO7hhvCAxPj7hZgEeKvjIDqkMOWkCIW0UMkiuMRQvPpBpdPzcochhnILVqaPrLLAMVvIMJ1K1l3KNtosttirsFjJ1xlPedLPlOykCHVRhTrI/M1RP7XF8HSQBAaYEtMc+eUC5c1izb0yvcMag+MG45MWs7MOi5suy4sWg4sW7b06va16s+Uy/fVK4/1m+7VKy60Gl9U697lqz9Ey777i4MHayIYiTHZSaE4aks2C5OeQc7LJ0FBHZ1stM/0nFoYK1saKNoYKxhpStgYPmQSf6vzYusJYADQLM5BZyZA8TkRFPi6XE1GSgynPiyzOQoNpNrosNxJYAmQqCvBluZjcVAiwSU1RVG5yRHk2vio/piybUJQWWZyBy09F0/HeeSkYNimYEundVJGURI2w1HsMD7CqzmdlJ+BM1KUcTJ6m0mFedhom6mLBbnrECOcMJqwsM7o4jVCRHdNQwijNIuYmI7jtr/Cc1Ii8dHhRFiqHAwVOrDgdk5+EKknD1ORHFQJLkvzbK1BD9Yjx2qCdzrCjLt/9BqujWoPnZeqL+YoTuapNbLU8irat0T3ee//HffE/CEoL3n8o9VRPS15bXUFHLbM8f3J9rmm0vay3NqO+kJTJCiUhPVFBlr5O0Fhs80DX4dX5xPR0LJlSUV798uS0rrYJgyFCwuGshIS6hrqB0f6t3Y3zm9Pji8Ougc4QeIi6vnZbXw9gd1Z290obm/HsRPOAAB0vV+MwPyOor1aQq2GYpznE09DbTtvBREJRhl/i/n0JEZ77AryCfGLiIqIiQkICPHw//qMo708K0mLmOqqhXo4UDDSOiMplU2rykmvzk+oKklvK07rrcgdbilbGW3cX+jZnOnfme19uTd4cLFy9mAMyL7emj9en95dGAQYFdH+JC6MzAytjneNdta3lWdU57IYiTlVOYmEqMyuBkkjBMaNQrGhUAikymU5MohESqfhkOp5NwTKjEYCSceF4pD8qwhMOcUdAPbAAmEI9MRFeAI8S0QFkfBgzFk6PhsZggmLQgYgwVz93syBvK3cHfQPNx9oqUvYW6i62ugCPejkbBXlZBXnZwoJdIxF+KEQAGh3CYhFTkyjJCTF5WQmF+ckcDpXJwtMYkQwWnkLDREdBY6IjqDRMTBQMGe4bCQugRSMiof6REL9obDgeHRqLCY9GhhJQIegIXxTUCxXhDQt1h4e4oMLc8GhfKhGSQseVZLE7y/ImsrPXMzJOaspexDPWXF1PQ0LGFZUmRSU37ku+FJC84BG54hW55Ll/wyd8wy9yAWZEr3jFLri981fAEl6Rc16xU17xTVGpeQWFKcVnA4rKfVYWzQ42DW7O1X5eaV7OUb4uoT5OAS62CQRsKga7Wl5+QKOP3RO4EpS65AHeVxInfKJbjx7nCf6x0FbjojJx86nS9R/FLsGBpGIA6e4Dr2UZWW8RUWVZWWdr28a6mt3d9a6Olr7Ozo6mtsGuocHuUVVF3ccPVHS1zVSUdDTV9dXV9BQU1CQlZYVFpIWFZUREZQEVE5MTFZMTEX0sCBKqzGNZVVk5NVHxx7x8EvwCEuKSckLCMj/8cF9AQApYR0BI5pmqvpGZrbaeqYqGnuIzdVUNXXUdfWV1TWV1LV1DYyNzC10DQx19PStbaxt7W3NLC3NzS3NTC0dbO2cHu0AfDy11BS8X89MXC1/fHp0d7V7u7Fz1Dk1bOr7gE3vFJ37GK3rOJ/FCQGJeQem0rObi+fXW/tv9g/f7hx9fHL7fPwL03Yujty8O3+wfvzk8eXN8+vPJ+fuXFx8APbv8cHn14eb265u337j69e277+/eAzz67ePnXz59+eXj5++AAhnA/gFECk6u+BPv/WYp/yvyX1sB3AVXADD9/PnDu59v395e3l6+vDo9uj47uj0FdP/V+cHbi8O3Fwe3J7vnB6tn+ysXx+tX59uvXx1++nDx9esr0AsOOJb0n+faA1b6DpbvjvJfkzsu/AvKPyMpcAvuMr/L7/LfFvD55la77gbCfLlD0q8AkoKVPWA52HX/+dun1798ff9yeHDezGJLAHg1SN3cA+r9QGVd9FRA+CWP8Ly8ypvuvqutzfO97a254fKU6ASEe1qkT3cedaw2ob8iZqouui83pIblUEKxqE+27y/0GC12Hc63Hyt0HMt3Gsq2G8y06eNYtsQZ1FP16ij6tWTDqiiDyhjDeqp5R6LDQLrbcJ7nUL7rWKnHUmPIYmPQTLXPYl3AdKXndIXXbJX3ZLnHaInLeLn7XI3fZJU3GAo/x605xbE2wTY/yiARqYb0kglyfejpLG9l/dTMQcvSy9Q62Dwo1Jxt+qRHQXJHVPicn4uk98RueaWveKX270tPST9K11bz8bQxgzh7szHxrTn1q73VawOsnjJ4SYJfEs4m0sc60suJFOJKhdpHh9jgfS1QzsYRto6x/tZEP32osxHc3RjhZoPzscF42qO9PaNCAwBSwYa6InxtQxyCiX7BSPugUAM0zDAWocNGqSeGyCQFCBUjpYbYWusldgtZJlNJuuMJWrsl9oc1rnMZ+h0xj7op8qMJKh0xD5qJIi1E4ZYowS6KSD9TrJ8hOpH8cDFbcadM97zF+qbb7qrD9rLF+qzZ7KrT6qTVfK9W70W1zlGt9nGd5mqp5kqV5Vqt/UG7326z12iu+USRw0ihS0uqTUumW126T1VGUFUeKpcDy8uMLMonxUYFqilLKcrxO1ipezjqI0JdAjzM7E1UNBSEdJWEsKG2+SnY0ixCdWF0dWFUZlIYsGFNaUxhFvKOSksBEs3GlORgS3OxQKY0D1uYhcpLhRdwEKXZOEDzkpHl2VElGYSMOFg2G1WYRqDhfCx0pK31Hwa66jqbK4V6mQD0CQuwMtWSivCzZBKDn8n8aGMg21bNKeREJVEhRelR+akA1FKKsqJIkZ4YqH0yI7QkO6o8J6o0k5CdCEtlhOQlw8qzAdiFZSWEFXPQBUmo/CR4VR6hJAudlxJcmOJXkebVnO02Xua91ey33+q2U222Wqg5l6c2nKlaRVPMjNVyMhPgufdvBMT/QVJR6qGWkrqVkZGbramnXUAkBBsXhWDgwsioAALUFw/xjgx1RwU5hHrZB3t6wUKK62tOzs9Gp6bKq2qGhsdr6lrqm9rXNrYOT89mlxZ3D/c+fPowPjs+v76wsLxAZtEsneyHZ2bevHu3+/L04Ppm+fgkKiNNxcFa29fFLMJXL8hF28dOzdlY28XELtjF1stWTvWRqLSQoDD/j/f+6R/+8e957v2jmDCPiuIjW6BK5eNCJyKzE2kl6Qk1+anVecn1RSltlZkDzcXzQ43Plwav9xfenKy9Pl4FMue7s7eHyzcHS8Dyrdm+7bnBjek+rvvubkCBzHRvw0BTWUtZZnlmfC4bYG9iXiIpg0VMouDiSaAneUCZMai4WAwXRkEqjSeh6UQYORISiwmNQYcQkAEYmBcG6g2gJBETGI0NIuNDyYSwWHxoTGQwDukXEewc4Gnl527uZK1tpvfUzlzdzlzDRFfB1U7P38PSz8082McGWAcR6o4M8yKiAsmEcBYVm8iOTU2mpiXTMlKZ6SnMOEY0KQoViQnFgUGYMCxmZHRUWCTGP4oYQsAFwSDukXC/BEYkmQDFwQOj0WGAxsBDoyICIyN8kRAPeJgbKsILC/elRkEyWZGduYkjpVlzpTkLxdl7RXnjXgFrTp5bvj6beoab94T274m8FBC/4JcEgzCDjoru3/AI3/CAgeKu+IXP+e5f8gpdAyTKL3IiKLF3X2JdRHJNWnZZ9umEoe4CKmQWD2+PCC4joTJp2MxobE4MMTkSQwwLDPd2DrCzjA0NJgUFjMazXqARo3yC1/wSN7xilzxipwLiqzKPy0QFdljYLTJ8WUzi5kfRGzACiNgJn9im+IMyQWHdv/vHn/7jP0oLS6AiItbXFiZHh7pb2wAkHe0ba63vfCylqKKor6tpCiCptpaxjraxoqLG48dKUlJyUpLyDx8qS0jIi4vLPXigJC4OZJ5ISipISiiIiz0RFwM/iorICvA/4OOVBFKh+49EROWERGRFxGUVlbX1jSy1dE00tQ00dQzUtHSfqWlq6RqYWlqbmlvoGeiZmJnYOdhaWJnZ2lk5ONjaWFkE+HgE+3mgIoJiCbC2hqJvPx+9v9w5eL755fDkdW1zs6DkmdCDa16JMz6AxcXXeYXGzMx/Obm8Pnp9fPX1/OLr+eW3s8uv51dfL66+nF9/Orv8eH798eLm4+Xtp6tXn69ffwHS2zdf3r79+vPP3z58+OXjp18+fvwO6KfP3z5/5Ubn/Ma1fmDbKMhPYHLHfVzy+39nqv8cSf+8Fbg9mAXSb9++fvz66cPHd6/fXF/dXpxeHR9eHr24OT18c378M9hcenB9snt1vHNztnd7/eLt6+NP77lIyg1t/x10MgXa6T81lIKWGTwSOKL1vyx3XPgXlN877n+X/xHhFjqw0+Hu2QafebD4AYWUWyTB7HeglgcWiU/vvn/7ejk0MGZusSMoBbwZr/lFz/mFAL3iEX0uLrvhD3k9MnG7s3e+s3a+NVvHoRO8bXJJET3lcf3V1PGa2Jma6OGKyLpknwqqdVsyAEBePdnOXZmOnck2jQzDOppeE1O/gaFbS9VpZBi0J1r0pNoPZbmN5npOFPrMlQet1oXNVvlNVnjMVvtMVXhOlLrNV/tNlXnMVPgsVPvP1wROlHkP5rt1Zzo2JVlWscyKYg0ykGpsiEKMrzTWVRjrKopwl0b6PcMgzKBQM09fXStfTX+sDRpqkGir2K0gsyUmcSYgfAkgKY/0q3ugS+pjPtGxB7I5hnqBrhbaQbamKE+/JGxQFtGCHKgWbm9LDrGNCbbAeVrhPO0jfRzx/g6EAGuUmzXSxTE2wBznZQB3tY0KcYoJs8f722K8nDB+/iRYGDXSFwd1DPeyC3bygLtFRPtAMPZh4UZMsgObaMqEPE2GyKZBJPNgEu1U5YVc8+0y+/UCi8Usw5EElS6KXD9dqZv0tD1Kvjv2SS9FfogpP815tpynvlOmc1BjcNZkBgDoRavNVbvdWavlUYPJUa3xUZ3hcaPhTrXOYoHycp7SfpX2frXWbo35Rq3rYrXni27UXgeik2NTQTUsphgXUMyrU73LUwNy4/3yU6HZHGRJfgyLEWak94j/p/9gaaQID3Wxs1C3MVEN9bEN8bYxUJdRk+U31ZJ2MFHwtFchwO3zOKiqwujyPEJlQVReGiI/DVmUiS7KwhRmoIoy0EC+JDuyGBzTCc5/r8iNKs7A5yQhSzOjouDOHjYaEG9jVlRQWRY5m411tVCWE/87Uw1JAD3V5O45mMhHI92x4U4wf0tYgHWIh1EiJbwqn1GeQ+2sS6spYuSmRDZUxhfnxXi5aDyS+kdtVRE0xCaVGV6dT+6sYVdkR6fRgnPiI4pT0fkJsFIOtigZkcOGVgCQmobITQ6rzkM2FkQ05Pg1pjkOFbos13oulNlM5+jN5OsNZGgWxSpkkHS9HCQfPf4HKQUBef2n2s6mem5WOm4WZgGO1iEu1sHOtsHudsHuDhAv21AP+3AfF3igS0SAOzxY38nGxMm+oLpi62B/bWtr78X+wenl6c3rs6vr6eXV1Jyc0tqq+vZmP0hgYVXp5u7O0vZWW0/P7OpaeX1DTEJSallF58w0KSfjiaWxsoulCcRdP8BRx9tS2U5bw07bOdTZL8LDzE73ybMH94V+5OH9g8wjCWsr/eAAlwRmVGlean1ZVkddUVNFbmtlblddwXB75exAw9pkx8nmxM3B4uvjlffnm29O1m/2V24OVk63Zk+3Z0+3ZpbHOheH25dGO6f6Gie664fbq3obS7pqC2oKUgpSaFnx0WlMYgYrikPHJcQi46LgLBBGUaxYNJuKiyODbBpHRidScQlkLAUPJWHDACUiAqOQQVGoIBzCDwf3i0IHx2DBQaUkXFgUNhgD8w32tXdxMLS10ATUwUrb3lzT2ljNxVbfx8XMy8kEEuCIDAMqG97AhiR8GBkPoUZFsGnY1LioLA4lK51KpyKj8BAaGUuOReKwECImnIgKI+HhSYwoTkIMhQjDRPgQUf54pC8W4kVABDCi4VGRoWhuAy0+3CsyzCMy3CsKFcCIgTNJ6FQmoTiV0V6euVhXvJuSdJWft4NEzBobvzCzXhJ9uCYgvswn9JwfYFDpWzCSiPAVUKEFiJBH5M1PIj//IPzmnigApmf8wqf3RY75hV4KCB3wCW3KKE6q6nUbGY0F+w1Fho9zKOsdpQvtZYO1eZUFSYWZ8QVsej6TnkOhJERicCH+ARbmKDfXjFj8el7G8/CgMQGBG0GxV7wi1zwAd4rOiku3PpXfQIf1Gagt8wu95hG9uSd8wy92xCe2KCPHuMer/0d+WdFHFgbmwX5+89NjK/PTrfUN3a2dE0NT+ZnFUqKy2uqmWurGAJLqaJtoaRrKy6soKKg9fqz46NGzp0+1Hj58JiWlICPzDKBSMTF5KUlgufoDaVUJcUUpSSUgIy6qKCIkB0CqiLAcsIK0tKKQ8CMpaQU1DQNdPVNDYwBATTS19DS19cFYTQCSmpmZW5hZWZvZ2ltaWBk7Olg6Olp6ezgQI2GkKGRmKn1xuvft7YsPt3vvLreP9zY/7uy+Lq/qEXtwAVicn0Qv+CQueMXW+EWHzGy+n756c/P57NW3m9tvN6++3b7+/urN99dvv7/6+dvt2y+3bz+//vnL658/v373+c17MPMzOE7064cPXz99AtDzn/W38aLgjCXugl8AYweiJJfruMYRBL87uOSayP+W3K0Dbv2bAFuDPAmYUnBo3NfPXz58/Pj27dury+vTE0BvT09enR3fnh69Ojv8+erl25vjm6sXF2e7N5cH799fcZH0E0DLoI3mdltyAZo7nBQ8yv+3O+5/O5ff5Xf57xDwsQGe9d/GaINUyi08IJICOQBIwYZSIAv2ZXz6BCw+7WibFBJ/KSh+KSB8xisIVP2v+CUO+SXm7kuvQZBvJ+duN9ffXxw/nxwvpJNiw9zTKaFd5bTRGuZQSex8e9J4dWwj07WRbjuQ49OU5FjPtmthWzfHmTbHmbSyjXvTLQayrEby7aZKXOervBeq/GbKvKbLvOcqfQHunCr3HCt2HS91Gy9xnSp1X6zxn6vwnSz2Gs516c1yakmyqqYZFRI005HPOIhnHLhySuhTdqhCEkI5A6tWGK1Xk2DXURDaXIGsLITmZwWTmW5JhRh6IQKLtYk3VWlReLwtKnHOL3nDI/HqJ4nXP4re/iR0ICg+KSuXpK0R7udiEeKsHuGgT3DTwzlrhNnoRDiaYH1MUK6G4bZWcGc3or8zIdAswsUG6+VACjRAOhsi3JxJUOfoMAdcoDcp3A0X7Aj3sw31tg32dIcHIuhYei69vDOfno4NjLBMTg5NpLoQQ1Q4GN1MNHDmEoVI6bE0g80y2/lM/TG2SlvMwybigwGG6jBTq4ek1kdWHY3TXMszPa6z3a82OW0yf9Vpc9Fietpo8rLRYr/aeK9af6dce7tE80WV9mbps5Vi5c0Krd1ynecVOvvVhvsNTnvNwTUM42Ky6Upr1HJLdH2yZzrRIp/hUsT2K0gKzk2EZLLDM1OQ1WVMGNReQuRv5GV+8nExsjB4KsL3NzKiP2DDvZmxiCBPKxtDJa2nItL3/8OTB//obqeSwoI0lDMKM7DZyYj8dHRhJq4oC1eYEVmUiSvLjSrLJVbkR1cVkkpziCn0kPKc2JoCGoPgxyaFhHgYyIn/ZK7zMNzXgkkI7qzJrMmP83PS11cWc7FQjvAzC/U0QAZb5yTjaotYJVmklqoUIJObjKvIpxVmEMP9TCNhTjXlrO6ObDYzTEVRiO/Hf6f46J/sTGRpkZ7NJczmYmYWE5rNiChLxZUlYcs4mNwESHYCpIiDAq40JxFamYNpLMI25IWXJjjWpdgPFXsO5Tt0pRiMZBt3peqmYeXSSEawEA1DU2kjR01Nex09Twtjf3tNd1MjP1sbiIs9zAOAUZsgd3dkiCPUzyLIwxEW4BwR6IYIdQz190PCcqoqNg5fvDg63Nzbu3r/cf/iqrShmZbMCUGi3IOCPIL9Xfx8SmqryxvrF7e2Lm9uOwaGTGztFXT0jFxcHUKC9Vwdn9mZqrtaqnuYq7kY6XmZaDnpatmqO/ha2LoZ2DjpObgY2djq+/raM5i4osKkyrL0usrsxqrclprc3uaSoY7KmYHG3cWhs935s52py+cz1/vzAJLeHi5zZ9DPX71YuXq+crg6tTs/sjk1MN5ZP9ZeN9pZ21Fb2FCSWVPIKcmMz02iZMTHJNNwiRRsIhmTQsMB+bhoJJMIB2CURcbEUyLZdBwjBkXGQ+nRsDgSmhWLBFtGEYHkSAgAo9Go4BhUCD4iABXmhQz1jAh0DfG293W18HI283a3dHU0tjBVtzLTcHE0cnM28XAy9Xe3hvg7QwNdCchAEg4CYG5qXHQSg5DMJAIkCuTT2bHJTEIiAxNHhsXgArFIPxw6KAYPIRFgNCKCjI2IQYRSsdCEWDQ1EkqAB8Sig6KR/kREQGSELxriGRHqEhbihAh3IyB8yPigRBKsNJHUlpk4Xpw/lZq4zGIcZXDO4ljjusYbhmYrj5+u/Sh4/OP9V/dE3vCKXfOLX4J+6cWueMUu+YQvBcTOeEEHTG94xH7+QfSSR+xASGJDRHJB+sG8uvKCttqcpsaSh89SDHkyNWGupXRqqG5uum16sm10tKl/oL6nq6a7qaK1LK8mM7U0MYETHUWBQwPMTSH2Nn0VBVflRTvW1quCQpcCIre8wjd8Ymc8otNPlFawsG146KCK0tZ9CdCz6b37N3wiR/zi04+fMCWlbaTltZ5q+Th7B/v6zU6MAEjaVFM70NU3PjhJItBEBKR1NMzVVQzAVlJNo2dKmlJScgCVyssrP3mipqqi9/ixsrS0guxj1QfSSiLCsg+klBWf6is80Xv4QP2hjIa0pPoDSQ1pKVVJiadysppyjzUkxOUBfpWVVVFU1NTRMTLkzqnX0zc2NDQ1NbUwMQGI1NTe3trMzEBLU1FPT8XMVNPO1oASg6gpz+5qrVia7X9zuf3x3dGr07W35zune1sf1tbelpUNikpeCEjc8gJIKnbJI7oiINFl6fDL9ce3t5+u3n57/QYMqvTz++/vPv7y8dP3D59+ef/p27uPXz8A6aev7z5+fv/p8ztAP356/+HTh4+fP30C3Yt+BQ0ad/Yu2EL65dv3z1+/gRHkv4LulsCZFP9t9vxPBTSd/4JE7xpWgRQcl/rbOABu2yZoXcH2WICOP7wGW0wvX55cHh3enJ68vjh9Dc6COrq62L+6OHh1c/rhw6vv3z5yfeAAm3FbjsBZTndI+iv3eL8j6e/y1yjAYw0UFq4PKG5FDARTIP0G1Bq5zaTgVKc7J2xAafh2fj5j67QuIPZSAHQIdcknds4ndiogdSgoNS3yYC0k/OfJqevN7TfPjzdGRjlkND7ENi8e1lue0J5LHqtO2OxMG8gIb2K6DuQE1zEdGlh2fWmuQzkuYwWuw/l248X2E6V2CzXOc9XOMxWO0+XO0xXOU2UuU2Wus9XesxXe06VeU2Vek8Xu44Wu4wVuwznOnSk2VWTdEqJGAU4tH6eeg1bJRKpk47RLYk3qaZYtbIeubK+xyqDhUt/tbsLBGHOkHt5VGz46ENXeEds+kJ5ZHxcc6+3mqU82Vut6LL8jJnPOJ/LqnsSbP4q/4hU94xPaFxUfkJKtMLEM83XUDLHSQtrrox1M4c7mKA8TlIcxxMEK5uRDDwmJhzuhvXSD7T1YqPA8sjM91AzrZUcMdo0Jd4sKc8EGOSL83NEhEDKekplc2FzXMd0/uDY8uNLHyo3xCbdOycAkxAWHeSnTYLopKK3UiCeZUOl2uspkun4H6VEP7XEP/Uk7Sb4JL9sVqzbBNhuk6QxQ1TfyrM4bXfYrAQw1u2kzf16mvluqvl9ttFthuF2uvV+tf1xn9KJKc7tcebda+6jZ7LTZ8rDW9KDG4nmd604TNNpTWkfy36cT7HZGsiebWFVp0ByWfzrNLy8pojQbn5OKykxBFeXE0EnBmioi4oL/wVxP3tFCw8JA0VhL3tvB1N/V0t3OwMvRyFzvifyDHw00HzBjQwsyiZFwe38PnSRmWFk+OPW+MItQkhtdUUAuyY3J4WCSWJCcVExGEjIiwJSC805jwV0tle2Mn+CgLshgRyN1KTnxf/J1MshkE1LoqDQWNhrljQi0yU/Bd9SkZiagqgsZjeUJRZnRXQ3p5EgvT3s1Ms47gQ7xddU20paAhdnU1yQO9RUlMCBGOtIPxf6DrNjfWmpLh7rpxsJdSlPxrYWs8hR8cQK6KAmRTg/Iig/LS4Klx0Ey4iG5SdDKbExdHro0yac61bMj368l06UhybIr3bKWpcdGPk0gGqHhxk4eWu5h9kZe5rpeFkaB9loe5qbBDhYhDrbhbo7h3lYB7vZhfvaQADuIfzAFF5OVlFxZXD/aP7mz0T8/09DXTU1OxFLIXeNTx7ev86rrHf2DrN3dcTRaWV1NWkFBeUNjU0/vyu7uwPhEFJ2ha2aha22tZWOtbG7y1FRfw8lC19NKz8tS20Vfx1nb2E3f2svAH+rgH2aDjPSMS8Dm5rKqKtPq63KaGvK62kr7Oyv62svHB+o25vtOdqZfbk1fvli4PV4BkPRibxpIj9bHTzYnTrdmLnYXT7cX9xbGN6YGF4e7hltq2ysLm0tz64vTS7MSspMomWxSRkJsKoMAaCLoyAnOIMJYMch4Evpu0hKVCKPHIgClEKExuLBobAgRGUiPhifScWQcBI8MpEVFgBmYPy7cDx3kGertGOhu62ZjZG+mbaKrZGGk5mxv5OZk5uJk6u5qHuDvGBzkAg3x4M6CDyXjI5IYxBRWdE4qvSAjDsiwafhEOiGBigMyNCKMhA6ioPzpONDRKR4WQMaGx0Wh4/BIOjaCAg8hwQPJ6CACzBsPB1tJMTBvFNwbEeGBinCLjPCIgnpT8SG5KeTGXPZEWdZ6UdZ8LPElk7Vq7bAir3z0TOvgsdIav9gOv+gev9iZkPSNgOSbH8Ve/SgG8ijv/RteoWtekXN+sCf9SFDsQFD0QABIpZZFpRdUVEe0dTpszEbo2OFU8jiHMV+SvdHdtDXVu7zYP7/cPzrWMthXN9zfMNjb0N/X1NtZ19FU0VRR0Ficm8WkxUdiI1yckO7OG72tl3FxK3ySlwISFwJCl7xCAJKe/kFg3dHx/crI+8aKST3DTQGgLi1+A5Axz/0jfrHxR0+SnighTO3crNzcbFyJGMz68vzM+EhLXf1Qz8Bo/3hoQASApHpaVmrK+mrKevq6ZkqKGhISj+XklB8/Vnr0SFH5mdYjGSVpySfysurSUooPHyg/kdN+9EDtgZSqtASQakiKqT56oC0p/kxURE75mYGqipG0tOLDR89UVPVUlLW1NPUMDExNTAASNTcyMjEzszAxNtbR0tDX09JQU1JXlXNyMCFFR1SUpCzP9VyerN2cbbx7c/D6YvPm5cr14crV/sbZzs7nxeX96Nh5IbELAXHgJp+BwyGEl0Vlpki0X15//PD60zuAQT98/fjp28fPAFSCdAm2doJDzb584fqx//T1M6Bg5jMAo58/g8M6wbGd3759+foNnDP0C9gs+vkOSb99//SNi6QgW4KNNf813vtnAW3lnzJ/FhBA/xlJwdlSYB7ARxAqvwNHBncMnOunz5/ev3t1dXlzdnp7cf4GyJyfXV+cvLk9e//u9svnn799/fj9GzjXHticS5/chlKw1QjcFfeg3GP/l+SOC/+C8tePpH/1F/i/X+5uKPCg/wq2k37jelYDn3iwAAALwAy3Bsmt4IGQCpRfoML3/ufXM/OLts5rAsCbQuqGG5DznE/8XEDsUFByTkhqIxTxqm/szerexfbu1nh/BgWFDbArSMAN1WUOV7C3urKnSmMGc+B92eH1NOeuZM+JQv/JEu+pMvfRIvuxEpvJcuu5GtvJcouhAuOxEqvFevf5GpfRYruRYsexAvfhbLe+NKeOJJvWePPmOLMGunENxaA8Rrs8Wqc8Rq+KYlzHNO9Ide7L8xkuDpivDFuph8/XRcy3hI/V+S20QJfb4aM1AYONgQOdYT1dxMJSPDom0CbQ1sTPPNDDgmmg0y4nvysqfs4rensPeAmKX3DjKb8QkJyUUUjR1/J1M3GO8rMlB5oiXHzi4CGp+KB4TDgbh8unYjKjHRHuesEO3mw8vIjhn4qxjQ5wpUJDk6IcsYH+ZER8eVZpd3PT2PDQ8uLIymJdXwu7MCkQH2DspmvjbZSSE5vCiYwINsEG60YHqHBQmqnhj6qjFPvi1Tspst00uXby4/54tV6aWg3qcWe0xgjTcJiuO5tsuFtsc1Jjc1pvcVip97xUc69E63mF0V6l8Wap1stGk9tO26NaneMGnaMmo+d1hi+qTQ6qLfZrbFZKHM+HaN35COMnEppSf8eJ9ZrrzZvoyi5IRnLooUm04OwUVHoSgpMIz0nHFWRFw0Pt5KV+eCL1U6i3DSkyxNVGz0RLQV/1sZaStLmBIqDGurJezgaJTCQK6iAr/fd6GqJZKdi6ioTCrGhAS3LJWalYZLhdiK+Rt6uWt4sWJsLR31XHUl/GzljexkjO3kTB30U/gRQe4W+toyRqY6jg7agH8bHMSSK2VKXVFLIaSxP6m7NLMmMK04k0gq+LtRIzOgAPczLXldZ4yhfqb0rCe5voSpnoPyBg3GorE7rbsuNpoaY6kqqPf3Q0feJgKGugdB/lZ1HEjqzOiC1JisxihnJo/hx6YDozJCshIhPQOEh+EqwoBVbADq7JCGvOg9Sl+zSke7VlupbRTRIwWjEIPSjE2N5d28rL1DnC0wbiZhbibBzoYORna+htZRHg6A4P9sXCIeQoSk5aTnNt+8LkyN5a1/x0RV9ndkM1JIbgHOzv5O9taG8TgsO3joytHp009PRllJXNbW1v7OwyUzkwHKGxq2txY7O5uzsYBjOzs7fz9lK3NDNxd7AN8NB1MjPytLL0t7HyNbf1NwvBehLoYYxEBDsFnZtPKiuNb6jNaG/J7+8pmxxrWJzueLE9sb81/mJz7OJg4ezF/OHmxMn29Mud6cP1kdOtibOd6YPVkc2ZnoPl8aP1GYBE++orempK2ysKKzKTS9PYhSlxeSmMrERKIg0XT8YkM4hAhk2JBPI0AowRxW0ZjUXFkdBUQgSFGEEihkci/NERPkRMcExkGCrcixYFS2PHUAjQSLg/CQfBwfyDPGx8Hcz9HS19nS19nC3c7UycrQw8nMz8PW293Kw8XCy8PWygEC8UMpBAgDLIGAA60+JjCzLii7IS89JY2Sl0gE0pBBgJByXhImKwEFoUIjYyPAYVTEYHU7GhFHRYDCKEQYDRMeFUREgcNiIuEkrHhMaiAiPDPSNh3miYDzTUFR7hHRsDTWYTKxJIfXG0iZyknerCNXLUS3zkYWhw/5MnC0+erguJHf0keP3j/es/Ct6C7zrRMwHxc37xK16JWzC2p9gZn8j1fdErXsGLe0IAj66JSs7LPJyQfDCpojpmbtpubT6JjpgkEadykmaG6oeH6/o7y6cGG9dm+9YX+sdHW3sH6pubi1obSgY66oa7mof72kcGOgYHu/q7W4bamrpra/LZbKy3DynEf2+o7QgbufsP99/wil3wC17xC9/yip3/IDxpZLzQUvRhfnzBxmkF9CQlfsMrcsMn9PK+6JiMXNYzTYyFY7gvxMnSIZHB2FlfHhvobweqPG1d44OTns6+j6UVjfXtNNWMdDRNbKycdXVM5OWUFRU1ASqVkpJ79PCp7KNnj2QUHz14JiWu8OiBsuxDNUkxRRlJFWlxFWGBJ5KiynIPtaXEleTlNZSf6Sk80Xj4UAnAWU1NQ3U1HV0dA3MzKwtzSx0dXQ0NDXU19afyskpPZG2tzLCo8JyMBIDCD5/Pvb3evj1fuz1buzxavD1dfXO+/vZ8683LnYsXWyc7zz9Ozw/JK70QELvkA51kXfCJXv0kuCyv+On5Pui06SPAeqC1AuiP25ACyt2gUG44+M9g+luG27bCJbjfVgcMHbfNkQugAJsC63wCPdL/8hlYCBq/O9v4Pyp/Otafmkv/dHgwf9fvDvZLgqNDv336+Pn9uw8/v/nw89v3b19/+Pn1p/dvPn/6+evXD795OwVPlbs3rn779iv3Eyh/+v9fEC4W/iXlrxNJf/sluPKvMuDXv8v/rHBvJoif4KMPBkb7BawkgpU44JtvdyGewELLLUBACQaK1+dvn37+5cuX25mFeWunrfsyV3wPrnmlrvkkLviEr/hEzvil5gWkN0JQt51DV2sbn06P5rpbEnARuBC3piL2UlfRcmtmf0H0Yj2rJxPWwHDv5vgM5XtPlHpPlnsOF9mNlFjP1dpNV1pNlJmNFJuMlVlNVzmNltj2ZJt2ZVp0cxxa4+zrqZbVsSZVsUY1ZOOqWIMaslFbglU3GP8JoFu/yZKA+drwhcaIufqQhfqg+bqgiSq/kWrvoRqPkVrfoUrPoUqPkQbfzhrPuvJANMrUxUXf2FLf1M7IJcDJz9eBZaDZLftoXUz8TED04p7YDY/UDd+Dc16R58Iiw48eZelp0kkwfybcCOVOqE2pWR2oXuzjtJfH1+eyqtKCaBHmEe7mWH8HSogbK9yNAfVNwPqzsIZBjqzKzL33l2dfP1T3dKOpVFgMwRcW7Bzk6hTi6BRih6bAUnKYNBaWTgmPQbsQg/XTIk1SwhWqo9UGk/R6GEpdVLl2yuPZPJPVYru2GKUq+KN2ovIU22QyXm8mUfdFieVhmcVOvu5Ruelxpfl+pflBrcVBncnLRtPjWsPn5Wr7tRoH9Xov6o1eVJvtV1nsVFgvFrpcjrK/X471VCdYqktrPP4hjug32JbT1ZBemEFkkgLZ9LAsDjYjBZWZii7MJORzoiIhzoZqUoZqMt4ORnam6kaa8tZGqkba8hpKErZmqtAQR0S4S3iwnZnBYxM9mTgqpCiHVF+ZmJGMhYXaMEghsXgf1ad8Omoi7o4a2qrCjtbKdKIfOsxW8ym/k4UihwlHBtuFepml0OAcJooAc6cTgmqLE2qLEoozyKVZ5EJONBHm4u+sHeZjHBFgZqknY6Qhhgi2wkDsNJ/yKcv95G6v5uWsaW+h4GSpiEe4ttakdDVm0Am+ZpqSNgaP/Bw09RQF5EX+wVLzcQzUKYMWnskKyWAFZbCC0+hBafSQrLiIdAYkOz4iNwGazQopTAqtSA0rTw6s5gTVZ/qVJTqTInSg/ppYjIuVk7aOtYZ9iJtZgKNpoJMD3NcxwicoCh5XkFba3lw/0Nu7ONc5N103PNA4PpJQVuATidR3dTDzdjH1cHIM8glAQG08XU1cnHyRyKTCwua+/oH5+eG5hYzCYhIrvrmrZ2Vn++rVq8tXNy2d7bR4FjIKZ2BvaeZq4wnxdQ529YJ6+SG9oXi/mDhECgD6BZScAlJZGbOxPqW3M39+smlvY/Dl/tTp4ez54dzF8eLp/uzJ3sze2sj24sDe6gjYVro9fbg2erI58XJrcnehf7K7bqyjuqu2uDY/rSw9sTCJWZDEzE9kAJqTQMtIoAAkyoxF06NRCVQ8PRoJICD3I5IRg+Km6HhKJJUIJxOhMcRwLMIPA/cFkDQ6MhSPDATAFMjAQ9xDfR3CA5z93CxdbQ3crA3drY3cbY097U19Xa393W2Q4T4EdEhYkFtooGskOiQpIYbFJGZnxVeXZ5Xnp5blJpfkJOVymJz4WIBQgWMBPApQKZABkBRQEEkxEHIklBQZHosOI6NDmYSIWEQgIcyLhgxmRYaTkCG4CH90uA8S4gPkOTGYqtS4zty02bqyLQ5nE4LaxSAOYaErj588FxA/EBLbFxTeFxA8Ebx/zi/4mk/oNa8QN7qb0CWP8DXAfLxiV/dEz/jF9wVF94TEgBrsc4kHixIPJo10hhzMB+xshpDQ/qy4rqLU8aby2e76lanu5bXBgaHa4b7qqeHGkd6ameHmoZ7a+obCyqqcro7a4Z623tamwfa2zqbG0pLi3Iz0LHZiV239WEdnHByZikEej3evhwU//6PIa4DJ+ARv+EVueUTPfxTr19CiuNuMsqjTFg4rfNI3fNLA6V2BSCoy8UC2VMuQ4uJFjozGwZDVxSUAkva2tzXV1Ha3dQ31jjhau6ooaFuYOGupGxvqWTo5eBobWak801JR1lFW1gYdQj1Skn2oJPcI0GfSEvIPpRXlHqrISCpJiys+kHj2SFpVUU5XVdHo2VNdExNbDTV9acnH4mIPHkg/VlJUUXyqrK9rYKBnoPj0qYy0pLqairmpiaerU0oCY3y4//Ro+9Xl/tnh6un+wsUh8IjOnB/MXxwuvHq5+vPZxofL5+/OD8+f7568OPwwszQt+uCKB3TCCtQBrvjFz3/kn1d69svN689gMCWAPrkscNdkwm014TLlZy5c/oaY379zU9CnDHddbsI1f3dIemf+gBXADe8QkPvt3Tr/U8I9FmhNv4JdjmDjJti6AwiIqOAf+M3XL798+fz96+evYEvuhy+fPnwD9MuHb18/cZEU2OjPewKzd02kd8r9Akz/c7njwr+ggEgKXupfqYDt4Fz57fPv8r9G7u4nUCyBcgsoUDjAYLpACQbricAf+D1YyAEFKppAjRMM5guU8A/vv335cjM9t+DkucYvdcYr/Zpf+uLe/Ve8wkA9/iW/xKTIg9kwxIfl1bcv9i73dkaaammYEArat6WQMd2Y0ZNHWmnmDOXjG+N9G9huTYkOvTluU+X+kxWeExXO09WOIyUWI0VmQ0XmA/lmPVlmrRzDBrZufbxBE8uigWYNaAvLtiPRoSfVqSfVfiDDZaLAe7bMf6EqaKEqcKbcf7YqcLrab7LGc7rGfaLKfbzaY7zWq7/CuavEqTnfpiHHsibdJIusGh3y2M9aytFCydxY3cJU097TyinEKcDdjGyo2qIgsyEudson9opH+pbnAUDbx/f5nouIjz6Sr7S3hvrYqgZZOCdhcyc6+o/XmpZHi0bbOB1lEanRpigPfaSbMcbNOtrXmRrmxUQ6R0EsoJ6hDFz73Oj+z7fVXV2O/gE27m6xCTRqEjWznJNSlJBRmkqgRobDAxm0yHgKLDHKJyvGKSFUuZygMZRqOsjWHkvWaKfJDaWo7dQ6z2WZtkYr1KJk2vBPBsiqI3SNWbbOaprRfpHNaaXLaZXzbonZbqUJgKQvqvTW8p6t5T15XqV63GR42GR63GC9V262Umg+neu41RLz4eXw59vVgbYcRxMFWfE/RqHcO5uyetvyK4uZLEpYRjK6uoSemYTMTkLWFNCr8xgJJEiQh4m9ibKdqYqhxmMz3ae2ZmpWxsrONlpBvlahATaxhAAWJTwnLaq3vQCPcsfCXcKDrOUe/JOp/mMU1NHDScfJRs3c8LGKAn+Qt0lzZWJ3Y3qEv6mXvRqHAStIJVIi/bLZuLYqTlNpUmUus6Ygvr6YncXGedpqqMtLyYn9g4LkH55I/aOTuRI9yj/IQ9/ORM7dVsXOVF5XRUhLScBcX8bR7KmtoZyd0ZMYpHtNIbO2kIGHOukqCSpK/6itwPtU8odnD3hVH/7gbatCwTqkUH3yk6FZ8ZBkkn8yKZBDDc1kQnPiI7IYoWlU/xxmUCE7tDQFUsoJKuEEktFW0CDjvGxKdj4bR8F4wvx9I8PCKJiodFb9cNfI2tzOxcnNly+vvnzdubqKLygw9/I09/G09PM28XI18XTxRIQ5Bvva+3u4Bvs6+ni4hwZZebo7+vtllJS2D490Dg639vb3DI++OD5Z39qamZ0ZGh3o6Gld3Vwanx9HxmDcgzzCMCFwYjiVHUVPIiZnxOaXxlfWpNTWp7a3Zy/ONm2tdu1vDd28XHh9unh+OHO8N3G8N7mzOrC3Nny+v7C/ObG3Ovpyb+50b/54c/rF0sjqROd0f11fQ1FNbmJhCjUrLrYgmV6UykqlEpJJuNwEaiaTlM6ISWFEs0hYCgFOJSLiyJEUgAIjodQoBD0GRYtGAh+BPJtGoBARMXhIbHREND4shgCJJUTg0cFIqC802N3X3dLTyczH1dLd0cTV3sjD0cTHxdLXxdrb0SLAzQbi7xoR5IGFBcbiobEEWCIrqqyA01pfUlzAycmIK8hKyE5mpCWQuT31hDhSJHAmXG/2YOMoQMYAjBJRISCVYsLJWGgUIoQQEUhCBQNISsWGEiJ8saGe6BAPVLBHDDI4mU4sTmH2JsevZ6ReFOSvhEMPofA9c7vx+1JTkjKzEpLH/BKv/ij86ifhG17hC4H7FwJC53z3X/MK39wTPge90wtf8whf8YL95hf3hPeFJadkH/cqyI0ZGQy72Ne52PSTUVPpjMWcpLmGoonxpun5rpnZnsmpjonpjsm5zr7eqsnhxonRlrbWsv7ehonx7qHBjv6+jr7ejprKMk5SYiKNGY3CeTq5OVjYWBua2RuZV2VlD1XWVMezTobbNyBB2/eEb8B5/ULAmdzwiZ78IDJtYoG2NII9etitqrsh/PiSR/KaVww4vZeCImMycuV6pvlITHdD43hf78zoyML0ZEt9XVVp2VDvQFdrj5mBlY66iZWZm46GiZG+la2Nq6GBhYqytqqKjoaGgbqK7mMZBRkpWfnHSkoK6vKyyjJS8o8fKCrIqso/UlF+qg1QrL62mbaaseITdYUnyuJiUpLiD5QUn4mLSfDx8AryC8g+fKitoW5uahwc6JuWyu7t7thaXbg5Pbg83T95sX62v7GzOvl8fQJ4OM/3566Pll+frr893Xx3vvvu/MWbk4Oznb2z/YPPqxsLIg9egUgqdsUnfgFG/xeafab6/eY1d5Am6BqJa6UAEwbYqS+gsyQuj95R6bdfPoLWDETST6BTQ5A/QQUbKe+YDuA7EPEAXATMH+iTG1CuTQTkfyVscCfy/xlJwfMAfemDh+OmoDtwLp4C6bcv3798/lPIUu45/OsTAU78vy13XPgXlH9G0r9WbvudR///IHdPPFASPoOuSL+CFbePv/z62wDvb79yCxBQfMF+DaBgf/vlExdJwSL0+cP779++XM3Ozdm7bgg8uOSVvvhJ+DWvyBte4SseoedCEt0P5H9u7Xi1vPjqcP9yZ3OwqZyBCSAE29ZnxIxWJs03pE5U0TqzYQ1JPuVU22qmbW+251ip70ixy2ChbXe2cVeWcVemSVuqUWOiQWOSUXOyWVOiWVuidS/HaSTHY6LQB2TQyoDpEs+ZUq/5Cp/FSt+FKu+5Kq/ZCo+ZSs/pas/JGvepatfRSqf+cseeYofWbOt6jlkp2zCTqhqPlSX6CIWa/RBhIxlgp+DtqOHlpGVvr27qqGHuZ+YdYM0yVWl7+nBXTOqSV+r6J6lLwAAIClwIiL4QlJySepyiqWzpqAPGGsUGwXPZsRVZIalkhxioIdxLB+ZsGOlugHY2xrha4n1tCUG22ECPWJgd3M87ElrR0372/n1L/0AoCkmKo+WX5faMthZWZcVx6BBkWDAkAIdDUGORGSxENtU3yks+E/5sKM12MtNyOtO4hihVRRCZzTNaLbacztDvoylVhAu1YB+N0DVHyRozTIO9XKeDIo+X5V4b+aarhbovaoyO6oxfVOi8qNA4rNU6bjICkPSk0fZ5peVygfl4pt1qI/HNbsfH6+VPH5+P9hT7OBupPRVEhjt3tuRNDNWU5FGTGOH5nMicJFRuIjIPTNEA4dUWxWXEY1KZ6Gi0PyzEGQ31iML445HeWIQHOSo4kYWsrUhuqctoqEq1t1RWVxJysdPQURN/IPZ3ehqS8DBHDMxVS0X0mTxfHBlSX8ZqKmMWcnAcBjQzHtFQEtdYyi7PpuQkYpNI0EBnQycTJQLULTeR4G6loSYv7Wqphg1zsDaQk+L/OzTEbqAtNxrlrqciZKguZqH7wEhDzExHyt1C1VxTRvnBT2Ya0rFIz9oCZlUeI9zH5KnUD49F/r2HzTM2KSDc18RYXcTTVi4GYZXODMyMC0mjBnIogem0kCwmJIcFzaKHpZEDM2hBeXGQklREfnJYZS42MxFGRHt2thSfvNw+OH3ePz3UPtY7uTq/d3a0uL8ztb5y/enT1fuPF+8+rB2dFDQ0EhPYblCIQ0iwGzTMLtDXJSzA3M3eHeKPo8ewOIn1nW3snHRyYvzOwX5bf19qVs7eweHN7eullZX8/JysrNS8vDQUOqyuoWRmcYyRTImMQTASY9ip5JyChJKylIaG7P6+yqnxxuWF9u213rODyZe7Y6e74xf70y/WBrYWe/ZWABgdWp3terE+dnGw+HJv/mBzandldGWyb6izuruuuLk0qzwzLj+JCjy/WXFRqdTIgmRaWUZ8YiyagYOmM6KSSJEJ0Wg2Bc+IxZIJcHoMOoFGpMdgiGhINBZKIsBicaBGR4azyJFMEpYcBY/CQ9BwH1i4FzTU09/b3t3FwsXe2MFKz9nOyMPJzNXBxN/Lztfd2s/dFhrkgYb4RaPDANCMp+BS4mNz0+IykxnpbEpGIjU3lZkcF8uMxTBi0DQiioKHA0ojIhlRaAoeEY2BABhKJcIZMagodCigBFQIAREUhQiKRoUQYUFEWEAsmPEnhPsmEGC5dFx9Cn0gK2UiK+WgvGgNg9pwdTmyd569L7HLK3ZyT/ScX/yloNiRIOjz8ppH7BWv+BUv2Cl/zi98wSP0CuwqkTwWlDoQktwTFN98ILMs+3jtkeyYgkKfq01bmFcnIaIljVpdzO5qyZ8dbFiZaFme65pb7ple7JqYah0cqu3rrxkabuzvrR3qqx+d6B6a7O0ebOsf7Ozr66ytqWYnsOFwpKent6eLt5uNi5WBpZmemaOV42NRKR9rm9a8guo4xmFX/QE6Yv3e/SsB8TM+oZcCwhf8ohe8Um0Kqs7yj23+3f/dKPFoT0zugjvW6IpX+FhItP+hXJWNUz2LtTA2fLC1tjY/M9LfV1dVWVNRMTU62VjTrK6kbaBlbmXmqq9tDiCpmamdmqougKS6OibaWkaqyloPJB9LisnIP36q+ETliawS8PGp/DNNdR1tDV1tDT19XcOn8oriIpISYhLPFBXVVFSMDQ3cXJyMgS90tazNTQJ9vdKSE4b6unc2Vt7enN1cvDx+vnG0s7I8M7K1PH19vPNyb+Vke+HixdLVwdLNwcrrk803L7dfH+++Oz14dXx8vXf488HBzeDwosiDG15RMOI/v+gJr/ARn/jEM81fXr8GrA+Ibned7yBs3iEp2FP/z0j668fvgDUDeBRIATMHrHWHeQD+ccEUbKoEFNjVVzBAPbgTML0jjbv0f1b+vC9ub/1dFuBO8MCA2QU7JrnGFxz4Ch4asK1cGAU3uNv4Ny7lCvczt8kU3B/3/2+f/jO548K/oPw1d9z/OfNf+/i7/I8LeBOB2wgWkl8+AylQGsAeDu7zDpYhoGRzywdQWj79AlAptyb37Qt31DboFurL9ez8op3rlqAUOCmSR+j6J8E3vCIXvGJ7Ig/Xnb1eDfR/2N97/Xznem99qrUS6WFBhTj3lcaNVMX1FBN78rCDhZGNbN9Ssl0ty6GN49KaYt3OsWhPN2tNNW7jmLWlmrdxrPpynEaKvYYLPSdKPGbKPZZqfZfqfBeqPear3GcrXWYrnGcrnOYqnOcqneYqnWcrnacrnScqPUbL3IcKnDpzbGrTzSoSTYoo+nlEjUy8ajxajgJ9SA2VTUSqZ0WbcghmWQzX7GS/2CiHwDBjSJR3ZCIKgXInW2r2KDzeEZG+4JEGDNUVrwgYGYVf4lhQbFxWLlFDxclS94m7uVqYq0qoyyMf62chrurBLnJephrhtjoRtoYoZ2OUhynSywrj70NFeUZBDTwd3OGQ1qHhw9PTlu5eXBSencwcmejsH27JK85A4pDeAb5QeDgGFRpPishlhSOdZRn+ci1Ms54E41aaaj5cqAQt1M54MpqmsZRvtFth3UORa0BJ9sY8m6TpTzNMJmlGy0l2x2V+L8odtsuMX9SYHNebnNQZvaw3OKzT2avWeVFvclhnfVhrt1vtNJXrtNtF/3Qy8HKz5+T58OeftzfmWjARrupKwv5epg1VnJnRuqpCOh3nnR0Pz46H5SYiCjnYbDYim40syyZV5DNLchhl+XFlBXGVRQkVRXFJcUgXO3VDbenwIBt6bGhpPgMe5qD6VNDTWddE79GThz8qP+EHMpEIdwYpNCzAKieVWFlALuBgKnJjy3NiADAtTo8qSotqKEko5ER72WpJ8Pzfj4X/zs5QIdzHMhLimpOIrylMGGwtLOJEP5W6p/KIt66IWZwRTSf4QbyNdZUE9VWENJ8I2urJ+9nq2usrPBX7R+0noiSkZ30BE9gzKtjCSF3Ex0mtMj+2sZwRjXIiwiw5dP+c+NA0mj+H4pdOC8pmhmYxQnIZkDxWeA49LIsWBmSKklBpzJCy3Kji7FgKISQvnbWyOHF2fnR4dvTh+6erV7eHpydTa8udw0O7Ly/OX705vX3bMz5T3923d3k1tLAAiSbaB/g5Bwf4wEJdAj1pqfFzqwuru2vTCzM9EwPJuenMxDivAL+AoOC2jo71tdXNjbXK8uKcrOSG+qJ4FoFMgqVnMRkJhLRMRmVNTn19bldH6dhQ/dJMx/ON0aPtsfODmfP96b2Vvs3Zzv2VgePNkd3Fvv31kfO9mYONsb21kaPt6edr40sACXXWNFfllWSyU1nRqdSoTCYpmYxLo0flJZIATaNjcxJiClOoibEoJj48lYJlx6CZeDiApHEUPD0GyyLjASSNoxDIBAQJDycTkACPxkTCojBQWjSahINh4IHB/s5Odob21vrOAInaGAAZR1tDT1dLfy97Py8Ayx1REf4YRGA0HhrPICSxojNTaCV5yUU5iSnxMYkMYjwlEmBNdLgfERlCjowgY6GxkVAARqkEBKCMaHQCBc+mEmhRyBgs5K7vPhoTBmwSi4PEECA4VAABDQb8pKAhiVHIXDqxLonelUBZSok7yU47JpPmzS32LK1mZWTmBQR2+e6f8oOxjl6B4Y6ErwRFX/ILnQkAVCp6yScOsOk5v+Qpv/ApsJBX9EhAclXs4bycUs9T5UZb08oAp6ZQrxqIT1sCYbopp7cmtaejcGK2bWq+Y3auc2mxZ3auo3ewpr2vsr2nqg8k0aaZyb7pqYH19bmt/bWG7kYyIxaPx9CoZEhwmJ2Vg5W1k7G5raGBlamBtbG+tamRnZ2Vq4m+iZ2JSTw2soRGOmyvfomFr/0ocCsoec4rAiDpuYDYK8FHebxiCn/7N37/8e9774sfijwA3rrgDCdescP7Yu1PlNLt7NPwmPb6yrmJgbHezrb62trK8paGBgBJC3OKnz5WBpDU3NjJ1NDWxNDG2Mj6mZKmpoaBibG1pqahkoLaQynZxw/klRXVVBXVVRVVVRRVtNQ0NFXVFeTkZCSl5B8/lHv4QElBTg+om/u6RYQH4SPhyWx6Ujy1trJ4dLBrZ3Px9fXp66uX+9ur+1srO2sLG4sTLzbndldmXqwvnD1fP9lZPt1evni+erW/enOw9upo69Xh9vvTw9uD58dbz1/vHX87OB4OgSzfl74BjAuv8Dmv4Ml9sdX7D8adfX55/zPYhvL5M4ijIAaA4Ab2cf8K9un9ArDpr7+loAKE+is4I+Jugj3Add++/goSIrfhkkt+XFYF27zAtbi74tq//2n5M6hwARjMcEEYSMAjAkj667dPv4JI+unrl09fQSoF2PQraICB6wBPh7vFn3b122eu3LXQ3S2/W+FfyR0X/gXlrxBJ/+UV/ed3/6/vev8yAtxRkEmBZxwswmCx5JZy7nKwIAEc+hW402BhAMoxWJBAGP0M1DiBwvz56+cPQP3y9dj4iIzsPhgEH4xZcssjessjccUrscgvvugb+HZ45Oet9Z8P9253N1pyUxKQPql4r+YsbFcBvjkFPl8dN1ZIbEsJaecENCe717Ks2tPs+/OcOjNtu7Ps+3KdBwvcx0t8J8sDpyoCZqu9F2rdluo85mtcZyscZiscZ8rB9E6B/GSx3WiBVU+WaWe6dWuqbSPbojLOqJRtVMoyyyXoZaHUi2N0i5j6pQmmNSkO/WWBE03hU62QhX7s3HBMb2dUXV10Y3tySVs6nIP1CLBgGql0PpXfFZE54wPjAlwB18UvfskjdHBfYuqBfIK6MmCADUIc5UIcHwa7KIZ7Kfk7KfpYqQZZ68HsjNAuehHOuhAXC7SfR2yEc2SwKzrUPjTAOxzaOTB08+ZdS1tLdDQ6KytufLxjYLgrMS3J2cMjNDzc388zEuZbkIjGeavS/J6WRxuU45TLIp8UoR5U4GQq8ZINsVILBXp7NVZLuXqDNMUO/JN+otoY2WAoRm+SarqR4XRS43ba5HBYZ75bprNXqn1cq39Yp7tXpbNVofei2vJlg9NRk+diqddOJ+3ti87NmerFsYrj3aHLo6mt1V4swk31qZCrvU5jVerSWENVNimdBslhReQnwrMToKmMEA4Tks/BZbDRnHh0UQ4tP5OUzYmqKGJy2GgdNWGx+//nM/l7pvqPAR5lkMJQUCcvFz1zQznQPgtGAAD/9ElEQVQnG9WIEDsk1DmbQ6wtT6woYjVUJteVMkqz8PmpmOp8ckk6IczLMNTTsCqPNtxeGA33VJbh0ZQXjPC1crVQM9eRQ4e6F2dQO2qzO6oz4P6WUvx/62KhlMaEAWCak4ghoTxcLRRlBP5eXuSfvK10Y2HezsbPpHn+oK8kHA11LsuKLUrDExEOqFBzCt49NxWZFg/hMALzkyLy2BAASdMoflmMoPy40EyqfyY1sCAuvDAels8CNCKLHp5ICcxKQRdmxKbFE5KoxMaqkvKygoqasu2j3YKq0szSwqOry6Oz84X1vfXdw6Pz27KaxtTcot3z85PLq9jERDtfb3tfT7dgH88Q38zSnI9fPq1sLePJOHQMJgAaCEGGx1Bi8wsKqisrEliM+qqKqtL85PjY3ExmRmpsUkJkeUVqZU16R1fZxHjz3GT73vrwwdb42fOZ093pvcW+7bnu54t9G9Mda5Pt+8sD59uTLzfGr17Mvz1dP1gfmx9t62+rqCvJLM1OzEqkJZAiqThYFDKMHolMIUfFEdCJMZFpdEIGi5BCQ6VSUak0DDsWBmgKBZNEQscREYlUAieBGk8l0qKxAJgyYiMBKmWScCQ8EoBRIjqcgIJgYcHhAe4B3g4uDiYWJpoAjHq7W/t42Ph724cFuSEj/OBQXxw6lByNTE4gJTCjUpMoJYWcvKyE7HRWRgqVTIQhIN6R8IAodCgAlJEAkiKCY5FhMchQUiSUEYWKJ+MATaQR0+LJGWwqm4qnEuEAj5LxEVHcTnxwxCoxPIYIiY+CFVBwHYms8eT4OUr0MTtuyMlh1MhgzdBoV1Ftg/f+/j2BUz7hSyHxc37haz7Rax6hKx5uR7yA8Kmg8CWfyBWv6AWv5L6A5JaozKqI5LKE9OTjx0MqKn2Ghn1ubo2BfhUMbHZ6dENNWldL7nBf2cZ6z9Rs49Jy1+JSz+RUy+BQ7dBwfU9PVVdXRd9g4+R03+ri+NbyzPz02OTkcHtXS0l1CZ1N9/RwszAxcbB3cLRzNtE3NzWzt7Bx1dQwfqaoo61tZmriqK5ioK9n7OnmwiYSUhDQ5aKsm2j82g98N8CLiE/ikk/0lEf0XORhtsgD5T/8I10EdIx/IiB6xSNy+5PELY/kgaBkk7pWvJ9XXiKju71uZqxnsKOppqyoubams7V1dHAkkZUsK61gbmhnamgP8qiBtaG+xTMlDS0NQ2NDS20tY001XTUlDQ1lLbVnGmqKaspPlGQfPnwgIf5IWlJGSlTpySN9XdVgfzc0PBiocNHImPzcpObGsomRzvnpgaPnqwc7Szsbsztrs1srk1vLU7urs4c7ywdbC+uLo5sL4/vri0cbS8eby+c7a5fP12/2N28Ptl7tb13tbV7sbB2srD5f331/dPHLyXmzkvqmgNQ1r8Q1+NMIHguKTYrLXnYO/Prpw7fvYJwlsHn0Nza7wwPAjHEn0f/6Bcz8ymVTYE0AQbnenu648E/pPxPen+W/iXr/vXK3G9Csco8O7B08AHgY4NQBJP2tlRTg0T8hKXhlILIC+ifh7gk8pT/L70j6l5S7H+BO/uUP8Fd8yf975O5WAnf0rlYGfAaqil+4k5nAmiL3ZoNhnLir3t15cArUd9B9BujJAihVQOXz47tf3txOhobOCUmcCUpcCIhe8kpc8khe3hM9uy+1zC+x7On/amTo3d7eycb6q72NsYY8cph5TqxHf35UX1b0XGXiVBl9tJg4Vx0zVBBRl2Dflek6XRk4We43UuQ5XOQxVuozXuo7VuI3Xgao60S503QF6BlqptJlttJtosjxNy12HitwGsq2H8iy6Ugxa2Gb1zLNKhhGZSyjqmSzxlT7hjjbVrZNb7bjRK3fVGPQRH3oQlvoRJPnVJfHVI/PULPfeE/k2Eh8Zxc7uyQ2mBxgEWzj5WtJN9XskpHZEZW8AMOoCoPBAIHr4hE9FpYelXmUoanm5mkhF+ooEeD8JNxbE+ZjgQ22xgVZE3wdKcG20cFW+EB7YqgjIcQszN0TD3WCBBnZO4QhMZ09/ReXF63NNVh0cGY6Y3S0v7WjNQKF8Q8Ksba2CPJ2LOYQ6XBLaqBKDc2qjKhViHpahlepICgVo6VL0cI98XKTmaobxUbruSZDNLUm2KMujMoU3XiSZjxC1lnPsziqtz+st9op09uv1D9rNHnZZHhYb7xXY7xfa/WyyXm31mUkw26liXi9Ub86XjrenTM7VLo0Ufdie2htoYtFiVB5Iuxg/qyhOGFlpKa1OC6HCUsh+SeRfbLZ0NxkZHo8LDsZk5GEyUrFAZrNwZcXUotyYvBoZyW5H2Qf/IOXi46LrWqQj3EaG81mRMRTIQWZMQ1VSVWlcXUV7Nw0YnSkDyLMDhNuSyd6prOgHTVJhRy85hMe5Yc/+DholmaSBpoLomDuRqpS1nryBKiHj4O+rJiAlb4iCe1Xk8eqzmO6Wqo+lfpDhJ9JXjI2h40qSSOmUiEQD2PNx0KPBf/Jx0YngQiBeVvrPb3vZa2SGY8ozSByGGFZ7IgMdngi1T+B4ptKC8hghmSxgjMZgZmMgNy44FxGYBbVL5PiVxAHKU1EFjBheYyIXBY8Ix6WGg/PTY7KTyYnUfCZbAaZgKVQouKSWVZOttEM6uTy0tLmzvOji9mlrYmZpbHJ2a7B8e7R8dScXEs3Vys3Fx9osDfE39rVDoKCDE8Ore+uNrbXQtGhHn5uIxODnd1tOVnpxbk5OEREAiUmNY4UT8WUF7CbazMGu0rWlvs2N4b3dif3dyePtifO9qaPNseONyeO1sdeLA6sjbVtTXVtz/Qcr429erHwcn18c6p7ebRtsqe2pTKrIJXGJmPIkVAaHk4nIqk4OAkTEYuJoEei4omRdCycioYmRCPTmbhUGoodC42PDmcRw4A0kQRPIiESYpBJdGJqPCWJGcsi42MiYWQCkkpE45FhqPAAQCEBHiG+rj6utt7OVn6etp4uFp6uliCGQn3hEG8sIogag05kxSSzyVnpcQV5ycWFnLRUOieFmpQQE4kORkT4YBGBwJoAkkZjwyiRUCoWSsdFJMRi4qNRQJpMJ6YwY1NYsQlUAptKSGXFpjBjmLEYMiGCGgUn48JjkcHxeFgcNpwdhazLTJgqzJ6MJhxTqHt+AbPyCvvKausiEqu8gjs8Aid8IhcCIM/d8Ihf80qe3gOR9BaMnC50wyd8KnD/WFDkkk/ijEfy8P6j5UdPR7S1BnUNOo1MS72cyqOgdXRCWxqzpyRtoLWgt7todbVra6tvY713Y2twYqZ5fKJpeLC2r7sCHDA60zU3P7C+MrG1Mbe2PD013NdUU5maxEaiIhydHfz8fOPpDAohxs3BVVsb4E5TY30LAyNrNU1jCeFHjyQVlBS1tDRNLM3sjY1MTY0N0xmMKBenqpDAg/DwrT8K3PBKvOKVeH1P7Bx4r4pJ0sUlrB7IFMs/OQdeULyC1zzCr+5JAkj6nE+qw8auLjtlfKRrYqJnuL+5q7m6uqywqaa6s6V1eGAYg8DJPXhqaexgpG+jp21mYmhtbmavoa6noa6vq2NsoG9hamSprab7VFbxoeSjh5IPH0pJP3kso6Iob6ir7upk4e/rHAHxZlCxednxuVnMxrrcqbGOxbnBhZm+2ane7dVJAD0Xp/tX5oa3Viaer80cby+/WJ/fWhxfXxjdXZnZXZldn5l4sbp0urN+srlysr54uLpwsDx/uLz4fGHxZGv31cXN11fvfjm/6VfTA6oHtz+KgI5geYRPBMUGpGW/7R/+8hmcEPQdbNHktpaApglIgX8gynGp9I5NwRTAh7uv7/ABXA9c807v7NrdMlC4Qzz/vPx/gdztBkRSYOd3SAruGzgXcJzA3fhRQLm99kDmC7dL/zckvTO7/2NnwsXCv6T8FSLp3S8BYOhnriexO3+zdy6+7lb4Xf4nBbyPv4IpUGTBUvvrL9/AhtCv33/l+pngFuC7Yn1XfoEEHP7961ewjx8sNCCugjEvPr57u7M97+O/IPzgmE/iWkDqglf8mkcC0AteyWlB8UUfvzeDI2dLy++P9m9255tzYhIQttl49/5c8mxFUlcGsSeXsNgYN16Oq2LZ1SfYzFQELdVCpsv9J8u9Jio8R8vcxko9J8p9xyrchkodRsBY9h6TFR5jJe4j+S5Duc4D2U69mQ49aXZdqTadHNuOFKv2ZKumRPOGZPPWdOuuXPuhIreZcv/5Kn+wnbXZb6HVf7YxYLzaeaDcYrTVbrzLra/GY6wVOdpJLsiAQKHm9p4GFgE29kgviLc1R0NxQubRuYDEFZ/YOY/oBY8Et2tP+FBQfOTRE6SdkQ7EVQHqrQTzc6BHRlfnJrSWEUqToypTsOXJUVUcCCfaINTREu5FLubgU1jeEIihmSU0AjE5OfX2zW1LQ2UsEVVcmNfa3p5TWMJKTIqKIXKSaON95VnMIIKvSnW8WxXDNjHsaQFet5ionYOWz0NKZkB+aqU/XMjR3Smx3Mq3HKaqNsEedmKfjtJ0BykafXSV6Uy97SrzowbLowaz43qTsxaLkybr42abzXLj5WKTsSyj4kjFseLw88WqrYnKyc7sic68uaHK6eGqF5tDh9vjaQmRGvL3rXRl6/KZG2NNHeVJOXGwFFoQhx6cxYalx0VkJSJzUtHZqZicVEx2Cro4m1iSQ8xNQ3s4KLvaPivNjc1LwyXQQoqzoxsq49vrU1pqEguzCLlpuLryuAw2QlPp/gPR/6Ag/QdrvYc4iENjaUJRGtFcW8pK75GS9A82+rJlGZTO6kwWIVT9sYDuU0kizBvm7/BEkkflER8B6tZQkpiZgHIwkdNXFiDCHPKSURms8PwkZGk6noXzdzVV1ntyn4zwqMmhkRFuFKR7KiU0ixWRxQpPo4dkxIUmUwNSqACPBmfQg4CbnM0MzmYG5jGDs6j+ObSAfFZIMTsiPx6aw4AUxMOzmOEcFjQtEZmVFJkVj89JiM5hk3OSGUwawcvHOSAsoKKprqW/r2tkfO/lRXNHPxyJJ0RRYmlxHn7+5vZ2xjYWDh7OPqG+wfBgn2AvG0dzFC68f7h9c2chMycxEgdtbCznAJyFQ6QnMvI4cQ3lOd2NxUMd5fNjTXur/Tcv5y4O5y6O5q9fLp+9mL14MXO8ObY927Uz27u/NPRybfxoeeTl+uTF9uzL9andmf6JjuqOqtzyjLjEWBQDFx6DDCKhQgDUI2EhFByMFYOh4GGMKBQdjyChIbTIcDounI4PZZNhGSwMh4FMpSHYpIi46PCEGBiHhk0iY1KYUcmsWEAT6dEEZFhkRBAqzM/XzS7QyxEa5OlsY2xnputmb+brahPq7xwW6III9yZHIRIoODYVn5sSV5qTVl9a0FRTUlmWm5bKYFIjI5GBBEwInYTAwP0REM8oTEgMLoxECGcB+EvGpjOiMuKjM+Jjkxm4tMTYvIz47DQ2h02PoxIpUShqFJJFwsbgwD56CgmWSkaWREL7qTHDeOxQOOSYQbuMIQ08U118orQjLnN47/7ZT4LXvEK3/CIAq92AXoQkbnilru+J3/JJXfGIXoFz54Wv7gld8otti4nPSkvPPJKbUlLrVtfudnIaxMAG8dgBJqUpP6mxOa+zs2xivHV2pmNuqnV5vmNzvW9xoW1kuKZ/sKpvsHpoqH52omNxundlaeT5i+W9vZWJ4d6muqrk+LhQPz8Xewdvdy8rKxszMwtfLz9YSER4ANTF3l3fwMzI0NLK3FHhqcYf/yj0x3/ge/JQWfmZtqqKrq21k56+oYaGaklmVnk0KU5ReVhB+UBQ/Bq4inuir/8odir8sEtULJifx15JseTh40tBkZt7Aq94hW8BZuWT2vqj8CIMvjDaNz3TPzzS1tpeWVdT1FBV3lBT09neMT466eHm80xR3VDfwtjIWkfb2NbWxdc3xM7OxcTYysDA1MjQQktTT1JEUuAe/wNxSW11LQsTIzcnu9AgbxwGEs8iZqbRayoy2luKJkaa5qfbR4frp8Zb52a6gHRhrn97fWpreWJrcWJ9dmxrfmJ7bvJwdWl/eWF9emxvefb56uL2EoCn85sLs9sLs1vz06vjI8vjI1uLcy93tl+dnn56+x40PR8//XL9uldF60BA4s09MHbJ7T3hw/uiXTIPP+7sACt8ArHujjW5potrzbgpsPA716yBKWDTuIYL/Iq75t36/7n8ts7d5tz8/0oBbSX3PP7FydyZVmAxNwVPC7S4YIa7MndtLtTdbcGVO9r7s9wtufvqX8ndCn9B+WtA0t9+j3+RB4Qb4+D1x48f7z4CeHr3IN6tc5f5Xf4Xyp/KzG8l4c+3+G45OOIGdKcGjgYHihS47MuvYBi2r1/f7uzMegetCsqc8ktc84re3JO84ZG65JU4ERBbEhCZ8w54Pznzemf79mj7bLm/KgmD9zFgQx2G8hmNKZFt2VGzDezRSkILx6ucYtYcZzWc7TFbFjhf4zNR4TxUajtU7DxW7jNa5TlU4TJY6jJS7jlS5tWf7zaY7zmQ696d4dyRagdoV7pdd6Z9b7bDQK7DSInzRLnbdLXnTLX7VKXbUoPvYoP3fJ3XfL3nTJ3HTK3neKXLQInNUK3TUKNXT6VfZ1FoOdsHF6zn4aDk5KBl42FqGezkG+6GdzGtVVXaEX5wzid1zSt5ySN2AU59EAJM2oawTLq+tpeXjTU2WDnMwwgbkjvZPXS+0/l8oXppiNVVGt9ZFJ6MU3TWtcX69u7NLV3sZ5WXxFBpuQWFjS1tw2OjV5fng709BBwhLj6xtqllZnFhbX359OX2+ze7BalomKcqJ8ouFW8Bd3pACVGJj1BPQirnE1WSIPfzkMJdzCcL2Xondc57xdZD1Get2MedUYp9VLXWWJVulsZ8nuFOtfl+ndlhrfl2mdFqgf5MlkY/W66NJddIV86Gy9YzHde70vbGq1f6ixd6i2d7S2YHK+ZH6493xo92xjPZBH0VCWs9+fIM6vJw/UBjdkFqZAIpiMOA5CQhsxMReamogjR0TjI8PR6SnQQrysDkpiBTmaGFadj22qSGMmZxJq62iFyajWdGe0P9DOxNH/u6qOenRZZkEq0NHz6V/oORuiQqyJEdG1GZA05CikF45rDxeIiL+iM+nSfCHAq8ry6PHRWuoyBlovEYE+oaCXE31nggJ84bi/Zqq0lNiA1wMpd1Mn8UhbDNTAhLjwvOTYwo4WAz6NDocLtMOqQ2h5QXDwcyHHJwJiMsnRacQvJPIQVk0EMzADalB4HjRxlBOYygXGZwHiM4lx5UEBdayA4vTIzIZoWl00Oy48LTGKHJcRBOEjydjcxKQOUlROYl4IrTqJkpZAoZlZQWX9pQWVBdVdnanlNWHYHC29q5WlnZW9naW1pbQxFQejwNiYV6+jqHIwKxBGg4zA+ODogmwXOy41OSSOQYeEYqLSuFWlmY0t9WPt5btzTRtj3Xs73Qvbfcc7DWd7k/frI5sr86cLo9frAyCKTHa8ObU+0nq6OXOzMAkr7aX7rYmX++MLTQ39pQkJGbQM2JJ3NoBCoGQsNCyOhQCiaUQYigRkKo+AhmDIpKhAEZcmQYjQiJJ8HiSOH0qCA2LTyFActMwOanRKfS0XHRsPgYRBqTQMNB48jYtAQKIxodjQpDhHj7u9pEBLgFeTsGejlAgzzszXVtjLXgwV64iEBSJDSBik1iEaqK01urCtqqClsqimsKcooz0jjxdBIRjYIHhwW6wYI9KISIFCYugYyiE6FsKoYRC4ujodLiojLjovKSKAVp9IxEUhwNzWJiE9mkOCaZGosHqm2kyIg4IiKHRiiMi8oiwyuSiYNJ0aOBXsdhYVtGVrOiMnuSsgfCMgf84vt8Imd8wq94RW6BcgrCKNijfcMjdgsiqcQ5r9i5gOTJPRGgSrktIb0lJrMm8WhMTa3Nyqjczqw82CsfH16VQOnM4QxU54/3VC/Odq2sDKytDW9tTiwvDcxOd01Ptg8O1HV3VQz01UxMtC4uDQJvvq31mbXlyaX5sbraMgadBIOEeru5WZtZGWgZmBlaOFg7W5jamhtbA6mRgbmZiZ2xobWujqmZib2luRMfr/i/+7/+Xvj+AzUVfeArHW1TbS1DTR3dp88UMhJTJvPK603thqUeHQmJXQmIXN4Dm0Kfi8o2PpZDPJW3VpTPlZC6vC/2+t79Wx7hCz7RWwGJzX/i28UTF0aHervrWtvKqhuLaurKW2rrmhtahwZH+/tHbKwdlJTVjUwtjUwsNHUMrG0d/fxDnJzdLCztrKzsTE0tNdW15B4+UlNUcnNywCBgGHg4DgVl0QjF+Snd7ZWTIy3Lsz2bK4PLs10Tw3Vjw7VT401Tky1T4y0rwN3YmN5dndlemNyendyamtyZnnk+t/B8fmlnfmF7fmFzdm51enphanx8oHdubHhzce5gc/38+ODtq5tP734Gvd7f9XB/+vj56GRIWWNfQPzVPYnXPDLX90T2hEXalZU+HR4A5gbs1vtn2uSmv8u/kDsu/AsKiKR30PZXJm/fvr2+vn737h2QB270HZLeffW7/O+Uu5E33B6FL1z/+dz2agBRv/4Kevz9/On7t09vtzfnfPwXhaSu+KRe35N6zSPJDfosdC4o1icg+jI95/3Ozsvn6z8frq4N1hcw0Vg3wzxiQDkL3l/CGK6g9xagl1tiB/OCigm6dVTT8Tyv6TKPyTKX8VKnoSK3kVL/4TKfoRLPgUL3wSLPwUKvvly3gTy3gXy3/lznvhzHwXyn0RKXyQr36WqP2RqP+XqvhXrPBTD1mqv1WKgHeNR7tsZnptp3utJvssJvpMS7N9+9I9ulJsWuiGmbHmURG6gR5CDnbivv6qRq6aCi5aBm4qPvHWTCcNBtfKawLix9ywvQttgFv/CFoNAFz/1jfqlxmSfpWhq+HjbK7uZyXlb2VBS1sbBoqjN3pBFVHB+USjCDuuj6WftT0U2LYy+/fXj55vbk9dXMxnJORUk4FtnW0/nm3duOrp5QKDyGSm/r6tzYXLu6Orw4XU9mhId6aYW4P7PWFtCV+xsvMzGkhwIZolJIMeWgZDlQkcoomRbyo9kMnb1yu91i26lEvc7op+OJhkPxJh1UjYE4lWmO+jRHZSJJqZcq20N53BYt3UKWbqLKNlBUS/EaWQidrizUcmfucnfBSn/JXE/RXH/Z2mTz7FDt2fPpy8OFwjSShbaste6T3Hjc3FDNzEBFfgqOjvdKY4VnJ8KzE2EFqcicpIjM+DAOMzgnCZafiirLJlQXkJOpofGxAamM0Mq8mERKgL6K4EPh/5+s2N9Y6UllxMPbqpISYoOt9WSt9J6w8BAmIRwf7kHB+DMIoc1lnP6mfBo2QEteWEdBGBXo0F2dXcwhmWk+eirFgw51hgXaPhblsTd5kh4HrymkZCZAgVvk5/yMRnBKjw/mMAISY7xTYgNyWNDBhuSWYlpyjF8aJSiNEphBD+aQA4BMKsk/gxacxQCoNCidHpRFB6k0ixmUwwoGwDQ/PiwvITw3HpLBCEmlBqcxQpKogWxmcFICNC0elpOAKGBjCuMxRclRWYlRqezoxCQqAg93D/CxdXe3cnJ2cHb39w/GReKpVFpSUkJRcV5DQ1VSCoMYDaMxcCQyMj6emJAYRaEiMziU8qLkmrL0toaCubH2lamutemuvaWBw/WRl5tjByt961PN80OVK2M1W7OtJ5vD57sTm9Ptuws9L5b6ni/1fjjfeLW/eLQ2dnuwvDza0V9f3N9YUZmdmkIhMglIWmQECRkKAByLAKOCSAql4cLo+HBGNIxBBPGUHh2RzMCks/GJdFgCNTyRAU1LQOelxmSxifEkRHwsKpGKI6HDYAFu6BAfXHgAMSIIG+YX6uNMRIQUZiTQAT71c8FAA6AB7vAgz3hSJIcVW5Gb2l5bUF+Z1d9Z1dZQVJSXyKLi8OgwPDIcCwlBhPpjYMFYeAgOHkKPQXLio9LjiKkMXFZybHpidEo8IT05NjM5NiuJlJtCzUggpcZFxdMjKdFIIioMDw+mIEIysLBaIrqfiFljxszCAjdCfXZc7YclJZeEJXYFpV7yi1/fE7q9JwyGnQR9c4rcAhjKJ3Z+T5QbgB6M+XnBI3rOK/pCSGJd+tG8rPyAslKbpWGbvU2zjX1dkH8zhVBDja7jxDXW57U2FY8B1YP53uXVwfX1kZXlgbnZnomx9uGB5tHh9omxzsnxzvWViYPny0eH68vL4xMTPRXl+UlsGpMe6+Jkp6b8zNrCysHG0cLEGsBQEwNLTVV9JXl1ZQVNfV0zM1NbPV0zXW1TM1N7VWU9AT6xv/n3P4iJykiIyaqq6BkZWqqp6upoGxkYG0k9lMQjscsVjQshqGEp2UNhsSs+MFgUgKQ7oo9rn8hHaqkGGBuWyT455xd5wysE3IFzAbFbfgBJBfbw0RN93XXVQHUpu7ymoLq2oqm+vrmxbWJitq6+WU/fWElZzcTMElAdPQMdfUMLKxsDQyNDQ2M7O3tLKytnB3s4JJSEwzJIUanx9GwOu7o0t6O5cqSvcW6sa26iY3KoaXSgbrineqi7YnqoYXmqc2a0ZXq4dW6ie3l6cHNufHN2fHd+end+bndxcWd5eWtpaXV+fmZ0bLS3Z2Kgb35mfGVx9vhg783N5cef34KTe8D+ua9fP3758uET17f918P0nCWxhy/5xF/xSL7mkXrNK7rJL7hCJX998waMzQQ6dfoCTmn4Xf5LcseFf0H5ZyT96yA2gD7vWkM/fvwI8OinT5/uFt513APyO5j+bxUQSLmVV+D+fwORFJylCPwC38DJUF/Acaffvn159/3rzzebywt+gWuCDy94JV7xiFzdA538XfIJ7QhJLFnaX/f03uxsnKzNXu2trA51ZMZCKWG2yRiP/lLGYCW1PjloqYm01hzTwLKvoZu3p9oN5jqNF3uMFXoMF/mNFIeMFAWMFPoOF3iPFPqMFvkMF3oOF7mOlLhOlLtNVblP17jN1LnN1bnN1rnO17nP17rPVLtMV7kAPDpb4zld6TlV4TlaDKjPSKF/V7pnA9upge1aSrLhIHRZEPUoXwWU2yO0/zNYoFpYoHoEzNAHpm8XpuWCMEBh7RI8TdqeyW+LSp7yi14JiJzz3z/juX/NL3HFJzkn+TheT83NwdAw1EnBz0Y50N6GGGhHDNAMsVEPsH7qYBCRENs8M9Y4Pd42M7F7evzi1WlabaGVv4tzqLcfKrSup+X6zeuK+gY4KhKLxRcVFfb3dgz3NbEZKAzM2dVOSfXJj1aGkjBffWygIR1lms90TESrpCAf5aCl8hDCTbGyMxkGW8V2KzlWXLUbZpm0ElXbo5/0UxV6SA87o2XaiQ+7YuXaox61kWXbmSotdN3SSG0ORKuM6t1TSBqtTVruK1rsK1kYqFgarZ0fqVufaT/eHrs9XuppzLfSltN4LJBKh23Pd072lXEYUDrBKyMeDHeUHgcBkDQ7EZoeFwrkCzjoAg4mjRnh56hprS/j56SZzUZVF1CgfsY6ivxGaqI0nG9tAbM4Lba1IjWDhXU20zDTeKIkJSwn+kdjVRlLXfkQd/PKbOZQa0kKFWGs9uDh/f8I87GuyKRnsCIDXI0NVCXNdGSMVEWVZHhcLRUz4sJri8ip9MAohG08ySMtLjgzISQpxisO55ZC8mssiC5IjEiO8U6jBKSS/NJpAIkGARjKIftl0AKzGMEZgDIBNg3JYoZkMoLAEaX0wEzuR2A5hx4EICkHQFJaUAI9ODEOkg560UcUJKCK4tFFifgcNrEwk56XE08iRyJQ4f7BfigsKo7FyuCklZeWNNbVNDdUV5QX5OdyEuJjkxJJ6RwanY7Oz4mrrspoqM1pbywc6qpamel5vjZ2c7z2fGl4dbz9+dLgi8X+5wu9e/Od6xNNq2N1a+N123OtF8/HD9f7l8frt+Y799f6t+Y6Ll/MnGxNnO/NvD3dHO+qrclPWp8d3l2abijOSSQTKFhoHBGVSMLGEeGMSAgVE8LAQ+iRoSwilEkA6gCQZBo6ix2dlRydxEAk0eEAmKazcdnJ0XEkeCzYxQ+nElChPi7hvu6xSEhkqF80PCQWDYlChVUUpK3MDAEpMtQHwFMqHp5MJ5blpNSXZvc0VbZW5RdmxWWmU+PisEi0LyTCAwbzwcKDYuAQMhpOwiEJKCgtCpscH5uaEJPCIrDp2JQ4fDILl8yK5KSQcnKZWRm0FFYUGBcKD0/CI9NwEQUERBE8pDc6chaP6be3W7F3OLazXXogs8EjcMRz/yW/yLmg6Bm/6DkfONQb7KAHvSOJXAGFlE8UwNArfsljfvG9+xI7wlLr4tIrj+UGHj0atzSfCPaph/oVURD5dFx5HK0qK6WrrmK4uX66v2N+YXBsrHluqn1zfXR6pntstG14qGV4sGVksHVsuGt5YeLF3vrJ0fbB843ZqZHiwhw8DolEhLm7O1paGnt5umpqqOnr6bm7elpZ2FmY2OhoGj18oCjIKyElLi8r80xdVd/KwkFXx8RA39zKwllU+OG/+Tf/148/3A8JQjg5+tz7SUhaSvbZM00NdT0ASZ8oysXiiTutfZtoSp/440MR8RtewVc8929+EtsWfVj3VJ5irEcLDOzUNXzJc/8tGNrj/hmf2A2f5M4fRdaQuO7G+ori7Prqgpr6surayuamlpbmjtXlzdKSanUNXQ11bUtLW2trWzMzc0AtrSw1NNR1tLXMzUw83F3wGFhmUlxdWUFLbVlvW934QNvUUOd4f9vEYOvkQOsUgJ5jHfPjXTMjbfMj7UtjnQvDnTP9rXNDXUvjg2vTY9uL07vL8zuLC1srS3NTExMTI/39PZ0drSMjgwtzU893Nm8BEv34MzibBxxGCY7J+wzy5ddvnz9/A5D0EzhRYdrA9OifeK95JV4DlYp7wm/5hJbv8X5YXuZiANdn07ePXJ9NoCH6Xf6V3HHhX1D+Cjvu/yV0AvkvYMXotyV3K9yt+bv87xDuzQbvOfcXAOqn3DHYYL8JUG8AJ0OB74WvXz+9/v717ZvNjRmfgDUR8WsB4at7Ije84DT8cwHxJV7ROUfX287Oq+2N8xc7h2uLKxOd+Sm46GDrYmb4RGNCWza8Nxe2282eLEN1Zvu2Zbt25rr05XkMF/gN5gWNFUFmisNmS0Kmi4OmSwJmyv2nyn0AygRgdK7eY77BfabWebzSdqTUcqjIfLTMZqrSea7WDdDpKreJcuehAvv+XLueTMfONKdmtmMlxboAb5KDMc5AGGQg9NNQWlk4rXySflmiTUO+T1NJYGNlaHV1SEquBz3Ls6iFnMaJSPExrdVUWBEVB60gnzDX7Anf3hM9EpAYf/Q4WVfZ3c1Ex9tCNcBWNdBKPdhK0ctYO8BW3cUMRo+Jy8/zQsBt/LwpnITehdHkmlyzQGcPVJATMsAVFVTW1nh2e9M3MobFECix1HgGIzGBRsCHBwY6BATYRMBckpIwGUl4aqRPIsUvPykoJlw9JkiGg5bLRj8sQEnVR8lOp5vslLjslrnMp1v2xGo3Y591Rj8doCn1xj7uJT0ZZKgOszQ6yYqN0bKNZOUmml4pXj8PbVpK8SljhTVl4mfbsxb7ipaHq2b7ynbmOzdmO8Y6S093Jn8+X2+rTLc3UjTTkmZGBY10Fk73lxdnEBKpIalMSCoAcOyI3GQEkKaxwMlDAJLmJmFw4U7G6mKPhf/Wx16zkINvKIkjoT2dzZQCnA39HA0dTZSRgQ5Z8Xh6ZIS3ndn9P/xHOREeuJ+Tl62e8gM+H3u9HDYBOGgKFW5nqKAiw+tlq5HNxlUXMEgYHw8bVT1loadSPC7m8mSUUzYbWpgKz4oPzYgDm0izEkLT6QEZdP8UkncWMygp1hPIA5mUWO80qm8WIyiN6p9O9QfQE0DSTGZoBjOUy6PgoNJ0WmDan5RDDUqhBnHoIQBnZwKXxo5IiQ9PZ4XnxMEK4hCFTEQOHZ4Tj8tJjs5Jo2SnM1ISKTQqrrI0v7ejuaGyLCc9JYlFTWDEsmjExLgYgMByMplFefGVpan9XVXjoAunrjUARldGznbnXm7PnGxOrYy2bU11v1gc3JzoWBysn+4qXxioXp9ofL7Y9Xyp83C9b3+9Z3+t52J/YnO+fWaw+vly/8n2+O3J8puzjcG2yvhYxHBn/dn+1s7izHBHc3lWaho9Oi4KyeIiKQUZyIgMoWODuRrEjoZy6Jj0OAIApmwynE2GpTLRKSxMHBmJgwWE+3tEBHhTcdjMJHZbbfXq7NhIbzOHTYnFw5ixGE4COTctjoSLQIX5xKAhrBhMBptWV5JdnJUE9u/HoNBh3nhUAAbjTySGRBNCCZhgEjacGQlPiMKxSHgWBcDQqKS4GDYDH0/BMMgIOgVBi4mgR0PiyHAGKSIGF0RA+MTAfNLQkFossgcTsUHATJhZbBibb2nrj98XWxUU3+EVecknfs0j9pZPDPQ6B4ZWEj7nFT3nl7jgEb0VEAfH1QiIALR6wS++LyA+Lft4UEWp56lSp5lxa7BnprNlUxSyPyO+OZ9dU55aV54x0lE7O94zPzM0Nz24MD8yvTQ8Mdk9Otg8MtjS29cwPNw+Mz24tjS9s7H0Ynd9Z2NtfHSkpLAglhgV6OdvbGikp6NnaWFuZKhvbGRkbWmlqqKmralrb+NkZW5voGsuLSH393/L809/z//ogZK6sqHqMz1NNX0jfXNzUzt1VcN7Pwr/w9//JHz/gY9XCC6SbKhvKSwkde+ekOJTNX1DQyNjg+ysrIPB8V1iXJ+Y7PF9sVf8AJIKvOYTX7sv0aGj0U8nzTU1rXv77//A+0pABEDSK0EpoJK8+ZP4bDi6pbqqpqywqbasuamusbGhvq65oqx2ZXEjLSVLWVkTOF97e2cTYxNtLS1NdVWVZ08lxIX0tNVg0KCczOTmmuKuxvLxnuapgbbZ4a7x3ubJgbaZoU6QRwfbZkY6FyZ6Fyf6Zke750d6pgc6hjsaJwY61ucn9zfWjre39jfWl2dnRweHurt7urp7unv6xscnNrY2Dk72b96+AugTMOUfPnz49PHTx69fPnz7BFiOb1+5Iea/ffr25eO3zwBrfl8yNzn/4cdbHrFbXrFr3vuv+AXmeHnfzC+BFgf4+hcARt//Arp8+s06gcnv8ie548K/oPy1TW/6M3cCz+5d5vPnz1+/cocv/g6jfyEB7vuv3JHX3An54GxB8MPdLwL8SmAr6pcvn19///Lh1dbGuLLiPi/fFY/EKx7xaz7Ry5+EzgWlFnmF5u2cXw2MvN55cba5/frqaGmuOzMORYqwL0+FDdfQJqup212pS7WUsQrUcCW0ryyotyBgsCB4JD9sqgiyVBK+UhY2XxI4U+QzU+o5U+4xU+U2XeM6U+syXeM8WeU4XGI9WGQ5VGA1Umo/Wuo0Ue4yXuY0UmQ/kG/dmWHanGRUF2dQRTespplWUMzLYi2KiKbVNKv2ZOeONOv+PJvpWtfZJq+ZVv/p9oDRVt+BVp++zrCB4ZjhxSx2PhyOdSC56Dcpy61KSJ3yAi9K8SswmovIOa/wS0Hx4cePyBryzhZqpiF2aqE2umh3nQhnK6yvA8LPJtDT2tND19rayNFe29Y8lIQNokeaQzyNAhzdYqAWCB/zII/2kcGrn9/19g5GEWI93b3wOCwzgZqUEdfUUdU52Dg43lpclAINdsajPJOZYfAATZj343iUahpWKQPxMCNMpIOmtlHsOJ1qNEDX6CFptxNVuknPeimK3bFyPeSnPVTlTvKzNsqzumj5BqpaE8uoPNaoNMauiuWfG+tTFhfWW0obrEua7S5cHa5en2zcmG5dGKlfHGnYnut+83JlqL3Yy07zqfQ/4SOcNuZa1maaCtPxSfTQZHpIKiOU24kP5zDDMhOgBWmY4vSo2qIERKDNY+G/lxX7j3ZG8llsbGslh4LxVXnIL83/g4m6jLm2nKGKTICLVRojxsPaSPWhKDbUq7e+mBjhbaAsaakrx6EjGkrik6nQUE8TQ1WRUA+jrHgU8JwkU8JIaDcC1I6GdUsi+WbGhWbGBSdTfFIovilU32Syd2KMRxYzgEPxKU6NyGT4J0Z7ZDICAUJNp/kBmgxCagDYTR8XnA3gJguSyQhJpwen04PARlNGCKCZzJA0ejDYRApeUURhOjYvDZuWEMFhhGWzIgrjEEVxyExyeHEyITcRoDpEYSY9NR6fwiLmcuhZSXQOi8yMxZFxcDaNUF6QWl2S3lZXNNhdPdRTtTrXs7c2ur08cLg1cbA6Cujx2tjmZOdkZ9VkZ+XGeMeL+YEX8/27M90b4y3bU+2nGyPnW6MHK90vVrp2ltp3lzvOX4xvL3ZO9JYvTzTvrQw8Xxs+2Z2ZG21jkeAUHCQ3JX6wo+X25OjF2lJdQWZibCSLiKCigykIfzo6kIENJiG86RjgJkDTGJFJZDQVG8IghKUxI7PYRE48noyHIsN80ZCgWCymuqjw+cbWm6vrb5/f3lw8ryjOoMWigSuix6AJyNDIiMAEKoETR0qkEwFITWNT4ii4GCyUgAgiYyCJ1Eg8OohEgLJiUZRIGB2PJGPhNAIqLhrHpkczaThqDJJBRsVTsUwKmkJBkKKhjChoMiY0OcQzM9gjzcO6AeK9GoOZ8XTv0VDb0NHdFpbZ/aPwIb/EuaDkNa/4K/CVInHFI3bDxy2APGCozwseEQDFLu+JnwpIbolJLUhIzsk8XJRVGHn2rMvTvsLLrtLDqT4aWVcQn59Oqy/PbK0vbG0uHhluXJzsOlgd31wYnJvqGhtrHxhp6RpoHBvrmhjqGB1oX1mZ2t/fPDs92NlYnZ+e6mhtZZBpliYW8g+fqCmpG+mbGeqbWZnZ2do4WFpYWVnYmBpbaGvq62oZGOiZ6mmbPpFV/fu/vfdv/4+/vfdHURUlfQNdGz0tcxUlLRBJTWyfKWrz84qLCj96/PAZoDZWLjlZJbGxTHk5FTV1PQNDYwcnh/yS4uXOnj0yu0/s0amg2Kt7/G/vCbzmFVvmExmxtvg4O/Vtd+9FYNiLP/DcAggOvIv4xC8EZebvSUxFYDsbGuoqy5prq1obm9pa2tqau6rKG7bX95NYKc+eqpkbWxjrG6s+e/ZE9pHsQ0lrC2MULLg4P210sH10sG16qHV5vHN1vGuqr3Gsq368t2l2qGNxrHd+pGthrHdtenR9fnx5anhmBFgysDwxujw1vruxvL+7tbe+OT083tPa0d3e3dnROzo2vby+dXB49ub1u4+fPr3/8u7D9y9cB9dfP30CjAWAot/ff/v8FSDR758+fXv//duHbz+/+/7uw9vVjVUt9fMff7q5B3rfu+S/fysoOM/D93ZhjYuk37+C4Qa5SPobD/xOBf+J3HHhX1D+2pD0z/LnltE/d9kDAiy/S3+Xv4TcDSoH/oBfBHg/gA2kAJICKdh9D/xiH37+5euXJQxiTlTsmA+wIlKXvOAMgytesUsBiVV+8SVb19cdg+93jk+f715fvpif7EighGIh5jVZkcudWUv1yRP5UfNV0WutlKFSaH8+ZCAvbKwQMl8KWSwKWCnxnyvynMx3mixymCp1mKpwmKxyGK+wGysHMq4TFW7j5e5T5d7jZT59uc7dmbadmVZd6RZdGWYtKQYNCbo1TK0apm5zknlnukNftudAvtdUpd9clfdMpd10tcVMg/lMveV4jcVss8N4o11fjc1kV+BwJzw51ck9RNUuQC8gwJxkq1P/TGFfSAacv3VP/IpP7IIPnFWwLyQ5+kAmRVfZ3UVPM9hch+ijFG7vHodO7ayg5CZhWbEYJgkTT/HEwhzQ4WbIQDtCuBXK3xDhZYry1fKw9UJBW/v6Lq5verr7s7LzWju7BidHR+bGB6YGUwtSEcQIFzdrlWcykFDXtFQiPMzCz1UBE/CMjdZKxyinhEoWImS6GRr9LLVuslJHrEpbDMCgiq3Rj1ujH3VSn7bEKrSSlVrpKo0M5e50s0qGbnakeinVtpzhlRXlnkf2qU6GN+cS+6sTlvpLV4Yr18YbdhY616Zal0aa9pb6rg7mO+syPezVtRXvx2J9VyYbliZqKwsoKcywBEogwKNprHBA81JQGfGwRHJ4W3V6GgttY/hESeYHA1VxD1tNCta/tjA+CuGNCHJKZ0Wm0rGBrhYqj0Tg/m4pVEKgq5WVnlIUzC+RjNBVEhP4h38b5mVSmhldyMHnp+DCfYwxIdap1LCE6MAMJjSXjciKgwKanRCeSguII7omkbzSaP6pVF92tEc63T+fHZpC8spnhwFgmkr2yY0PTY71yo4LTorxBDSLGZzNCgEWZrHCsliQDEZoGi0YUC6YAkgamhMPzY4PB2g1nRmexoQAF5XLwaTFQzlMCICk+XGI4kRMHhNexonKTcAmxIRms/FsCjSZikiiwBkE4D5El2SxawrT2mvyR7prpgebdxaH91ZGdpYGz57PHqwN7y71n+5MHa2MADC6vzCwN9s73lY+11u7xf34cm3sYmvqaHnoYBHIjwBUerTW+2Klc3WqbqyncHex49Xx3P7awNZ81+pU+1R/3fxIy8Zcf3YyKdjTJtjLBRMeOtTZ9u7V5f7GUkNRdioAkdjQ6HCvxKhwGtKPjvZPwAemUeDJJBSLAItFBNAiQzLjCRnxBAouHBPuR0CEJdLIRZlZLbUNE0Nj64urRy821xZGijLZiTRidhI9N4WZTI+KI+HSE+mcRAqdjGWzouPpRAYZG0/DM2NQqUxiAYfJJCKZYOQnIp0APPjEmGgsOQoTj8cwozFUCoYcA2fEwOKj4AlEGDsKxoyEZMUgKwJ9ux2c1109xpSUV5SUDlSebT+QWuMXfA4ULqDuxy8JVGjP+cDg8kAV95ZHFCh3Z7wiYDQjfrEjAdFjATEARl8KyqxIyPVpa9cY6jbY21R5uJaEB5TSInMZmGIGrrEgYaC7tLenenqyZ26md3S0dXqyfWGyY3EcuJMNw701g4P1o2Ptk9O960sTL/fWTva3treWpyZHmhvrUtgJEaHhTnbOdpYO2mq6aoralib21hbOjrZelqZO6qp66mo6BvqmRoaWxoZW4Ex2Q2tFBS0BPon/89/+4Yd/4n8gpSgvq6miZKilbqymrKOjaWioZ66nayYt9URE6KHKM12lp1qiIg8iIrD9/eNodJS6up6KmpZ3YEBhVeV4fdMOkdIvJn16X/zNPYH3P91/e090mV9syNr6l7nZq872RUvb4x8EbrhvoQs+8UMB6YUHistkRldjU31tdWtDfVtTc2dL50DXMPA22V7dg/hDxATFtZQ19TS0Hays4JDgtETmxHDX1srk5vLY4nTfSF/DVH/9wlDT0lDzwmDLbH/z2lQ/oIvD3QujPYtjA0sTI2uzkxvz0yvTk2vT0+uzsyvTM3PjExNDIx2N7Q01TT2dfXMzS/svXr5+8+HDp6/v338Fm0O/fPv05cNHIPv988dvn7+AhuMbgJbfvoIB3j99/vDl64f3xwfHtW237cObvpAdQQBGBW/4JME4ooL3b+6LzP8k8HZuBaCtL+CEBsD0fP4O+oC5I4HfeeA/kTsu/AvKXy2S/ksGBa7xLn+X+Wu95P/PCvd2g7ceLP6A/gq+UcDmUuDtALaegnzKRdTv3z9++Hi0vxoBXRR7eMgndc4vdc0veckDzjm45JNY5hVZsnZ93Tb4Zn336MXuxcnu9FBjfEwQFeHcmBW11Ji+UMHabGQddicN5Ub0ZIY2s71b2C7zpcGz+R5LxR6zhc4TudZTxbZTpbaTFfYAjw6X2IyUOE1WeoGOoor9x4sCBvP8OtPc2jmOnen2nWk2XemWHWmmHWkmvTkWQwX246WuM9W+C3XBCw3BMzXes7Wus9U2s3XmU42m00BaZbHS7LrU6jnV7DXVElyX7eLvLmJoymviomDro+vtZUAxVe1SUNgSenB9T4LL2WLnvMIXPCInwtLDjx6n6av4+ZgYopyVIHa2VFj+eHvtXF9+b218VU58TV5GVwMmL92ZjCU3lrizIjUgLqYYPxtEgJEnQL1Bda3t16/fvv/8uX9iisikh+FQ7iE+RvamRrZGlrYm6poKQcHuKakkJh0BDbZABRsmYC3jwlU5UIX/h72/AGts2RZ/0f+75/zP3udsX9aNu7Q33bhLAgRJgru7uzvBLQQJ7sHdXYKGhOAEd3fpxqHXm5Neex/93jvfve/cte/7elAUNWvOCGEy6lc1Ro2B8+It8+FqDuXpCOdrDeVvDhVoCuGu8X9VG/imJYKvIYyvNUa0NIirKPhjIxaW5scb78adG6qYHayZ6qOVFqCXHWKaH2VTHO/SXYYmt+dO95UtkZtAKh1qGOuvoZBa9leJk8N15joyb1m+93fRmSbWzpLrqwojEyJskyLtY4PNkyLssjDuKdFO0QGWudiA0uxIO2N5efGXxhoSSjJcoh/pMWGOWQl++SkhzeVp5Tnx+Snh9sbq3vYmLha60QHOkf52CKkPcKl3XGx/Zqf+g7m2REKYTUK4TVaCe1ocwKCOyWG2CSgrdJAZUNKjHTAos/hgU2yEFSbIOD7IKDHEJCnULMJLEyDOlHBzdACApHZx/voJwca5aNCjNC3CKtbPABNokhpunRFtlx5pkxRi8bT13jo51CoxxBIoSSGWYE7RSLuvJTncLjHEOjnCFhvjEB9hAyBpSqRDarhjZrRLeqRzaoQTNtwxMdQhOdw5E+2ZjfEpTQ+tzU9oKs3obSwl99bPEts3Zof2lkb2l0bWpvs2KQMn6+Nrk93zpNaV8c618e6F4ZYlYtvKSMd4d/UisW1zohfAU4BTKQNNAJ4uj3RsTuKXye3j/RWLYw27Sz1TQ1Uzw7Wbs/jdxcFZUjO+EddRnVOWFVddkJwQ4W2kIR8XGpCGiUN5e3Q21ixQRtemSNW5KclhXign0ySUS4izcWqoa0qoczLKOcTF0s/BPNjVKsjVLDrAydPWwNFcJzrYMzMhDpeZnp+WkZmUGhcekxCTUFWYX1WQlhQZlBITUpSZmJMcGxvsHRnoFY3yiUR5hYKZ7l2jQ7zCgtyjwn2iwr2igt0AKI8OcAvzcY4K9o4K8o0NCwoP8Q/19wxzdw3zdfP3dkC5W6FdzBMt9EscLJucbUu11YeszXsh0oMvPyy9+LBKx7ZFw7j9jPqAlvaUlunwOf0JDfMBNfMODfMeDRPoMErLcghMcWlYt6hZVxlezHK8J7x828fL2ykk2CYiWisnV2ptnO9mgwvwxIZ4JWNQhQVJNdXZrXW5/Z2lUyMtk+SO4aFW0nD7QF8jvrN6oLu2r726v716dKhjjjKyubGwu7e6PD/V29FcWpQXGOCtraUuLyerAkfCYXB5aUU7C0cNJR24rKquhqmUOFyAB/KCjfsF+4d3b/k/fBAUF5OXEFeQlFBAwLWYGF//7//9p3/6x+8UFbRcnANevuBjYXr/7o0AzwchKQmYLBQhD1MR4BNnY3nL81FUTET24wch7o/CBvrmBgYWwsKQjzyC3v6BJdV1XWm509rGo4wcu/QsZ1SMF1TMxz8xjbG/HvP1uB8nkQL8Glk4j+jYj6gZD2iYj+hfTFGxrilpbGTlNpSV19ZU1dfVNNc3tNW1tNW2Tg5P4jJx/O/44VAFfzfvnJRUQk/3wvTYxvzk6tzYGKFjoKOG3N9M6q0f7qic7m+Y7m+c7m+a6m+ZJXbPjfRODXZNDuGnhwdmSMNTw0OzZPLo4CC+vbOzpa2uvLqmqKK9rnUQPzS3uLK1f7R/evH5BmDQx9u7h9vru5ub21vQUfTm7v7u9v72Gkyy8uREenZ9t3P2sHeyVlu3W12zHBzR80qAwiM1x/B65znLCTXbATXHHi3rLgPTEgPTJELpcnnlC0iyX57S2z+thXyT/0oAOvp15f9vkfSb/L3I11noVxgFqRM4eNr0CG5wuv96+iuVgs07AFLvbnY2JuztR9her9O93KfjOHjOdASMKMDoQs82Scs2qqDxqZuwv7yxt7x2trFMaq2MdjMJtFRuyw5d685faU1aqo8ZLfQnF/tXR+nl+kh3JGnik1VGc3XI+Vq9qfKEPCVisSqhWHWgULknTxmfp9WXZ9iTbdydbtaZYtqRataGNWlPNepKN+jO1O3J1uzL0xwo0Bwq0iSW6o5UGI5UGI+Um5ArTQnlhoQyPVKpFqlKa6BKbaBMrScH2Z+r0ZcLbsYvjlYKdxDQVnyursoEU2ISlWdU1he0NZUNU5ao5/2wyAioS4BK2UDTEg3bNh3nBj37KOfLeCifra2qkqcBv7UawtsmrC63fpVYNNGZiq9OaK+2w8YhvJ3MkyORgQ6SjvowVxM1dyuktbGcroaRvV1JQ+PBp4vOoSF5XS0hBaiVh4MHyssn1McvyM3Vw8rHz9ndyzYeExoR5u7poJ0QaIrxQGAchQv9RGtQgjWB7xuC37eE8TSF8TaGctcFv20I+dAQztcQKdgQK1oYyJXm8TLDjyvR62OCL3+SryTWG5nkoRbvrob11c0INk0JMCmIdmrFRY+05s4OVU8PVE8N1EwR6kf7alanew5WSMOdZQ6miI+c3/k46YwPVM6PNVbhImODLRPCbOOCLTPQbkBBh1inxLgUZaCigyyMNcWUZd9pI/kl+RgN1UR0lYRCvc1qixIi/W1sDBUsdOQCXE0VxN+ba8sWpoUAzOpihTTWELYzgsYEmaajHeNDzTFhwJNbPPGidXKYdWKIRQLKPDnM6snjE/T7xIaDZndMsAk60CjaVx8dYIwOMEwMNs2IskP7G8UHmOTEOScGW6RH2qWE2WBDrBMCzdMi7FLDbdH+ponBlkkoq5Qw2ySU9ddGargd0MYEWQAlEWWFDbNNDrPBhFvHhlqiQ63iQ4A3YJcS7pQQDPCxXWacBy45sCQ9uB4X21OXPtJVPI6vnuxrWBjp2l0gHq+Nf9qZ2Zod2pkb2l0Y3p4d3J8nLJBapgbqJvtrZocaKX11pJai8a7KSXzt1mTf1lT/7FDLVH/DZG89ZahlebR7Y7JvY6pvmlA3T27YXexbHGsdxVcOd5b2NubX4hIKU8NLM2NiA53DvG0D3Sw0FSWTY0LGCf1leVlhvu6h3i5kfMtwW21XdUFePCraxybExSQ90hPtZxviZORurmNvoOFqoedmpeturWOph4gJ9qgrzWutLm+urizMzE6MigvxDQrxCUyICEuPDU0M90+IDEzFhMdHBoAuoYEeYb4uob4uEX6uEf6ucSHeoQEuwcEuAQFOAZ42kQEuYb5OEQGu0aHeUSG+8RFBsf7ekW6OUc4OMS62EeZGOTbGhToqNUj5EU11CgI5yP5yif3tChPnCh2Yx/wQmN2B25WYj2iZQXXxnAFA0kNqxkMahgNaxl1apnU65lVGjmWmF1Osb4fe8A5A5BqUkXmm2okORkkuZql+jqkRXvnJYUUZsWUV6a3dlfje2sH+ukly+xS5bXy4idhf34+vG+hrwnfX4zvrCb3ts5Ojq/OUlTnK7Mz0wEA/DlcQikIZGxggFOUhUuLCQgKS4uLKikhFWbiiLEJDSVtSWEYNoauhbMhM//rPv6f53W9/4norLCUJf/tWUEJCUVRMTlICDoEgnz1j/e47+j/9kVZN1Sg5Kc/ExFFEWI6Z6fXbVzxSknLycsoA6EIlFSXF5bk/iHC9E5SVVgLafDyiECl5bm5hEVEoFpuVjM3JMnMaZP+wQ8u+Twt8DkzHtOx7PzGSefnP+5ouR/CTri6dtCzHdBxHVKBP7SEtxwgd65ye/kZRUUtFRUNDbVNLQ1tjY09DW3tVY11RZWxwhJ+LV19r19b80vL01PrszNIUmUIeHOlrH8Y3jfa3zo31ThLaRrvr5ofaFke6ZgltFELH1EDnPLl/aWKEMjI8TSTMjBCJeHxnY1NVSWlxSVlbZ/coaWyZsri3vnt2fH5xc3t6d3dyf3fx+HD7+Hj/8LR56eHm+uH69uH6/gYM83T38HB1fXV5dLTbgl8Ox+6iU3t4hMc4uBYYXq1RsW1RM2/Tsh7RcB5RcexRse3TsO4ys+GpqXfLy7/cA1h7+WSRe7z5ugICDku/1N/kb/KVC39FAZEU5IRv8k3+h+TJgQKoAAJ9stI/PlX3YGpR0NP8aa0U9LIAfUpBiz64g/L2ZnNzws5plOX1JjiPZzl80psHtMz7zK8Gv6NbjcRcr21vTy1+2t673l5vyk4MttaK99DvKQqba0+cbYwZyPOero7oz3UrDVOpi1VtQSsRcnTJRfr4dORQvupouQ6ApENFqv0F6n0F2r25Bt1ZRvhMy65Uc3yWZX+edX++BT7bsC9Pb7BQbwCnRSjWBnh0tFKfXGlAKjcglhmQKkyGKs36SkwGcg17AAbN1qjGqtQkqlREIHK8oXF2wj46r60U6CxUmY00GbV06dUNWMzsxULQFlHR1lhDhRp+rjkWTjDk4TO2E2A2T81+QM28ycDS8/pVqryYg4ueio+ZiK0uMsQ5uCk3oD7TPifKIDZA1s1awEpPxFofYmsAczaRdTRWcbXS93XWsDdXtjBWtTAtbm/ePjsp62xxCvZxR/lgMhNyijLSsmKz8zCZOYmmFvrmlsYRYf4oH8f0aI8kP31vnXeJDty14ZINEUKN4fxN4fyNYXz1ITzlvm/K/d6V+L0v9ucuCuIrDBbI8P2Y4sOTHigW7y0Y5siH8VBM9FALtpSJdEBkBJlkBpun+JtmhtqWJvn0VGEneysWRpoXxlpIPRVzI62bs/2fdqenhhpsjRR4XlDZGyv2NGZOEapKs0MzMB6YUJvkKEdstGNKjFNihF12oicuzd/LXk1RisPRXMHGUNpQXUiY67mGAndarHtUgKWS9DvRj/S6SsIyQux6ykIZ8R6FaYF5Kd55WK+CVK/8VM90tB061CQWZRwXbATQZ0o4wItgbNH4YJNYf8PUSOuUCCuARIFTCSizuABjAFUzYx2xoQB0mgHECSBmYpBleiTQYxvhrg+2Ixwyo5yTgq0xAZZAnQBwZ6AF0A9cAGAo0EhGWaeE2QGHySE2AI8mBFuCNcoqLsQiLswqPswaE26bEu2aHe+ThfYpTEHVFyV012YNtOSO4UvnyfVr020b0/itmYHDldGr/blPO5TTjcn16f795ZGdecJkf/1EX91oT9Vwe+lIZ/nsUP14V8VgQ/4Evpoy2DTVC5ytH8fXj/c3TA+1Lo71bM4MbUwPrk8PjPfXjvZWzgw3DrYVtVVmlGXFpMX4RvraBDibRPs5OBpruJhrodyt7Y3UXS2NynLSV6fHepuqA51tYwM9yrMSR7sbGwrTwjyt/RwM/Oz0nYyUbXUVrXWVzbWUjNUUjNTlDNWkQ33s+lorSfiWjvqKutKinOTkuJDQ2JDwyIDgMD8vdKhvUkwwJiYoOtIvMhTMdB+D8g73cYn0d4sN9kSH+yTEBgb42/v5WAf52QZ728YGu4OGez+36CDvGJRvjJ8Hxsk23ki30Nq0RlerXlxyCg7v/fC+/+VLMgfnNBPbFj3HyXO24+csx9QsoEX+OfMhQF2gPwzbATXbEQ3bMS3b3jPGw6fkPXMs7OOv3nW//9gGky2Vl8uDI0rNTaqCvNMjfGJj/dJSInB5mIb6PHxXJXGocWK6Z3K2d5jUTBppnZzqxuOrmxtxHS2lvV21kxP9iwvjq0szi3MzixTKUG9/RWFZWHCkiZEFDKoAFDNDCwszCzUVFYikpJS4lIKMgoIMHAaRh4jJQMXkEDB1IR7JH7+j/80//PmHvzAIC8pAIEo8PBIAjIqLK8BgqtLSSvT0L9jZuV68+MjC8kZYSAaFisvIKEYgtHi5hYUFIRApRZiMsgwUiVDUgEgq8vNKSEMQUCm4hBhMVhr55g03D5+Yt2+Iq1tAorrxGPMrgDj3aZkOaViPqDn2f2Qk8wke9jadEnuWPTz6AHwHtSvT8ROSDjGwjZkYbVaVdVSXt7Y1tne2drY0Edo7e+ub2iqq+5vb5kfIq9OU8YEBEr57rL+X3NdJ7usY6W2bIHTNjfYvTQ7Nj/TODHUskPDzxJ55Us/S6MDS2PDCKAHg0bHB/r6OturS4uqy8uqKyu6Obsrcwtr2zufP13cAe14DKh/AzS83QHn8cv3weHsP7ga5u70BLfeg893tl5vb862tT5vrJwP9S2GRE4qqg1Ss00wci0xsG9RMgP48Bn6d5wxPixfsAJIC9QE1E4CkrbQMO7VNwOhyf315/xQqH0x2/TQIfZP/LF+58FeUf0XSvzlffpNv8v8rAW8pcGIKZnAD5qZ34F4m8FZ7sqEA+gH07QFzkYIhokDvIFBZACrq5vbx7uFqfXPSxp7C+uqEhvWYmmmfmnGfmuWIjmOVmnVEUWWvovZiamF/dulyc3t3ktxWgEXZqKE9NdoLfGY7Mf1FvhPV4eMVIe3ptq2pJo0Jmj3ZhoM4475cneES/ZFyPUKxxnCJJsCahBL9AZxhf4HJcKHNYJ4lodCSXGFNKrMYwBn0gWlItQFsHcABF/8SE4pQrDNYqDNUYthRYNCabdSebFgXp1USq54VAs8KQWDdpWPsROIcJIOMeb21XwRacEV4CibGQbJzNXLzzBp6Yku7Ej19dAJUxRv4uBaZOQ+pOU9/Yj+mYj+gZd2iY9ygZ8G/fJGkKuPrZwP3MhHxMOJ30eV11OSxVeez0hSw0RV0MJRxNJU0VJe3M5ZzMJG3M9Lystdyt9FwtpYx0kZYGqXVlm9ffeocGfQM8XX3d83MS6qszSmrTC+ryrVztBSXFLOzsYpA+eBSI5ICLczlWP10OUtDoA2xMo1REnVhwpVBfKV+3EXe3EW+vCWBwvl+QpneArmBYllB4pkoaDpKLtSRH+UgmBqkkRGsH2INC7KQwfroZQWbpQeZJ/uaJPqaFif5DjbnLJKblyfbJ4dqKcTmlfHu5fHOrdkBCrER5WEu+JbKVEO8pyFzYqi6ChedGucSi7KMCjRLR7smhFsnhNuU5aCyMO7oEIvcJK/MeLesBHcDFT6h9z+6WsALUvyzMB4+juooL0OAZZMi7TLiXVPAwFJAwzEd7YAJN49BGSRGmQNgmhxhlhxqnh5pnxpunRhsFh9kjA40Sgo1T4kAAzmlR9snh1nFBZgkoixTIuwwARbYENuMSGe0n1lCoA3QcDGSV5N6rSb1xl5XOiHQCpfgkxhkg/YDYNQGE2iZFGSdHAIwqG1ikDXAqdhQu5Qwe7AOBdj0CUxRlglh1imxjlmJniXZIbXFmKby1M7anP6WotG+2rmR9uXJzs05/NYCfnO2e2tuYHdheG+JtLdE3F0gHqyMbs0RDpZHl8Z78A24wdbSUXwNsbOC1FE+N9xE7izprcuZAJ6E2Do73EoZbp0ldc6P9ixN9i9PDcyO9EwMNJO6a9trcpvK0hpLUvKSUKnRvpgQt3BvOwBDTdRgAI9qyYubayj4O5k7mmiZqsNDPB0n+jvvz3Yn+9pyEyOdTTWTwnwaijJ87U3sjFStdOBmGnI6cEltRaiRmqK6gqSCFK+BunRrTd7B2sRAe3VJdnImJgYbExEZ4IsODUmOjIwN8UeH+2MxYYmY0Jgo/5hI/9gw36ggz0g/10h/1/hQb3Skd3i4W0CQfWSoc6ifjb+neYSXbbS9JdrGIt7CLMHMGGdv0+HsUAST7oXLzwiJLdCwblMzb9EwbjAwbzEw74F5ellPqNhOn7GeU3MePGc7pOY4puY4pGbfpWLboH+5QP9ylunl4guu2VcfCG+4CBBoFwJRoq6S4WmD9rdPCXRPDnbHZcRVlGZW1+R3tJUTh1pmpnqWlwiL8wMzFPz0dDdppKWnr6ZnoL6nv5FI6pqbHZmfJy8sjs/PT/R0txbi8n29vNVVNVSRGlpq+vpapppKuoaapnamjuaGFnAFhJiIuJiIpIykjIKMIhyGlJWSl5VUEOYVZ6Bi+dMfnv34HQ0dNRsryzt+ASkoVElAACotrSwvryYLUxYQkHz9mpuHV/TdO74XLz7AYMpodFpQUKSUpJyYiKykuALAowCVIuGaSLgWAKOiIjLCYKh8VXFRWVaWV7z84tq6Ztq6FmhV/WmO10dUdPtgeg4A3DmOvmcc4xa86O+6GMYvuzr30zAdAVgPpm5iOqLl6GdgH7Uy326o6qmvxHe34Xs6Brrbhztap/rx0wP9k/39S2TSRD9+vA8/QxycHOqfHu6fHOqdJvbNjgxOD/ctjA0tjA5QhntXJkhrk6T1KfIcaXCK0D/Q0dpUVV5VXFRZWtzS1DA+Ora+vn58dPrp6vrs8+eLq+uLy+vr2/vbuwcwPOD9lzswTBMwBNw/fO29vr3e2T+fnLmcmRsOChnz9ZrW0Jr4C9UOLcsuHdMhHeMeDf02Lf0+HQDWjCfPGc6pgckJ6xENxxG4CYFxl5m9kYpps6bjy8PPD8CzfXm8fvyaD/4bkv7X8pULf0X5Zrj/Jv+D8jfjyNM2+1/MJWAMKNCt9PFpcRQ04gPMClrzwSVT4AcwOXoA1cf9/afVtUmk+uZ3NEeMbDvUjAfU7MfP2Y9pOKefs45AEYf1zReUub3Jqautzb3pkbq0iGgndYyXeifOd6w+Zrk9iYTzI5X4Eyv8WjMsu3JtOnPMu3KNhsvNh0r0B4u0SWU6T0WPWGJIKjUll1sTCk2HS4yIoGneeLhUb7BYi1CsOVioOVQENHQIRXoDBTo9ORqdmWrd2dpN6ZrVGPXqcFVcADzDH47xkk70l0V7Sib4QXBxGhVJ2s2Z+l2FJiMtjiPdTsQ+9+HBoD4COq3YD2khpWkECdaQKhb6SGF5efSc8/w5uGJ6QANG6l5hYBt4yZUGl9aygEM8dfi99HlcdQVdDPjtdYWc9AUc9UUttcQMlJFOFioeNkgXM3UvGxU3S1VXKw03G0F1hIqteX0/fuNwv480GBDi4+5lV9eY395VWlGT7+xmLyDIb6CvF+jthkuPy4p2c1Dn8dJ9m+svUxoqWxwkXhQokuPFn+0pkOMlmucnmesHzfKTzvCTyQyWy4tSTQ9VDnWBuJsJ+NiIJgdqZYcYJ3lrxboop/ropfsZZaMsCyLsC6JdCuO9anMihlryZoj1azPd00MNy6OdC8S2MXz17sLgwfpIXJAtQKVaivwNZZjR/rKOurTESHsASdPQLokR1kDJTnRPRzvlJLkXpvtmYlwrC0KzElzdbeBhPvrAqYIUn7Sns+W5wbnJ7tmJrslRNvFhZqlxNmlou/gwE0y4KdBOCDfDoAAANcOGWaaA4e5NgQK0ATDFgHhqGh9oClAjNswmPcopKcQmCWUL4KavtZqzgZyjPlBgCJEXwi9/4mX9sywvsyFcwNdaPS3cOSHQGu1vmQRwZ5hDIso2EWWTHAK07TGBVrF+ZlFeRnF+pilhdhnRTrkY94Ik78q8sNaqpP62gtGB2klCM2WkY5bctTTZt7VIOlgd3V8lbS0O7CwO7a+QtheGF8a6KCNtazODJ1szx5vTp9uU9VnCeH/jzHDr5EAjGV8DsClluGllomOivwZcBO2rmx/v2pgdWpkemBvvnR3DjxPau5vLmypzS7MTMxNCU2ID4lEeXnZG3nZGIR62HtZGRqryOopSNnqqWvISJmryAI8aq8qZqcO9bIyqs7GftxfP12cPVmfCPO1Q7nZzRHygi7W+CsxEE46UEUFIi8hLCIpwv5YV4zHWVgj3t+9pLhrsqspPi8ZE+MahvFJiUEkRKGxUaEZcZEpsWFJUUFIsKjE6OD7cPyEqEB3mFxHgHhXsEQHuwfeIDnFB+dmE+NvEBDqjXCw87XRi7AyzNVUa1dWbZeSaeIWJ4lIUKek+jhfjTOwrIICynNFw7D9n3qdl3adiPqFmO33OegLAxzOWYxqOXRqOPTrOPRrOnefs6zQcYy8/dPAI1QiJNqmrVpno1zhY94QHlfi5Zge7JUZ64HJiu+sLGyuz+3pqRkY7x6a6xwEGne+fpuAnprsGhuu6eysHhxrIpPYxcvf4aO/C7NjG6tzC4nRPX3NScrSDg6WaqpKCvLwgv/BHbgElZS1zM3sLEwcNpC4cogQTkRcBaPLNh/dvPvBxCwrxiUqKQBWkETKScrJScu9fc//ut3/6p3/8A1xe2czEmpqa5ccfaHj5JQWEpcUk5aVlEYIiUh94hD/yCAGFT1DsI7cQ58v3khB5RUU1QQEpCAQuKaEgIS4HV9RUlNeESiHEReVlpZWgkorSUnDuD8L0tOzi4nL6+pZIZV1vcdkZ9ldnVAwHNCCS7lOzHv3EPM4jeD3cezPSv+Rg2wcgHT3nMQ3zMRXjIS1bPz3rpI31UXvjYFvtEL59GN9B6GkldTWP9bSNdreO9bRThnqnBntWJ0YopIHxgZ7FcdLsyBDoIUocBBqL4yMblImN2amlsVEKYYjU2dlWU1WYlVlVXNzb0U4iEDbW1q4uP9/c356en51/+nx1d395c/vp5ubi7vb6AaDQe3Af0/09mNTm/vbL7e396cU2afR4bGY1OnlGQ3fNwLyH5cUQPfMsNfMxw4sTKtZTaqbT5/Qn1AxH9KCrxukzpgsqlpMfGQ+eswC/zsGTYW2Lnq31o/AOngTa4J6y5YCDy/3dL9sYnr6+yb+Vr1z4K8o3JP0m/9MC/tODZnmwgLb7u792gQdfI0M9PvwMupYCU1mgB9BNN4CquL26frx/WE7JJDGxbzKy7NEwHtACc19wTfGUmnP2GcsQXO24pv5imnK+vHqytLBNHqhOCkZZI+I91btxAbsDOeOlwaTSgMmm6O4ir+4ij+Ysy7oU3R6cyWCJ0WCxLrFUh1wB1NqDOM2hQt3hYkNiidFwqe5QqTaxTJdYDobQJ5RoDxXpDOJ0+/J0ujM121LUGhOU69HKjQmqNRhESbhMcSCsCAUvCFPJCVfKj1Uuw6o3F+r319mMtNiSGy3IjabjbRbkVmt8vUVfpzu+Jywr20PRWEJcT0TTQsFdTaJCkHuG9c3JM86z52xHwLBBw3JAxXpExdHz6lWooqCZg4qsr4Gwj6mgp7m4p4WYq7GkuwnM1RjpbKrj76zuba/mZa3l76DkbiHnYKTqbq3ibIWwMtGwMsuvKD0+PRkmD3r5OMZh/Jpacf1DrbHxkcoqyspKSAMdTUy4X2asZ6C1fKC5SIIbJMtPNt1LItlDGOshluknm+WvkBuiluqLyAxSS0dphjhCHQ149eAvBd78IPbxezcraLyPVoq/bm6oWU6oWUGYZXagGS7ctizOrSrZtyzJrzjZryY/urMuY7SvcnqwfpHUvkLumu5vmCU2H6yMbM/2R/lZCryh1oTz1hTFTQ3XNFcmZSd5xaEs0CHmOUluAI+mxDgAbAoQJ1DHBpvmYT2BzuJMP4BNowONkiKtMjGOWYnOCZFmWYlOIIBGmKXF2aTEWCVFWWCjLbHRVnEow7ggw8QQs0QUuFYK8Cgm0Bg03wcZJ4dZJ4VaxfgaAzBamOQbF2DubCwX7KjrZCCPFHtlhBDSgfGKvHwG+cCAEHkp/pYaYFNBzh8FOX+K9DBJDXdODrXPRnumR7vGgxhqkYiySw5zSAi2wQRZxwdapkU6lqYHNhRG99Rgh1tzx3tL5kbqlyY6Fqd6FiZ65if7lqcJ24tj+2tTe6vju6vknRXS7uoIULYWiSvTfWtzQ/trk2d786c7cxf7i0ebM7srY9uL5JnhNgqpnUJsWxjv2JrvX6f0Lk/3EHurxwiN0yPtpN6G7tbylvrimrLsgixMZnJkDMrT18XK08HUwVRbR0nGTFvJw9rYUFVBRVpUXwnmYKRtoCTnaKTlZWOsryRroiJnqamQGxtysjSxPjbw5dN+aUa8naFGR3Wxu62pvKQgVIRHkPsVVJRPQpAbISPq42yZg42sKsJmJQVHBTvFhrjEhbjFh3ikRAVkx4cDJSUyMDEyAMBQTJg/JsQXKPEhoNU+OsQ7MtQrLMglzMcu2s0y0c0qwdYky9Y8zUAnS0+1Xke1mV+AzM1H4Xy7SM+2TsO8/Jx+l4HtCOAMMIsS8wEV2z4V2y412xEdGCHu9Cfm42cs+/TsSwxs82wvx1g4x19wUXiEh/gEmxTkS430csyNMr0dMZFe5UUp/W2VxbjE2tqc5vrcYXz1FLGV2F83Tm6bo/RNzXQRxlv7SA2DxIaOnvK27rKh4aapmYHFWdLm0tQSZby7ozkrLdnDw1lJWZ7r/WshAV4lJFJdTVNVWVNZRVsRqaEAU1VS1FKW14RJwN8wv//+D89onjFwsr3l5uLn4xYRF4ZKicjISsnDYQgWRo7f/tPvv//LMyN9k/S0bEtLxzdvuP/0F5qPvKJColAhUSkpaXk+QfGPvIK8AiK8AsJAAwpTkIDA+AXE5eRUVFT0oFAEBIKAyapAJBGiwjBJcUWEvIa8rIoMBMHNJfyCnUsGilRV1YXJKzvzic6wvj5/zrRPBWhOAOVZ9n9kGOMRuCb1Xo4OLHm644FOes4j2l+QdJCOddba9ry7mdRVT8a3k7pbSb3NhI5acnf99GD7aE/TzGDX4ujA8jhhbqRvitA7O0IAeHRhjLROmd6gTM+SSBMDA8TunqayypKM3Mo8XE9LG3loeGV+8ezo5PLT5c3N7fXt7dX9zeXt9dXd3dX9w/XD42cwltM9cHh9dXl3+enx6vLh6vMxmXzcN7BfVdcGVxtRN556x7fw3U/rP1Ad0LMf0nEe0rAf0rDtP+1hOqViOaVm3X9KvnUOLpmzHD1nOaBh3admPKZmPGJgnfyRluIfen1y9ngD8C7AumCOlkcASf86Cv21/ia/yFcu/BXlG5J+k/9pAbATEHAdFPh+MtU/dT3x6NN5gEmBQ/DgAVwrvbl/uPny5R6061/dXe8fTQQEjbJxbtPQ79Cx7QPTXxr2g58Yj+k5p6nZR2SUDhs6bhfXdynzAJWuDHUVJwaFOqsn+mmPVkVsd2KJJf5jDTGkhkh8RUBjji0uRrUqUa230HCgSHeoWItUqj2AU+nNUxos1BjEaQ2X6g+V6g4Uaw2CBn3gAt3+Ah18tmZXpnYrVqMhXrk6GlkZgawIAwq8Mkq6OgZaF49oy9TvLbImVDr2lVoMVJgQ640JtTr9laqDFcpDlUrEGs2JFktik0Nvkye+Nay0wFddX1wIyS1jJKtlruChI10uLrzM+BJQo3vUTHvghieOE2rmDSaW3tccWCVxQ0slEUctHncTKW8bpWBn8+Rg73y0f36CdzbGISncBhNsFuun5m8v72ym6m6r6eEora8jAlfQNjPJzM/d3N/swrf5BjqEhLkQiF19A92JyYmGhvoIBRjK26kgJSTQXsnPAhLnJpfmh8gJUUkLgmeFqxeijSqSbSpSnSvT3fPQNkkhJiZqPB85f/fx1TM+7tcG2qKxYVZJgYapAQa5oRYFEdYFYVb5IVbFkQ7FUc5FMS4lGO8yrH9xalBpZkhJZthwa9FMX/14d/USuWOB1DbdX3++OX68QcZGu0nyMWkjBHOSfUYHKghdhRkYtwg/gziUWVIkGKk0Lc4xI94JoM/UWPusBGd0iGlqLGidT4m1BtAzOdoiK9EhJc4qNc4aKGlom4w4m6Rws+RIc2yUVVKEBTbSChNqlhBsmhwC5gXFBJrEBxjF+RtH+Rgkh9rEB1kEOmrG+pmFexjCxTilPtK5mSDUpT5oy/KmhrqGuRgpi72V42OTE2ADkFQHxiMvyC7FRRfuZpQX75OD9szFeGMjnCJ9TMI9TRJDHDJiPXIxXiXpqNqCmK7qFGJ7/mhP0TypdmOyZW2iZX26a4PSC/Do3Bh+YXJwY270YH32cH12Z3lya2l0a2lkY4GwPk/YXh7d35i6OFg821s82JgBmPV4a/Zoa/Z4e+5oc3ZjlniwPnm8Nb2xMDg72jJNal6a6QF4lICv6WwuqihMKcjBpCSER4f7hgZ5BHo7ujuYOVrqm+goa8ChSFkxU20VexM9dQWomhzEVEvZ0VjHWFXRwUjL09rYWE3ORhthpiqdFOh2OE/enyefrs0UpsQoQ4TcrY1NtFV43nJwMtEi5aXdneyiUP7pCZGFWQmZyeHoCI/IIIcwPxtstFc62j8lyjsp3CstOiAjOjAhxCs+0g8dHRgV6BEX6JkcFhAb5BUR4B6J8gj3cYhysYqzMMgw1MVpaFbDVfuU1TqFhInveSkvuSiM7Cv0LFt0zAd0zEd0YEYJgJZOf2I8BTPOMx8+A+PB7dJxAJy6S8OyS8O6Qcc2zfmy/8M7vIhgnbhwpbxMi61pvr1hgotZSrBbToRvfgIqPzumqjK9v7tysLd6dYGwsjA0Nd5JIjYRhuqHButI/Q0DPdWtbSU9fbWjY12j412zC8TNzZn5ubGu5pqkuMigAG8dPU0JSTFFOQVleQRSDq6mrKahrqOEVIdKwmCyCBkoXF4SoSKrISOBeM3B8/2f6P73//EHqp8YBPkkJURlRISgUmKykiKyCHkVuJwS9TN66ud0b169e/3ytaI8Iie7qLi4/j2XEBPTSxkZuKCwuISkDEwOLiEJFZeEQKAy4hJSsvKK0rLy8vLKqqp6MJiKlJSiHExdQV5TVlpVGqKEhOtISyHFhGDSUnB2ljf8PGJKSC0xUYgCDBEoJk1heXv0jBGEUVqmQzqWgx/pJwREbuYnPlHISz5evTQAkr44omECdzjRsQ/Qss5Z2V10t4x014/hWyfx7cSuemJXzUBb6VBbJWWwY2OKsDoxONrbOjOMX54kzY8S58jElamJOTIZINGO2vqy3IKSrPzmyobB9r75sZmDjb2rs88PN+BW+Zur25vbu+v7h9vHh4vrq0/XV7f3DwCVXoJuow9319cPV1dnc3NrNTVHTa2jarqTwtBFHpFxaoYZKrpNeuYjBrZjWpZTGubTn5jOnjEBs/cjYGZCzbZLy7ZNw7rznPmEjvP4yZ/4AKBVOlYAwQ9oWFaZ2Pu5+XbbO0E3safUow8Ai4IGe2AI+oak/7V85cJfUb4h6Tf5nxXg9nr6pwcqkDzBbfbgUijY8Qjc/8AFjz+Dq6PAOTCgPqAw7u/BXMX3ALI+3IMm/9uTs1kfn5GXL9dpQes2oGuOqJiB+fEJLfs0DcewtMpJTesZZWlvfuFse315bKAiI9LHUiEnUP8An7nVkzrdGk9qisJXBbQVueZFqWWGwBoztHry9QaLdQjF2r25yP4CleES3f58rb583b5C3Z4C7e58LXyeDj5XtytLpz1FsyVRowGtVhcL7pRqiFNriNNoilfty1IjFmoQinWJZUbjdbaUJqfhUqOhUp2hcg1CpdpghdJgpVJPMWysUY9cb46vsGovdy7EWvo6yikpc4kqvpHUEZezhKvZqURZqDZLCI+zsO1SMx3Rvdx9zn5Iw3JMw7hFx9Tz9lWSnJiljbastxnE01w11NWrOLmQ1JbdXY1pLErtqsK0lTqkRir72Cs4W+r6eqBLil3CwtTNzKWRSlrGhg0dbQdnJ919bZ4BTqjIQPxA9+gEua21KSs9qQKXPjHcnBBqG+yskhJqkBtr1lzgWZvnVl/oU4fzqy8OrcaFNlTE4zKCMpN83B019bQlY6LdausymhoyUtBuyf7GOSiznGDzPJRlLsoCF25bHOVUHO1SFO1SHOdeFO9ZnOhTkRFcnOJfnR3VVZFO7ihdm+hcn+ye6q9dGe24PJg/WB3JTgqSE3+tKPU2MzlwbKCa0IXDpfmE++pjAOSNtMZG22GjbZKjrLISnXOSXbHR1jFBxgCSZiYAqGqfAmKoHVBSYoCGLTYWzMOUFG6OjbRMjbFLBng0xAwdbJIQZJ4cYgXUAIyiA0zRgaaJKOtoH2MjVSFFEQ49OL+6DNdbpt9b68ikhrkKcj6z0YK1l6T6WmtaakJl+VlhAmzOxoreNuoupvAAR+2UCOeseK/0WLfkSKeYYMvoIIvUOLeS7NDG8sSO2tSB9vyx/goKqX6e3DhLql8YbVogNU721U701c+TOlYm+3eWxtZnSKvTpK358d2lqb3lqe350bWZ4Y154uYieXdlEiDRk52Fo605oAHUx9vzX2ugHKzPnO7M761NAPy6NN0zTmgcxle3N+DKC5JSMaiYEK/wYA9vFxs7CwNbM30TXTV9DaS9haGhrqoaQlZDGWZjpudoZaSjLG+oDrc0UHMw0bLSU7HUVbI1UrPWR1pqyhsoimECnZdHus/WZojtdSUZCRlxEe42ZsqyUNof/yIlIhAVEoSJjawqzstPi48L9Y6P8A3zd4gLcU2M9EqN8cmID8jEBKTH+adG+2XEBabEBKCjAuKig8MC3GMDvRLDgiL8PVCeDhEOZimmeqWqyo0w+W4IrPUN79BrnplXH+YZObao2A5Bf1CmIxrGQ1rGfXDdDoxzfkhFf/Gc5Ywa9AsE07nRsK0ycFJYX5A5Xg29/0iQhNTJShWpyZWYahc5mGa6WGSFeUQGO8TGepWWYptrsjsaCsjDjcTBeuJA3ex498Jk39xUH3mkfXi4dXCwAd9dRepvGxnoIA52rq9Ob2/NTU0PEQidRbiM0CBfa1NjUUFBaWlpVXUNpIqqsa4pXEoRKausCFMSEYFKQxSgkvIKMBUZSQUASdUVdYR5IX/+PdVvfvPdd9/T0dFxfPggLCAAERSEiAhJS4jKwaSVpMRhnOxv2Flfcn/g/cjFTUfDqKFh2No6EBAYA1wMgSiIiUHFxCDKyqpwOEJMXBIqA5OQgkrJwGQVlRTgaiIiMq9e8fHzQwX4ZWWl1dRUjGWgKkpwHTkZVRkpONdb/u//TCUtKaeioiELkTbX0MLKwheZ3xw/A1OnPm26Zz74gX5MQHR5qP9kjLhibUkC47O+PKJmAj7bAwa2bka2CUfno54WQnv5RE/jVE/LUGsVsbt2oKOyv7V8jtC1PjG0Pk2cGx+ikAcXxojjg72djXVNVVUVhcWF2flluNLO1q7psZndtf3PJ1efTy4/H1/dfb4F969+3aB0f3sL0OkDUICj+8e7+7vPl3cXF3c7+zvFVSdVjTPuPs1c3GN8IhSGF+s/Mhz8SHcE3An0DGBWLWowy+vxc6ZPVCwX1MzHzxiPfmLefM4yzf567MXbFba3m7QcwDVHdKwgf1MzbdCwLL3nWzCzWs3Juf98+XB7+/gzuF8BGFCeLPZfg718k/9CvnLhryjfkPSb/N8qTyz6n+SvvWAFoCo4jX18ynDw5G4K9JyfjQf4T7G93aVmPQKdn4DCckDNuE/HsfCcfQiqdNDRe7q2sbqyfLq7uUDsSQ1ziXFUbU1yWe9Om+tO6qn07yz3HqoLqsuwygqBl6GVu7L1BnH6BJwusUibWKw7WKiHz9HpydXvydfvytPtyNbuyNTpyNDpSAOQVKczRacrRbcnXb8/22Ao32gYZ0wqMpqqMqLU6o+VaZOLNcfK9ckleiMleqQyveES7eEKXUKFTn+ZRn+ZOr5EozoFnhEKjXQTcTP+qKfAqijPDFXikFL5KKElIm2pYOOjH22n2sD/dpuO+YiGY5+K/YCaHcDuXRrGXXr2EY5XaQgZcysNaWddQSc9ZZRzdG1eXm9dBr4qojbLOSvaODoAZm8uZqCj7+VNWt2c39xJzMn3RUWUVlVnlZbm11Vu7O30jPS7B3qFRIc0NNduri99Ot3d25jdWhuvKIjJxXqX5QZUFPjVFAdUFQc2VkfXVkSWl0QXF8diU4Pz8uOys2JiYr1xxUnE8db2rqL0lMB4lHVagFkBQKIoq7wgy4IQ66JIx0KwOJXEuBbHuBZGu5TGe1Zi/UownkUJPpUZoZ3lWHJH8TyhfoncukBsXRrtOtuePlgfz0pCKcMEYFIfYsNcxgaqKMTqglTfqACTrISvHqKmKbHW6fEAetqmxNokRlgBkJoaZ5cWZ58WB8CoTWqsXXKUdUqsHSbSIiHcAhsF9NgnR9uiQ82jA4ziAsGtS0koK0yQZXygOYCk8UEWGTEuIe76ciIcktwM2or8KtIfBN9QW+rIeltrvKP/o4mqRJyftbr0BysdaQcTuI+DFjbaOSPBKznaNTHKOTHaGRPpiI1zy03xL8pFVZfGdjSl93XlUcYblmc75qda56fal2c6N+Z6d5YG12f7Fsa6pwfbpgba5kn4xdG+xdH+OVLv4ujAxszI7sLE/uLkwdLU0erM8drM4frs0eb8yc7iyc7S0RZApQCGLjwdgu2nMgeU3dXJ7RXyyuwAqb++tiwjNR4VjfLwdbV2MNe3NdUz19XUUlLQVlKUFRNWgkGszAx1tJW1NBB62krGBurmRpoGGnBjbbihpoKZLtzKUNnSAGGmp6AJF9aUF7LXR8T4OtTjUvsbKwqS48b7uy4PdsN8PF8yMTA++8nCUC8iOMDSxDDEz62pIr+hLDcxMgAbE5QU5R8d6BqHcsNG+2QmBGYmBaeg/ZNifOMjvCNQ3uEhfqEBHqF+7iFersGuDjGOVskqii0Q6PhLrkX6l8tMb5dp2bfowKChh1Ssh7QvDmk4jp4zHFMDCEJ/AOAFLfsOHf0OHcPeU7r5VUa2ZWbOObbXw6+4BiQhFVBomiKswME6J8A10tM6JtApJdavOCu2qjC5sSproKdyYqxtdqp7bhq/ND80Pd49PdEzRuzobq0c6msc6m/u7amfnRpcmh/dWlncWV+fHif3drelpqIdHMx0dFWUlRUN9XVNjM0QiqoIRTUkXAOJ0JCXQgi9F5EQkBbkFX/BwfXxgzAUgpCDqcjKKMHl1RHy6pys737/m+//8R/+IKegqm9qy8D69uU7QV5+yOs3gqLC8tIQJUlxBT5e0TevP3x4zyMqLMHHI8jOwSUP19HWs5aUggsKAJgLBxPcyyPl5RWlpGRk5OGiklAxKExZS5+LR+Qvf6F7wcn7/p0YzwdpiAQAo4YIBR2oOEIFqSMLVXz2I/W711wayurSAKjCYQFGuuXyist0nGfPWfboWACqO6Bm3aVh7XzPG2Vh1eDttQCRmadhPaF+AS4u0jJt0zIO8vJTEuJW8M0jXdXEjurhloqB5qqB9mpiT8NYf+sMsWdjirQ5OzYxMtDV2tBYVV5ZiMvAYvOzc9tbO2dmFpZWNtc2dw8Oz64/3wEEeHV5d//p4eESUOXgdlZw8+rd9QPAhvfXjzfXVzu7t0fHa/V1cxmZ61GYUZaPK0xcS/Qvl+jYVmgYd2iZj+lYD6kYwMkJLePuc+Z9as4jmhd71Kw7NCzrNIzrDOybnDyTHB9nHZwpqJBVM4dpGtZtWrYjYBoD3E40rHM0zENyyMez88dPFyCEAoMIOKA8DTHgWAOOMX8db77Jv5OvXPgrCoik4ND/Tb7J34UAugLUH6DnKbhMChyBG56+3N89nB7O+vmROV6DiVho2XZpWbbBBC2s53Sv+39gHHf3ud8/XF1aPN7bPN9amCc04+K9g23g9Tm+c4PZQ41RbSVeA9XBvSVeVfH6hWHw+njldqxaT4b6aKkRudS4v0AXn2fQla3fkaXblaPb/VR6cgBO1e3N0enL0R7M1yEU6hGL9cYqjMYqDYeLNEeK1SYrtMZKNUeLtSYrDMZKDUZLTUglJkM4o958w+Y0jSoMojgKhvURiHB642vJ4aDHZKZMa4ykM9bhMDR8q6vNpa7Dq2IJVbGXsbCWKoB+nGNm3aFlOaZhBbc6UQF4ynxGxbRHwzLw6m2stKiKnTafqyG/nT7Cz8Yizsc63g9qq81jAIfYGAjrqqk723mi4/DTM6eXl4efr5fWtweHCZGJaISuanwWduf8sBXf7uBqHxkdVldbRhoCxpSSyiJsRhKAoXFNtYm4XL/iAr/KkvDq8qi87MCcHFRRaUJyemhWblxaRnR8QlBmblxiOsrcCmmsD43yMc4KsigMsihCWQNUWhhqWxLhUBhuXxjhCNruo5xwkQ7FsS5laDegxsW4FMV7lmP9mwpiSK35S8Sm1bFOylDj4ljX2S7lcHu6tiRVEcoDEXkV6mNOxpdODFZkYNzRoZaJkTZxIabJMVZp8baYMJPESIvcZNen9VGAO22x0bYAjAKEmhRplRxtExtiEh9qho2yBpAU6EGHmmFCLTAos0SUBTbEOhFlFR9ogQ4wT0BZYcPtU6Nd/Zy0deCCxmoSAJVK8jB/5PhBReqdDB+7qvQ7ByO5QGedxHDHxAiXlFiPuBDbaJQNJtIlPcG3OCeyLD+6piy+qyWbNFg+OVI7O9E0N9W8Ot+1vohfmG6jjLcsznTurRIvDqbPDygnW5S9hcnlscGpgY6R7iZ8fdlYb+vq5DAAo+dbi6frcydrc2cbC2ebC8dA2Vo43l4EeXRz/mgbaP9SDjZmDzfnnhqUw83Z/fVJylhXV1NJZmK4r6uVt7OlnamOMkxCEwGzNtTTQiggZSDSwgLmelp+Xi462kpKSGkjPVU7SwNTPRUDTbitibqVoaqNsaqVAdJQDaIC44dDPqrDBP3tjeICXLLjQ/MSo/0crFJiwouzM8V4eRif/4SQgTpbW8WGhTrbWpvoqOIyEsj9HTXFORkJUdHBXjEoz+hg95gQt8hA56gQ1+hQ90Af28hg95Agbw9XBy9nay9nq0A3+/LosFYXlxpevknOt8AtffIT0zE1Oxi4nprh+DnDyXOmfVr2PTrOfSpWMCYRuG7HekDLvknLsMjCTnzB1fmGt4VXuE4KUqGokKOoUGxunOtiH2FjGupun5MSW1yYUlKSWlWVge8qGyM2zU12AzA6P4tfXSIszQ9OjHYR+htJQ22Evtbu9jp8Z8PMJGl5YWpva3lucrS/B5+XmWdjYQmDSvHyvBMV5YfJQ7W01I1NTLS1DeRgylKSipIS8jAZZYionDgfhJGGnfo588cPIh95xCQkFcQk5SEQOBKuJSutRPWM+c9/ePbjX2ht7N2rmzt0jG1fvBVg5fz45q2wuJgiREpJVlYFrqgmKSHzkYuXm5tfRFich1dUBHwSBT5BiKSYvAwEKQtRkJOBQyGyYqJSEFkFCYicFAzJKwr937/5y+9/TyXALyssKCcsqCgqjBARVFRB6kMk4AowZYikNBsLuwpSSVtdQ1xCTFUOGoSQq+AXXKXlvADmt09BW7foWMc5OUvERGyR8ChxqQnWt9u07IdUbMfUrMe0zOs/Us+pqu50Noy01030tRC763qby8l9bdMk/ML4wNIUYWKkd7CrsaGyqCArLQOblJOZ3ljXMDU+ubm6ub9z9Pnz7fnF9cWn6+uru/vbuxuAPB8A/ny4v3x4uLoHg6iADlnX5xtbn7e2Tnr75n2DtqLj+iWkOpnZJ5he7NG8OP2J/eQ52wGY2pTpBCjPwEwHh7TMYD4RWtZdaradZ2xLtJzjPEL4D3wTOsY7CWlzUZib1Y0vV7efeggD1Cw7TC+AX/OQhvGQhm2alqVHUfXLze3DzRU4igBv5vHhDhxffgaOQHdScKXj2677/0K+cuGvKP+KpOBf7Zt8k19VAPUBzqcBDv26Rf+rgQW05N883l1en+xOefmsML/bpWPfZGDZomfbo2I9o+Zcp2EfFYHsVtRcrKwcbS7ub83enq7OkVpjQmwD3LWbyiLGOlPILXH95UGEMv/hIo+2JMP2ZJ3uVK3eLJ2REhNCkVF3tlZ3rl53jn53tn5vrn5/vt5Agd5Qkf5wiS6xRItQrEEoURsuVSWUKBNKVIDGcIkyqVh1slxnptpovNSAhNMfytPrSFFvwqjVxamVhiKyfGSS3SSjrQXDLXlCbN742XD42HIGOL5F+4lkoRGFqTolifr5CUZxaAMrN4im9ts4OG8PP/cMK/sOHZgXANCtB3RAzfAU/Yq17c07Rz2khK0Wt52uiJvhB0M5MRNVIT2EmJmmtLW+mK5yeE5K78xEbT++oK5mbmV57/AoCh2lrqOsZ6phamPc1NlIniQlYuPTM5LT0zCp2OjUxPCC7FhcdlRVKaamMr6iOLKqNLK2Iq4UF56McUtLC6yoTsMVJ+CKEgpxielp4elZEYmpAa4euj7u2phgy6wA84IA06IgK4BKS0LtSsLscKE2ReH2xZGORVH2uEi7wij74hjH0jiXUrRrabx7KcajKi2guyxhvKOI0le9PtGxOt45O9x8cTh/dbzUUJqmpyIh8JbWx0lnmlhH7ivNS/UN8zcM9zdIjrHJTHRIjDRLiDDPSXZKx9hhY63+hqRAAQA0KcoKHW6GCTMH2gCkJoSbA+20WLvkCKtElDk21CopxDI+yBQdYIYJtogPtkiNdkqLdYkJtPR30dFFCqrLcesrC/naq8X4mmBQlvHBVulxrlkYr6RIF2yMexrGJycluKIA01Kd1d2EmyA0zk60Lc60by73bSz1AvXaQs/qfPcSpXN2omVmrHl+smNjfmB/fWRvbeRofepkbXaTQp4l4acGO+dGerdmR49WZy62Fz/vrpxuzB+tUo7XZo/WZg/XKYdP6HkIro+CS6RA+bo+CnZuzgFgurc6c7KzuLc2MTbcWluWhY0L9nOztjfX1VdXkJcS0lVVdLYyMVBHImUllWEQHRVFVwdzcxNNVaSMgRYi0Msh1NfZ1dYIE+6TlxKDDvO0NVYxUpM215LzsNH1dzRJjw5Miw5MCvf1cbBASInyvmSX5OPhfvXK3d62vakhLR4T4usbFhTg6+7k6WybgomuKy+qwOXGhPqHBbjHhPrEhvtEojx8Pa193KyD/JyC/d18vF0DA7xTEiJxuUnVBamnfV1T9k54asY9etYTGrojKtqvSSJ2qVmeFkSZd2mYt2jYt+hfbtKyb9CzLjFwzrK9HeN8jefjr5RTzFXWTFTTjrUyQ/t7hHs6Y1B+ZbnpRTkpJXmpva3V06ROUm8dqb9mZrxtc5UwP9c7OdGxtDAI8ChxqKmjrXyov2WE0D1JJizOTlKmJhZn53q7uhNi0faWNnqa+uJCElyv30uIisnBpDU0VBBIRQVFRQRSRVxCRlRURkJCXloaCYOpvGTnev4D7T/8H7+jo+OAyasKiEiLSymISsoLi8nAZJWhEAQDHSc9LTsn+3teQQkbZ8+45Gy/oFg+QZkXL/jEROWFhWEQKEJdTVdFRVNcDPKRm09cXAoqKy8tj5SHq4lLycnLqUpDkGLC0khFdTkYUlhIEioNB5D3xVv+n6hZf/vPP/75z3QfuCSUkAZSUqr8fLI8XJJwRS2YrJK4KAQmA5OXg+lqaygjFABA1kcqhklJNHDxrNO+OqcC0J/p5DnDBgNrG/dbLELa01QvH6G8SP92n4p9n4YVoH8A/jb+QkXR0JzHt3Q31450tY0Ods1MDM3PjE2RhwjdLS21ZcW47NRkdE4GtrmmZrC3jzIze3h4cnf3cPnp5uLs8vb67u76/u4GjGV/d3NzeXt182Sof7y+e7wEAzldbmx+np4l+aMm/Pym1LXGvqdbfM64Qce8T8d+SPuUXZmK+RjMa8q4R8NwQsV0RsV8QcO5Tc26RM8xzcC+wMW/wCsxJqW4kYebzsrdGxz58jVo1PXdl+v70z5iOyPHDuOLIyqARwEqZZuhZcEDSHp983B9+a9ICra+Iilw9ISj35DnP8lXLvwV5Zvh/pv8XchXUwqgJH6JCQUg6R3Io0+9wIT75vHm5vH66n5vf8bYdpSKcYuZbZuWGQwH85zlhPbF3E/MJBGZg6KK29319Q3K7vbs2eHyUE9dhL91sKt2TYYfpTOdVB01VOg3UxVMqfIjFdgN5ZkP5pv2ZOvjcw0GCk36cEYDOJNhnCmp0JhYaEgs0iMW6wyXAjCqPFSiRChTIlYANbK/WHGwCE4sVSEUqJNwuqRCvYFsrRYMoipcpipCvixEIdsLkuwkluQgnuwCzfZFJrtKp/mJ58VCcSmwylyloUYLSo/reLP9ZJPLQncwsS04P9MyPFgtJ8Kq0kG/SejjODvrNgO4BrxBx7RLz7hPzXhCxTLN+jJThM9UQ1rASvWtGZLbQFHUUE1MX03Bzhhqps2nIuscEYDOTbcN8pTXVgmJCF5emisqzHBxtYyLD05KjklMjs3JSysqzsnLS83LS8nLTSrGpTTU5lWWYYtwcWXF6LrqpPrqpLqqxIri2IKcsJLi+KqajKLSpJy8mMICTGZ6WHJKAK44JiMzEOVrGO9vku1vludrXBRgXhJsVRZqUxJikx9shQuxLg63K4myL4q0A0pprGMVxq0O61WD9azBetWl+zVlh+DLEkZacrcnO/bm+igD9Ysj7efbM1f78z31BQaqUvxv6fxcDIn48vHhmpLckCiAIwHQjLECSDQryTErySE5xjw5xhK048eAVIqNscFG2SQCJBprmxprByBpYoRlQrgFUKfHOSRHWCaizFLDrJLDLOKDjOMDTeODzdFBZvEhVglhtinRTinRLn5OWv7O2ulxbtlot8xYp4Jkr5wEj5QYp6KM4NoidCUOXV+e0tmEI/TUTBDaFycHDjemjrYn9jdJQNldJ+xuEDZXBlYX8IuUroWZroXprrnJzvmJzsWp7uWZvp1F8unG7PEaZWuODJSro7Xbk83L/eWzrbm9xfGd+dG9pYmj1enjDcrB+sz++vT++szh5iyApCc7T0ukWwsAjB5tglS6tzbzdbl0Z21qlNBWXpialx6XGBPsYKGnqSStrSLvYGFoY6JnoIG0MNAEClxGTFdNXlNFRkVBytFSLxsbXYVLqy3JJPU0EDpqKvMS0SHuMYFOCWEesUHOga4W/k4WughpqCCX4LsXrxjpeF69sDc1iQ4K6mluPjk8JPX2udvZ25mb52dlxESGWpubeLk511eWD/S0V5cVFedlYGJDgv1cA3ydwoK9YiICMejIjNTkyvJiwlDXxOQAZazndpJIcXAg0jIe0tEf0dHuUtPsUTHu07DvUrNvU7Pt07MCILJBy0phfTP+9mMvF1fdR54ycUgBEp5rZpjqbJ8dFJAXEVqcntJQU11VXtbaWDdKHJwgDUyR++bG+ufGeubGu1bnBrc2yAvzgxNT3VOT3aMjbcNDTSPD7SPE7ulxwuz0KJkw1NLQmJOR7e/pp4HUEOETF+YVk4PA1ZV1DPVMzE0tkQiEiIiwhISkjKy8gqIyRBouA1NGIHVlZFV5uMV/+I7un/7pd//4j7+nY3ghICojClUUl0EISykIiclKQuFSUvAXnB9eveT+8EGY7cV7OpYXxhZOjc39ljaeAJJKiCuKSyiKi8MUFZWVlNWlpGSERUQlJKWkYTJyCIQiUpWbV+g9l6CIsCzvRzEZiJKCnJo0FAmHa/ELSf/5e4Z/+Mc/cr7i5+aRpKF99ZEHIikJELCKLFRFUQG4TF5SQkpdTVlbS01BDgKDiqmqIk2UkZHioq1cvJv0r4+es+1RM108Z9qmZWvkeR8uLxHsYlVnaDz/nOOMhh3MP0LDckLDtv0nmnkN/aXB/v7u7qnhkQkyqb+3p6qitiCvICczPSc1vbq4srcTPz+7cLB3dHh4evbp+urm7tPl9cnny8/XYKDPW4BLL2++gPuIrm/AVEtgLKfb48NDwujF2OS8f8iijukQ25shGoZ5OuZj+hdn9JyHTzlOz6hZD6gAjgQXOPfomLZoGbZBTwP2vR/YFzh5h+WRLRD5NXTqQW3zdmPb49NrPVzePX4Cd+/f3j/8/Ph4SiC2MLHvMbADLHtEw3hEyz5Dx4qHq/18c/t4cwWMLMAoAnw/eY/+DBz9/PBXk/03w/1/kq9c+CvKNyT9Jn8XAioHQLt8AUMaP4I778EpLegDBMxrQT13D/TcX4NhoZbKajpff1hh5tiiYzykZT56xnL2nOOY+uUCNTtRFHJUV3e+trg2P7m/u7G3sdzTWIJyNoh21avDeg8UhY2Wh01Xhaw0RxALnQiFdr35FlVxKk2p2qPV9qQyKwLOiFRgSMYZkAr0CAWaBJwqoVhlsAg5VKI8XK5KKFXuL0LicQh8LrwrC96MkWuIlWuMk6+LlisKFM/1ESwMEM/zFU9zFUp1Fc32li4NV6uLN2zGmvQXmg/XWw61mA23GE00G4/X6g0XqxOrDCdbHSc7/AYbAjpqQts60vIyA9NN4eWC78fYOTfoOTbp2bboWHYA7KZm3aTnILC/SJfgN9KWldSTEzZSEzXWkTTVk7MxkrfSR1rrW/u5Wnk6OQS423raI5ShwYHOWEwQOto3PTW6prIAl5+WnZFYkJ8WF4fC4VKrq/Irq7LLyzOKChNxBeja2ozG+qyaqpT66tSGqtSWhqz21sK6uuzi0qSMzPDy4iRcblR8vFt2TnBudmBciHlSoHGWr3GelwHO16Qk0KIUZVUUbJXnb4YLtigOty2LdiiLsi+Nsq9AO9UkujWmeDSmeTSnezdn+TdlBbbnR/RWJEx3l6ySm9fG2pZG2vbmCCdrY5/354e6qvXVZLg4qTwc9PCtBVOkuoYydAraMQpllBxrlZvmkpPqlBJviY2zTIu3fXIntU+JtU0DnUdt0tAOwCFoyn9yME2Ls0uPs08Kt0hCmaaEWSSFmj+FIzVOCDHHoMxTYxwTw20i/U2wUY7JkQ5JEfZpsa55iZ75ye64FK+m8tjmCkxLZeLYYPXYUMPoUMPS9MDm0tgmgI/bC2f7y8egv8H44fbY/ubI9urw0mzPIqVnZb5vdXFgbWFwZa5/aaZ3cRq/Pj90uDYB0OfnvaXj9Znj9enznYXLg+Xz7fm9pfGtuZHD1Smgfb49d7wB8uju2tT2ysTu6uTe+jQApgcgmy7sb8wCJHrwVyTdXp7cWpkkDbQWZGGK87EtdSU5qXGeThZmBuqmemoGmghVRaieuqKBJlINDlVVkEDChD0dTOtLM6eGO2aIXYOdtT2NpbiU6Agfu3Afu1BvW0dTDUUJbgm+1/xv2HhesorxvTPT1gjydE+ICC/OyqopKqkqLO5uasZlZLrb2gd5eVeWlJSVFCUnJqoqISNCQk/2944Pdrc3V7vaG4oKMnOzk8uKc+trytpaGwgDvdOTo/PzE7Pz5MmJ3vWO2iFjo0FGtn2APOiY9qkZAAo5ALCDhnOHlm2fjnmPmn6R/SVeXKpGQT4XDotFKITp64Y62wR6OkSH+VWWZE+N9O9trF4cnx5s7yzPzyzPTa8tTq3Mk2cn+ynjPWuLxK3VsfnZQQA7BwdaR0gdxOFWwmDb1MTg1ASxvbUBm4CxNreUhcAkhSFIOVVlRU0tFSNlRR1lBR01JT2EohpMBv7+PQ8Pj4CYmJSAkLgMDCBFTWmYClxJT0pa+adnLL/57Xd/+hPV+49C77iFqVlfveQRfMsnyi8pKymLhMKUpaDwd+8FAKz8yCMqIi7LxS309r2wta2nnoHtx48SwsIwKFQJAlGUkVWUgsqKiIqLiUsIiogoIuHySIWXb9/98z//jpqaRVAA+ua1gLAgTFRYTl5OC4HQ43zJ96fv6P74F1oRcQV7J3+YvBY17StmJi5eXghMRgUBV5ORkYNAJJWVFVRV5CXEeZUUIXq6arZaGhiodOt73jWmV/tUrHt0LKfPGHdp2Zs/fCi2NKrOSyd4eFJ+YD6nYdunpt8D04pybv2RdknDeGd0orsDX1fVUF1WlZOZi0FnFRZW9fQMTI/PH21/+nz6sLt7vrF7fHxx9enm7vr2/vPl9af7u7Prq8vL69u7+9ubuy8Ai15+fjg/3yeOnBCIW/mF/TCVeWXdKda3y3+mPaLn2GNgO6RnPX7OfPKc7fAZ6zE12wkt6x41wxEt0x4N4xIj6ygL+zDn2wVp5UUptUUH34Nh4mbXwP32+ePdw8Pdw/3lzfVTEKn7m8cvt+BS6c+P96cEUisj+z4D++k3JP2/LF+58FeUb0j6Tf5+5KuGACNCAe0nvfH166n1CPqn31/fXh0dUaLRIy+5lhkYDxhYDp6xnj57cfr8xR4t5zQdC1EEclRSc722t7G4vr2+cbS52FyUGuVsFGGr0ZDsM9uInaqJnKkJHS33Hq3y7sHZ5QTLF4TKDxSaEwrNezO1hjI1RnK1SHlag7mqg3kqhEJ1QrHGULFGf6EaPk+1J0etI0u1BYtsTIBXRciUBIqXBUsWB4rl+wkVB4sWBggVh4hXx8BaklV7cwwHCy1IpXYj5XbjNXbkesvBaj1itdZUldZEqepIqRqpwWioyaq70rapyLEy37OoCBUUbWvphPRRE6vn55lhfbNL/3KHhn2Xlu2ICtDgrNv0nKSXb/IEPuSGeCZW5kdVlmDbm6Iq8t0SwiJzkxr62hu7W8tqy3MLM43M1LS0ZYN8rDNTwyvLslISI5LQobhcbGZ6XHJSeHl5dnVNfn1TYU1dXmlZWlFhUm1dTn19bk11Zn1tVnNtdltjXmd7cWNTfnlFan5uTBkOU5QbmZnuV5CHSk/xCPXSSvTVz/EzzvPQL/AyLAk0L0NZF6OscIHmJaHWFQCJRgM8CoCpfVW8U22Ca22iY2OqS3OGR1OWd2t+UFteSHWaf3cZZm6wZmuqa5fSvz0zsDbes7NAuj7f6uuo1VOVFf7Iaq4n31iZsjLb2dWUho13REeYYeNtUhNtEmLNUjA2GfEO6WgngEGToqyewNQuOcYG3PkUa/d1LxRQUmOtE8PMkkJNU0LNksPME0NNEkJNksLMk8MtE8OtYoPNYoPN40Ot41AWWQkepVmomsKIxtKorvrkqeHyiaGK8cHKjfne+cnumdGOjQXS8fb84fbC4dbC6f7y2cHC6d7M0e7UzvrIEqVvkty8vkTY3xrf3xrb3RjdXSNvLZOA/hXKwOYccWdh9Hid8ml3CQDTw5Wp/aXx3cUxAEkBSL06WLk5Wvu0u3i4Nr0H8OjqxPoieW1+ZH2BvLUyvrM2ub9B2QfYdGvucHseaOysTW+vTu2sTg/1NGHjQ7OwMaT+Nsr44CC+NSbUR19D0dZMR0tZVpj7lZKchJEWQl8V5mShVZmXPNJT11lbUJ6TgI0ODPdxsDdWV5ERUpDggYl9FOXm/MBJJyvKq4mEBXq6FmSkdtTXkvp7iXh8dWEJLj0rKwkbHx7paGEVGRDc29ZRW1GVmZYx2D/o5e5lqGdYW1nZ0dq0t7N5ff1pbZnSj2/v6mwZJROmp8cmx0dXl+bxHc3lJTnpKVFJzlaFCGTva54V+lfb9G/2aMBQ58dUABJxHACzShqGPSr6kY985Q72bmrK4RYm/jYW7jYWwd4uMSG+VSXZa0uTV58O7u8+fflye3/7ef9gfXNrYX1rdmdvfml5hELpn53pJ5M6+3oaRon4ceIAmYgnELpKS/Mw8ZFenm5aGhqyUBk5GQVFORV5GWUVOJhoXhmuJyIgKyYkh1DQEheF0dKw/eEPP757zycgLPXyNbe4lAJCWUdSGgFT1PjAK/b9T4y/+d33v//zM3dfVHJ2gYKmLvO7Dz8xc7wXEpWUQ0LllSWg8nwCErwC4sJiMtz8YiKi0lBppQ8fREWEFaAQVT4+iIS4gowMEiaPlIDKComKiUpKQGEwObgCEzvzb/75X/75X3734sVHGWlVMVEE8BAhITkFeR3ggbT0r356zvrqrSD7C244UicsAmvv6M/JwcvKyiULU5aXRyIQSDkYFIGQUVWWkYHy62opmJhq22mrx0pAWt7xLjMB0M+0R8t69Ix5i/5lK9eHmfhoYmvjuE/A4g+Mn+hYd2kYdmhZDulebP2FYRyhRWxoScvMjY1NKC0oJfQOj48uLy7u7e0DE4Hb47P7k+O7w+Obw8+353f31w/39w9frsAF0ofru7vPQOv68uH+7mR8fKe+4aSuqV9eeVpSfva90NRPzMvPmfcZXwKkePCM8YiO5YCK4ZiK6fQ5O6C0j2g4t2mYV+kY15k45mjZJqByw2bWHSY2573kz6OUy+VN0D5/+/D46eH28x1IonegNf7q/uHu7vHxFrSqgUg6SGwHkfTFyXMwPP5/QNJfBo9vSPrfk69c+CvKNyT9Jn8XAtyFIHyCNyO4Onr/Mxg4DlAi4Irpk0YBIxw/LZt+AVTU2fliZCz51bt1WkABcR4/4zx8zrlPxbbDwD5LzTQoJLNT1XW+dLC7tHWyu71JIdXlJkY4GSd5m7ZkBIxURI1Xh880RIxVBxHKfQojVNFOQtVoNWKRZW+6NiFTfTxPi5yrOZit2p+lNpinNZCv052l2Zqi3Jio1JykVo9RqYhQqI5QrAqTKwuGlqMgVeHSdbGybcmK3elKfXlqg4Wa5HK9sSrDsSqj0WrjkXKDsXIjcpkhoVSLWKo+WqpGLlYhlmj0Vxl0V5mXpOlF+yl62Ek72ytoG0uKGvBrmEjFa8o38vPPMb3aZuDcpWE9o2I9/YkZNK4xvhykY55wcaS0NVa1N1eOEcf2N0nrs21k/MTa3ObJHmmMWFFZHBjsbm2tY26kjEEH9vTUpiVHhQe656SjcXlJOVloXAG2ojKrsiansia7vCoLANOa2tzK6pympsKO1pKm2pzSgoSy4qTKqvSKitSSwvhMLAqXGVqKi2yoxRTk+EX56Sb66BUEmhb6GBX6GpUFW1SF25WH25WF21TFOFTHOlZE2ZVF2VTE2tdgACR1qkm0q8Xa1ac6t+R4N+f4Nmb7t+LCu8sx5I6irenuw0Xi2kTPArnzKUbS5NHW4uhQp4uN/mvWH3RUJDoas6fItfiO7NwMr6gQQ0yseRLaIjXxaREU7ZwaZx8fapYaa5+GdkCHmSVGWIJ4GmOdGGmeEGGeFGGWGGaKDTNNjbBIjbTEgpFKwWClyZFW2ChbbLRdcpR9brJXbVFUS0VCRy22vy1zfKBkeap5bbZ9ebptc7Fvb524Mts/N9m9uThyvANC4d465Xh36exg8dPRwtHO9OrC0Nri8PYa+Wh3Gjjc35zc3Rzf25w42JzcWh5ZnSUA9Lg+M7wzP/pkvp85WJ7cXRgDkHR/aeIE4NSdhbOtudMNyhGApKuT22uTG0ujawsjAJgCSAoQKgig68DTzu5tgmwKIOnx7uLeGqW3rTYnBR0W4B4fGTg+3HNzeTbQ2RAe4B4b5uvlZKGrJu9mb4bydQpwtYoLds1NDM3CoGICnV2tdHWVZGCiHwXfsfC/YZER5TZQU7A31fF3s8lOxXS1NvZ2tLY31FWXlJTl4woyMiODQvxcPYM8fb0cXFBefmV5uJaahpqyqqb6pvqa+vKSsvioWCtTUwVZ6frqCoAMFmYnSAQ8kdA3QhyYnCCPkohnRwcZGLSHo6WFkZqLllKlq1O9umo1H38jr+CiGHSbhvX0Ocsx6AvOck7NvP8TPVFIojQywsbS1NPOys3ext7aPDY4oKGkYG9t9vHh4v727A4od2f39xeXV0fbu0sT04SF5bGZOeIgoW1som9yanByYpA0jK8qLUQF+thYm8vKQOXlZLU0NZFwJX1dQx0tQ6Si+lNUeSURQRlRQVlxYXkZKWVZaRV2Vq7/9b9+97t/+ekDt6gkFCEqKS8BAWBUHUBSGXmV99zCz2lZqRnYWV++V9UxTC8sbcT32/sGsHBxs7z/KCAlIyatIAFVEJWUlYDIS8OQXB8F+XhFVVT0JcQVYbKacjBNKUmEpBRCXEJOHq4iqwAXFpeQgEIQKiq8gny/+d1vf//7PzynZuTiEoFC1WRltMXElCQklaVl1EVE5F694ed8+ZHro9Drd3yv3vLr6FnWN/Q4Ovq9fMmjqKgqIQFRUkKYmRpoayMhkrwIRTEDXUUNTbiVmlKStELbO94lZgA3mZ6S3nGsA0j64eNqSiKxsWHWL3j5O7pPtKz7tEy71KwAkm7+xNInp9JcUlrX1jYyMbG1vnm0d3R4dHV4enf6GSwXlw+X118ub758ugWJ8Prh8eb+8eH2/v704v7o9GplabW4+LihadzUsu/NR8oHwTk6zo3v6A+fsx7QsR3SA2TMsg/G8GI5AXdwMh3SMgPT7L0f2dZpX06yvhkWEFu2dZ00stsrb7xZ379c2vly8fB493h1/+X89h7g3tvr25t7QO8/+YDef7kFBgHQjAYU0Kh2OkRsZeJ8QlKm/4yk4LDyDUn/2/KVC39F+Yak3+TvRf6qH8D10bsvwBwYrB+f0PT+6RBAUlC73N9+uQO049VyeMw4J9cmHccBNefec6Bm36dl2WNkIdIwdykZPCwefFre21vfONnf3Fmabi5JRznohdtrNqb5kKtjiKUhpLJgcmVQV45jpp9cqodEfbxaf44hIVtrJEeTkKHWn6GOT1XrSdVoTVJtjFeujUFWhCtWhCOqI5WrwpF10SpNsaqtGLUurGZ/lu5QgS6pSG8MJFHdkUpNcqXaSKUqqVxluFxppEJ1skSbnKdJxGkM4VT78pW6cxH1ybJFsTJYFMTblt9Q7YWaIgdSngOu8kbGiFdU672WoUSMOqTh3WsK+4ttOtYT0F8WUOIsu9Tsa/SvSJzvKkVEHeDyKgY6JY011z/fD8yQ08rymoc6i6uKY9GRfv7urk6W6iowdU25sqrcns66/MyEtITwitLMirLMnOz4nNz40vL02oa8iurs7HxMTl58RVVOfT2upbGwuaGgqjS1IBcgV0x1ZXpTXXZZPrqqEA08cUt9UlkhKj7IKDXQuCjEoizYrCTYtCLUsjrSvirKvjLaoSbOqTLWvjrOoSbeqS7JpQHrWpPgUJVkU5vmUJ/h0prv25of0FIQjK/CDDVlTvVVbM/2bc0NLk/0LE/1L08Nzoz0rs+N3ZzvTZPxnk5GbHTfIWF8FUXRi5TWzpa0hFgbbLxtcrxNUrxNSqxdJsYlI945PtQCDKqPdox/2tKUEA6GgvrqUYqNtEyOMMeGmWVEW6dHWadEWmWiHfOSPbKT3POxnmU5wY2lcd31qcOdBaO9JUCZHq6aG22YJTfMjTWvzvasL/bvb5D3NsY2V0cOd2ZODxYPt+aOduZP9hZP9xbO9udP9+ePdmbODhauL9Y/nyyf7M0dbs0c7QDMOnu8M3u0RdleGgd4dHm8f5HcuzoxuLcwdr4592l74WRtZn9x/ACg0rWZ0/XZi63547Xp3ZWJvQ2APmd216f+WiYBJN1YGl9bGF2kDG8uT+yuz3w+3QQ+orbasoqCrLjQAGsj7bhQv6Hupt7WmqKspLzU2LqynKG+jp626oIMdH5KNDrINczT1tFUEy7JD8DoKyZqnlcsRppwX2frzMTolurSSlxWcXZqR3M9vrujICcrAoXy8/RysrV3tXfUUlJDSMuH+gZlJqRkxGPrSipLswuyktPwHR0Z2JTC3LyV2YWCzCyomAgmOuLkaHdxbmIA3z5GGlyanyEPD85NTz3e3hekYsP8XP08rX3sDCuToyoSg8JsNDy1YT2WhhQG1gsq0Mfx4hn7+fMX+z8wjQlL4tPTA71dfRytHUwNPWyssjEJQ+1tRzsrF2c715dHd3cXNzentzcX5+eHi4vT+N5OIql/ZHQQP9DZ3dtaXVecmZXk5ekkISbw7vVLBFwRroBQRqoY6BmpINVVlTTkZZWkpRRg0ghZKEJMWEZMSBoGBXqQbCxcv/nf3//mn3744QdmHj4pSaiSqKQiFKYKhSmLSMhKyyPFIDAGlpdvPgqISyvQs73kk4Am5+F6yBOGDk5Mb7h4RKWEJWHS8krSMCWIDBwirfjxo6C4mIwSUgcJ11VU1BUTVRQUkOH6IMYrIAmVVZSWU4DKwhSVlSRlpf/w3Z9++y//LCgkJigIYWb98Oq1CL+gooiIkqg4QlwKKQlRFBWT5vrAx8H5WkBIQlhM5sUrbitbV1fXAGERqKgIBCYrZ2iga2CgKSb6gZebQ09Hwcne0N7OBO3tPuoT1M3Fu8TEeEjDCPDo8TP2VcbX9VzcG5nps61ti96Bi3+h/kzLekjDekDFfkj3cv57xlF9s9Pd7aXtzT1gMnG0u7u3s3d8cXJ5//n+8eru8eYWzDn/1Uv05vL++uzy087e7cHhSn7pelLmim9AD9uLeY53S3TsG1Ss+8Bkg4b94DnjIR3LHg09AKB7VIx7dKx7DOz71Cy7VMyrtCxLTJzzrz6OvBOac/SZTMx+PLq627u4P7t9+Pz4+PnLw6eH28vHq9vHz/dfgNe9u72+u7+5A3e+AqME+A3gKNi6f/j5/uFkmNjExHHA8AI03IOLFN+Q9P+8fOXCX1FAJAX+Xt/km/zdCLhM+rQmCk6JwV1OwGz88fHq5y83YLzSpy35AKPe3j9eXC6GR5Nfc6/Tc+6C4TzZ9mmZ9xmZl+gYR7kEdzIKbxc2Tte21paXD3fXd5Ynmkozwt2M0e56nbkofG7QQF5Ab67XcLFPW5plsqtksqtoS4p2X4ZWX4pKd6JSD1atNV6pMRpRGwWvi0LUxyjXRyvXRiu1oFW7sLr4DP3+TP3hfOORQrOxUrORUoPhQq3RMt2Rcm0yiKTqpAoQSUkVSsMlSsO5yn3JiO5keGsirCRcJNufO9XzI9qdx8fyrbXOCyM1DmPNN8YG760dhe18ZOGG7xQMP7rZK2I0pJqFuOdY2XfpmA6pGA7oQafSPeoXG3ScZM63MS9e2UGkqsqLzz5dpJUWmXk4G7laaZtrm9sZmdkY2diZa2kqI5VgXj7OpOHuyfGBjJSYgrzEmqqc4qKUzOzoPBy6vDKtqjq7pCwdKFXVuUXFqWWlKe3NhfiOsurydFx+fFVFemtDXnVRUnNFamNVckdzWjkuJNxTI8lHD4cyKw01Lwu1qIq0rUe71KKd6jCuNfHOFXH29UmuzelerZnebVk+dVjn6hT7xhzn5lzPVpx/a2FQa3EYviaR3IlbHG3eXSBszA4sTfavTA+tzAzPjwP1yM7y9KfDtdX5YQ9H05cs3ysrcOdnoSZGqgfxBQVZflEhpnFRFkkxtgCPAlQKIGlihE1ytG1KnH1qrD0mDDi0wkbbglvvI0EqTYu2zsU45SW4FiS5V+WiWsrRrdWJ7TUJA205cyN18+TGaUI1UE8N1VCIDTPEBkJX6ehgzfpC/+Yy4WBr/PRg9uRg9vxo8fRw4Xh/4fxo+fpi8+p47eJw+fxg+eJo6dPxyl/L6un+AgCmp3vzB5szB+uUrcWx1enhLQppZXxwAaDtqWGASs82Zk/WKMerM6drFKDxaXvp5mDtdGN2b2XyYJNyCvLu0vHOwsHWLHC4v0HZXplcmCLMjPYuU4h765TPxxtL0yP1ZThcRnJ+WqKfq52hBsLZ0iDc3zXQw97Lyby+PHdnc6WnrcrP1TLK31lfCaogyi3Cxf6C7pmJFsLD3iwtPmKou7W/sxnf1oBvayrMycBEhsdEhAcFBQb7B9nb2mmqqispICJQYZ5ObjqqWilxiWV5RYkRcamxielxSXEh4UXZWYFe3knR0Vcnp0d7e97Ojg6WpkP41tWFyZkxwtwkeYEyOUoc2t/bBRAiHR2Tg40uKkzw9jBJivHOTA0Kj3KwtFYNgwhRWNjPqRjPngGF7fgnjsNnrEQ+obKQ4EAvZ18na0czAzQqoCI7t626ikzoXVmYPj/ZfQSTut1enJ9sbW1QZmaGiaSaurrsvFxsRpqDq6MCUg6hpCANlZSBSinIKSjII+TlABTV0VDTFheV/sjF/+bVR1FhiDRE4anIS0nIIhTVRIVl/vwn2v/X//rjTz+yvHkn8oFb8gOvlICwLL+wNL8IRFhKRkFFAyIP5xWW+MArzCskJSAuw/yKi1sc6h0WbeLo+l5QnFdMWkRSTlZBRU5BTVRMVloGKSggISUpp6qsr6djJSqi+Jc/09DRvX75mp+bT4xfWFwMIi2joIhQVeXi5fndH//45+/+gkCo+/tHQqXV6Og/MLPxv30vJSaJlJFTlVNUlVNAiIqK8fLx8QuKcPOLvHvPJyoOlYIovHnLLSoiYaCnb2SoKyUpJA0VcHM2Q0f7p2EjinEZnfm5Z/HJQ28/rjIy7FMznFBznDxjX2Z4WcsvvJiW0Z+aTjIyX6SiP6FiOqFhO6Jm36F7MU7NNm7v+uXi08HR4dHx0eHh/unF+dGnq0+3DzfgJvr7e3Df/O3t58vzlfWrlc39+ta5gNCd8Ng+LkEiA+c0I/s6gJvPGU+p2Y6esYAJ6KlYD58x7j9FDjkCfTOYtqmYVmnZ5+hfLHCJ9L/lmzK3W0tKmY5Netw+eby4Bbcr3Tx+vnm8un68u/pyfw2Q6BdwOfb+8fb24eH27vb+/gaMxwKOD2Cg0Scofby/+/n+7mR4uIGZfY/xxTH1f4GkoNntrzvuH8G0LI8/Pw0toHzbcf+f5CsX/oryr0j6LQjUN/l7kF82NYEwCub9AFN/PIAh5QA1dfV4d/3l7g645GnV9O7u7sv1Z4p/6AgN2yHTyyMq5gMa5h1aph0GlhVquiFegfXcwtvljd3F1Y3lhYujzdPdxao8TLC9VhbKpj0zkFQS2Z3h3ppsQ8C516D1CkKRVfGarYma7fHKHQlqbRjVplhkXYRCc6xSR6JGb5puX4Zub7rWYLbOCM5orMSYXKQ/WmIwVmpILtEbLtQczFcDS6EGsVSbVKZLKNbqy1frzkJ2ZSi1YBQqUZBiP9Eif5E0V64YK45om9eRjh/CnPhQjgLxfjIlyXrdje6N9U4N1S5lRfaJKSYZOM8CHKrAVKXh3SsKO8cmPeMeA9M+mLaK/YiGY42BY4jjDV5Da2+Y0FBdidQzMHCydwzy8Ij09I/z1TDVUNZWRqggYPIwJSQiERPd2lJVVZlfXp6NTQotL0uvrM7ILYgtKIwvK8PWN+TX1uUWFmKLi1MAJG1tyif0VXe0FJYVYyvL0pqqc6pxia2VGc3Vqb3tuTUlUShnlXh3rXyUWUm4eWm4ZXWsfTPWoz7RtTHFox7rXoN1bUz1bM8L6MEFd+YGtGR5NeV6tAHQX+jbUhjQXBjcXBzeXhk/0l24MtWxtzSyPksAox5OEvbXZpamiAsTgxsLYwcblM8nqxuLxABP8w+vnwvysKVgvJdnOwd7Cguyg5LjnSMDjRPCrdLiHDFhlslRtqlxjpmJrlkJrl8zkT7RqlMm2rEg2aMsw68qJ6gBF9legRlsySJ14SYHK6aGKmdJdVtzPWvTXZOD1TPDDdNDDbMjrbMjbaMDdbNj7YdbY8e704c7U8f7lIvT5fOT5aOD+dPjxc/na3fXu1dnm58OV8/3Vz4frX8+WT/dX7w4Wrk8Xb88WT/bWzzamttbmwaQdH5sYJbUuzEzsjlDXpsiLo8PLZD716dJx6uUz7srV7urpxvzJ2uzp+tzZxvzRxtzhxtzJzuLFwerAJGf7S0fb4Gh8o+25oEPZG58YGFyCNzhtD67Pjve2VCTn5aUi8VEBnpZGWqa6ig7Wuq7WBtqK8vYm+skxfhZGqlI8L3SRkI/sNFw0nxvoCrv72KDy0jqaKgk9LR3tTQU5WXGRwMcGuhsZ2tpbGJrY+vs7Gpjbaero6+uqmGkZ4zFJEegwh2s7dFh0YlR6OjAsNigCExoFBoVEh0Y4GZjk5+KPdrYuPn8idzXk4KObK8vP9hY2F2b31yiLEyPjRIGzs7P7m7vsLGRkcHuOflRfgHm2ATfZLRnaKClu5MxSkxgnpXjDAyMz3T8lJhn/xlj/0feJCc7dycbRzNDMwONDGxsQ0lxdVHhQE/X+tLi9edPYOqfx4eLi4u11c3urj5UcKSBgYWquq4cXFlEAiImKamnb6CjpYOEK4mJQj5w8ctIIzQ1DSAQeSYmdhpqZmZmTl4eIQgEBoXAgFpBAQGDKbCzvfnD75/95jffv37FHxiM0dS2+omag5n9A6+gpARMQVxWDqasKqeiIiwF/cgrJCAsLQGFv+YWfisgxiMG5ZOQEYEq8InJAJ0KcA04QgsKRcjKKPHzigMPRihqSUgo/vQT629/+z0bBw+fAFRYTJaLV0hQTEJSVg4qr/Dm48dnVDQ0NPQvXrxHIHRdXEM8vWNEJVWZWLkFRGBSMkhpOYSCIlwWJi0pKSoiLiosLikqBhETh0hBYfIKSGMjEwd7OxMTfVsr47iowKqynPpqXHlhBi47rSUlZVRDf5L15SYDMI9lOKBhPXnOusDAWSOrmG9pm6ymUyMgtszEdkANECTLCQ3rIjXTmIDYXmX948Hp59NPVxeX11dXV3f3Vw/3nz5d3Z5dP3y+/by+cT43dz46SnTznvfwHYcpDv9Au/IT4zYN6x492z4d2x41yy4181OgU7a958wH4DOz71GzbdOxbVGzrtKwLXMJjfGKjyF1dtJwM5jMs5mFOzCN08Pd5fXd5yswdNTd3cXd/cXdIwCjAJ4+uQcAJHp3fwtq+5v7x5unoQE014MZQZ+Q9OHm54ebEyKhgYV9h/HlETXz/2ckBXD0CUmBI+ALHGy+yX+Qr1z4K8o3w/03+bsQ0AoD2mIe7wGNATafkuE/TYZ/UT6Pdw9golGgBibHoFH/DkwR93g2Pt/+TnCDgfOImuWYmhWYoB9SMe0xMU/TMw5yC2xn427Xd87W1g43Vy4O1tcpxNqCpFgvM6yfaUua70BBQHuKw0COa3e2XUuaRSPWuDFetylWoz1RpzNRpztJuytJvS9Fi5itP1FkPF5kQMbpkAs1h/NUSTjVkSIVYiFypFiVVKQ+8pTAaahAsy9Pqz9PD5+t25aiXhuHLAuXKw+VK/SFpjkIJNtxZ7oJFPiIFfhLZPqKFUXKdeYZDZeZT9TaUJrsV3vdp1vsp5rcF3ojx3rR5NG8vuGiCHdDd773Ddzc0xwvVxmYD2mYz56znFCz7tKzrzCyD7G/GjOzD1fWsLK1zasu7R0fwlMGshsKVE3VEbqqCF1NYSkIVFpWU0vd3tEqNz+9o6suOxudl4eurEwrLU0qKUksK0kCqLSyIr2+Pq+9rbSpMa+uJr25LrulPremMqO2IqupKre2EFsP4GkBurMps7YsNtxdC+tvWBJtUxlvV4W2q01wakx1r0l0aUzzas70acj0bs3x7y4OwReHdBUEtef7AzDaUR7UVhLYUhjUhEM1FYd1VCaMdJesT/dsL5CWpwnLAK5Nk9bnRmdH+2fH+jYXxzYWyFtLo2cHAN+QwvxtaX767jUHHSbadWSweoJUX10aHxdqFYcyw0bbgUgaaZse75yCdkyNcwAgNTvRrTjTv6YovKYAYN8EfC0WX5dCbMuf6iubG66ZHKhcIDcujbcujbUuTbRTSM3j/TXThMYFcsfSeNfCRM/6HEB+oye7MxfHCwCSHu5TAAw9O1kCkPTifPXzxdrV561PxxufDtY/H65fn2xfn26f7S+fH6wAkHp5DCDp8inAkRvzZztLG3NjwK+2OjMC8Oji+NA8eWBhdGCK0L00PnS4QrnYWTpanz9YmTlcmz3fWgQAdH9t9nBz/uJg7fJ4E6hPthe/Eurx9sLW0gQApquzIwC2bs1PtdVUlGanZyXEBbjau9uautuZ2plo2RhrGqrLqcmLayGl5CS4+d4w879l43/Dam+i21xV1FCBw2Wm5GWmxMdEBvp42ltb6Whp6mlpuzg4xUbEhIREWNs6GBubGxqZWVrYuDp7YGIT4qPR4cGhidHxEf6oUO/AcJ/gQFdvHwdHK31dHbhicWbGwfLSyeb61fH+yvQoUD4dbW3MTy1Ojy5Oj5GG+k5OToD/4aKcTGM9JX9/y6gol8xUVGaSf2ZiQLCXQ6oynMLCdvKc4ZCWGQxFSce0T0Xf95E7zt7K0c7K0cTEUEstDRtXX1k62NW5v7F9eXIBkAnw/35z/zA9Mx8Xm4RUUOV6zSsmCFVT0tHXNdPRNoLJIhTklKQkZAX5xbi5hKWlkSoq+iIi0j/8QPcP//BbamqWV6+4hIQkpKXlwcRIMnJy8opATUPD8Ps//MDI+EpIUDYjq7yrZ8zazuftR1EuPlFhCJRHRERQShKiKAdVhAuKSHJzi/IKSPIKQaTkVSAKKiJSCiIQeVEpBSlpBExOFSarDPCoLBQpLiIjJgIVE4FRU7P/4z/+6c9/ZuL6KCEuAZeQUuQVkhQUk4LKKUrIwHgEhF68esvLIyggIMHE/FZEXDG/sCkWUyAurSIiqSAsJg2RhcHkYLIwiLAQDwQqIacorwBHWFrZhIZGxMcnBgUFBwcGpiZjqssLG2pKcFnJmdjY0ty0ElwesbCol0dsHUwBD6YSBWbph1SMFOYXKTB5X2W1ArhG0yvuVQBJaQCCZDymYZqhZhhWVvtydHp3dvkAqFZQywIf9f31/dXVxcXnpc3D0bHZgKApQ9NlbcN+evYxKoYlOpZ9Rs4zOrYjGtAof0ADzCtYDqjYACQ9omHdpmHepmffpGGfo2afeSswK4kcFIUDqnirtvEAP/TVF/X++uri5vPnm6sbQG5vbu/vP9/cX94+Xt5+uXoC0Nt7gFjvHh5ugSHh4eHJbvZ1LAB3ud7/1Yvr9ucvtyckQiMz2x7Dy2Oq/wJJv14HfH8z3P935CsX/ory/xQk/Y9v8usxUANvH2wD9ddf5F8v/Hdn/v01/3rRf0/+dv1/euDXDqD+t+UX+dr6t73/eu6X9t+6/+Ob/+/Jvz78b+3//BR/u+hr/W8+jK/Hvxw+/fh38p86/ifl686mr7QJaJ8voK0emAoDradvUBndA52go+nT5Bac9gJTbGB2fXS+lFZAfMezRs8G4Nr5jyzHz1h2GFl2GVmXn9MN8YhsZRbcr2+db67vLc1dHW/vrU7V5GMi3Q0yUOZ9RcGUhtipStRYhf8gzmMI596abFkcpFIZptqXYUbMsxjM0CXl6I3m64zjtMYL1ccL1UYLlYdy5IZzFUg4OKFAEQBTAk5tGKdJKtTrSlNtSlSqj1euioSXhMgVBcvhAmRzvCA57lI4X+miYOm6GERPinZ/tiG5zGa63nGuwXalyXyxTn+mSmumTJNSYkAptx+rcCc1hHTWhifE2eoZwFRkRcOlIfVCImPsr3foWM+fMR49B72y9ulYNujZhn5iq5OSn+lqPzjcqu2oj85PcYjwldZCIE10JDWRXOIiPMKiErIQFU1lOyfr3ILUppZSHA6TmxNVWZ5cW5VaXZFSUoSpqkhpbca1txY3NWWXlqDzs8KL89E1VRlNNfkt1fk1+Sl1hSlF6ZFN1Sn1FfEhblrpwaY1WLe6FNfaZJf6VPemLK+6NPf6NM/WvMDWvIDu4lCgtOMC8SWhrXl+LTjfrgpUe1lIczGqvgBA0qi+xoyZofq1qd6VyYH5scHVGfLyNHl2FFwfXZ8nUUZ7lmaGdlbHtpbJ1+frS5QBXzdzeqofXrA+C/Cy6O8sG+wuy0vz/QqjAJVmoJ2zEt0yk9zzUjzLc1H1JVEtlfH45oz+lszRnsKxnmJyJ26OULtD6d6a7hrDV8wM169OdW/M9M6R2yaHGhbGOlcm8WtTffPkjlly58H6+Pn+3OHW5OnB7PEe5exo8fP5+snxwsnx4udP658u1j5frF+fbd+e7gE30uXh1ueDjbPdZQAfT3eXPh2un+wugbmXNuZPt5f3VijLU6SZkb5JQvfEUPcMsXdpcpgy0k8h9S1ODG8tTBysz53vrJzvrZ1uLwE8urc6c7y1eHm0CfDu0SZIqEdb8+d7AOyuAWy6v04BkHR3ZXpxglRbXJCHTchJQgd7ODmZG3jam9kaaxqoyZtoKVjqK9sYqSlJC3Bx0HHQ/eBmZ9ZeW9FcWxbo5erp4hgc4GdtbWFtYW5lYWlra+/r7Z+fW9jV0ZualmNt5xQVHZ+Tg4uNwURHxsXFYFD+wZEh4ekYbAwqIsjd19fR3dncRl9JSVtBzkRVJRuD3pmd/XSwd7K1trtEWZ0e7WqqbCjHUcaGV+enZybIF+en94/3rU11uppwF2cDdIx3Urw/Lj28Mh+TEhtWY2E+xcRyCmauZwWdbegZDp7RkAQEqzGxbo72vnYOrtaWGSmYUlzu2DDhy+3jw+X95cUlwCiLa5suLl4MdOwv2d4ZaptZmdrDZZVloIoyUHkJCVm4orqcrLKIkLSYiBwSofORW/xPf6L+53/+7je/+Qsr61t+fnFxcaiIqKSwiIS0jJykFMCZyI/cfM+f0334IMzFJSosqhCHyRkemQ+Nxr7nF/0gKCwEkRCHScsgFWWRcEkITFxEVkBASkAIKofUVFTVFZeG8wlB+AUhPLxiQoJQCTE5GQgSBkEqwTXFRaTfvub/59/+wED/RkREkfMV//sPYjx8EsLiMEkZBVlFJSkZeV5BEVFRKWEhcV5eURFxBeACuLKRpb2foqohr7A0r4Aov5AwNw+XhKSQvJyUlZVpYHBAUUnR0DChta29qKgkBIVKiI+rKC4EPqWC7JSy/Kz6iqLWmoq21qbRkrIxHomjn1gOadj2aZh3aRhPaJmmmDnTdfSKo2KnfUO72N5sM3HuPqM/pGU6pmGcpGHoVlZ/3D24/nx5d/cI7mm/uHw4Oz8a7L0YJs4nYPsRymOv389+T7fxPcMB48sDevZjEEaZdqkYdmlBdXRAzXoEwCgVGNVrjZ5jhuUFkfPNIlKNIAufDYg46yXvtA1++XwJau6Hx9vPlzfXV5dXwItd3dzdgDON27v7h8ebu0fglQGMvAIaoHPWA+igdQ/a2wFtDyAoAKbgMinQAvcXAJD5MzBGgEhKHG4GCJvh5SmY9A5AUrZvSPp/WgBG+nXl2yrpN/l7ElB3PGmdr+lEv9z/QqZflRHoWwKcuLv7cncLlMf7u1vg5+Pj5+uF7Owhro9b1IxnVOzHVBzbtOx71Mxn9CxL1EyE94JbVY13G9sHc7PHW2vHuyurc8NFWWFRnrq4aKvhUtRoaeBMVch0JWqlBd2T6ZzhrojzR7YnGU6VOhJzDEnZOqO56oR0BXIOYjxfaTQfMYqDD+fACdnKw3mag9kaPWlqHcnKjWh4XYxCaZh0foB4lo9Qnr9YabhMdaxidbRCI0a5P1d/rNJsutqCUmU+XWk5WWU1WWk+Uqg+XaY6V6E6W60xW6ZLKbOYr/Ullnr1lXgXJ9lpKXEpIoXUdZE6msrhmuqN/GJTrK/2aBkPntMdUTMdUTEd0XHsMrwY5Xg35+N7uUSJjAmGaqogLM0UzQxV7S341WBi6opKRrr8UDFZZTldM11re9MkbERVdWZREaakCF1bha0px5YWYwoL4nB5cSWFmMrKpOKi6Jz0kKK8uPqa7MbqvJbqgqbSrNby7BpcUkdDVm1JbKibdmaIRV26R32GW0u2T3tBQHtBYDOAnrkBDVk+3SVh+LKIlryAzqKQ3vKIphyfpnzfjrLg1lJUa2lYS0lkV03SBL50bbJ7dapvYbQXRFLK6CplYnVmDKCuzcURoOyuTSxM963NEfbXJ64/beyuT/i4mnByMEOE36bE+zfXZOUkeydF2mTEOxem+9YWRVYXRtSXxXbUJg+254zgC0d6C8l9JTOEyvHekvHessneimVyy+Hi4OHi0PRgPWW4aW9xeHdheI7cPjPcur0wvL9E3qQQZkc6FyZ6TnZmPh0u7G+On+zNXZwsX16sX5yuHB3On50uAzx6erJ0frpyebIJwChQPh1snO+tnu2uACh5CGaoX9pbo2zOjwO4uTk/sTE3uTRFnp8gAsC9szJ7urv+CXjI0dbx1vL63PgKZWx7aeZoa/l8b/1oa2lvdQ4opzvLV8db5/treyChAki6ADwzgKSfjtYAPN1fo8yM9I72d7XXVGYlxCVHhUb5e7pZG7vZGNmZaBlpKJrpIBzMtNxsDJRlhNlp/sLzmrWqKLe5uiws0NfWwtTR1goVFGBqYmJtZRMSGpGdXZCbXRAcHI6OS0rPyMvOK6qpb66ta8rLK05KTI2OigsJQMVHxeIyc9PQSd72rhbaRtoIFSkeXiMVRLCbMzoooK2iYry/r7OmsqogKzU23EJfw9PRaqinbWdtcXl+5vTwAICA8YkRHX1VBxezmJiAguzEPGwkGuVeWZS7mp4+Ssd0Rst2+JzjkJoFwIiD72mmJaRW8F1hvl4hLm6Rvj45aYnF+dm9XV1fHn6+uboFqOXz1X1MbAoNFdtL9g8mhjaWpnZwBVVRUUkRCYiIuJQYREZGDgmFKEIkFWAwVShUiZqa/Xe/e0ZDw/HHP1IxMb3++FGEh0eYX0BEUFAMAoVJQWQkJCFCwuIvX717+5aPjx/CyPye/QUfOjEnLilbWEpWQEISqignKi0lKS8tg1AQlwR3REmKy0OlkQpILVkFtdfvBeiZXjAzv379ivfjBxEASVUQOhARmDJcEyaNYGZ4/dvfficsJB8Wlqyuaf7mrRALO9cHXnGYoirwPiWhcrLySGFh8Q9cvCLCEHFJRTEJRV4hGW5BaS5eiVdc/MAvpYCAq2so+fl55OWmkUcJ84sUAnGwsqoiDh0Xj45PT0spLMjD5WaXFubVV5W111c3VpTiMlKjY6Pi7Oz6X/Gc/gQGNDgGvX0YL54zTNGxkFPStyZnjkqqOxg49sBcR8xH4P53xmla5n5lzcfl9YvtnS/39wejY1sd+MOy6jFR8RVJacpb7ulnDJv0nIf0Lw9pOAH6BOYS52CCJTC4/Q4t4w4d0wEV8x416zoDxwzjq1mYCkHDoNfW7vPM1NnU1PX2LriEcPf4cHNzd3t9fwuG0L+7ARsAjoJuogCmArOO+0eATW/vgOru5uH++hEMQgquiwIg+RUowYHhrwPEL31Affvz4+0pYbiNgQ3ccf9LXNJ/h6TAtb88AzjAfEPS/y/ylQt/Rfl7RtKnNwbeeE931F/l56fmUwfYfLq7wHvua9fXu+zpGuAOBE6C577mAHp6FuDn1yvBjv+2fL3+Ebyd//pA8MdT85fG1zfwS/X1zFcBXhVkqqc39cu1T/JvLwGvAr9/6fvl57/5w/yt+Uvjb0ubv1z89LpP8p9+fn0hsAIuB47Af+2vHeA/+y/nwKufnuOpA5SnDqDnb6/8JF8//K+v/B9O/V+Ur0/29AkDfy5AgYGrocC7BVq3QC/QDXQAVwBM+jMwcb69AXfdg2cBtfUIaLbb69WMtOGP3Gu0nMdUrw6oXh5TsZ1RMQNKaomGtUtAfLuo4m57Z39jY3t97XBnZXy4ORfjE+uhUxBm3pfnO1kSPFkSuIdPIRX7F6G0SlHq2e6SvSkGU0WWI9m6I1kahDQkOUeNmKU0kKJIzFLuT0V0Jip1JKo3xSJroxSrI+XKQ6Wro+SqY+RLwyRLwsRr0TKtafDePPXhIp3xSgNKvTGl3mCqSmeyXHu0WGe0RJ+I0yLiVMdKVClVOlMVeqR8HUKeaX++c1OqXU6Ynr+tjIG6oIq6pIyGnJS+upGZUQQSUSkoOMnGuUnLCIwiwEhzSMV6RMu6xsDWR8c87ekxXlvm4uak5mArbWoga2HIoyqr4WpR0dds7mX3QYJH1VhD01DdxEwntwDTjS+vrkwpyospLcAU5kanY4OLCtBFhZiy8sSq8qTyksTaqozaquzaipz2+pL+lorWiuz6YmxTWVIWxiPCXbck0a0516+twK+/PLyvIqIdF9hWENBTGlae5AzwKL40ojknYLAqtrc8uinbv6UgsKkgsKU4bKgpZaQ9Z7K3ZGmkeX2iZ31qcGl8YHl8eGt+anNuZnNuemt+Yn2OuLsydrQ1vbVE3FgY2l0hHW9N7ayOdjUWRKJc/FxNMBEeKXE+eVi/qoLQ+tLo1mrMYHtuf3v2UFf+2GD5zEjt8nTb+mznKqVjdbqNhC8Z6yubJzWujLdvTHfvLxJWJrtXJroPVkbWpvsmBhsBJN1bJB8sj27PEddmCXurY58Ol84PFg63Zs4OFq8uts6PVw/3FvZ350+OV85P1o8Pl06P1j49GdY/7W+cH6wd7y0f7S4dby/trsyszY7OjQ1RyAML44TFKdLWCuVge/XzycHD1cXj3eWXh5uf76++3F0+3n6+Oj083F7bXJ4Dyt7GyvHO+sn2+vHmyunu2sXh1tnB5skOQLprQDnZXj7eBqn0bHfpYmd5nUIeam9qLMYVpiQkhwcGONl4WBsFe9jam2prKEhZ6qkEuFo5mmnLi3C/Z6FRkhGvLs4vL8iLCg329nAJCwlGx8WamZv7+Prl5BZk5+QD3Onk4BKKisjPLcTjB5uaWjMzc1LTMkPDIyIiIsuKy3o7u+urqsP9g3SQqhK8grIiYrpwuKOxXpCLY7SfbzwKFR+KigkOCPX2CPf3TI4Jz8tIHuhq3VpZWFucO9rb+/nnx5XVRUMzPSdPh+Aw/8KCzExsXHSwd1lh3npW1ig9yykNgKTsJ9TsxwCV/kRP4hNsQkf7uzrG+PkmRoSWFeT2dLSOj5AvP13tbB9c3dz394+8fSXwku2ji72viYE9XF6di0uQiYXj5dsPL9695xcRhSkiJaVk5BWUZGWR798LfP89w5//TEtDw6miYqSra8XOzs3M/JbrvZCEuJyUlJyYuDRMDiEgKPqOi/fDRyGuD2KCQnJv3opycUvIyKnJyKsIiUlJycpKyMiIQSEQmJyMDFxEEDTHy8urQ2WU3r4X/OOfqf7lX7579YpHSkLhwztBCVGYElwLJgVXQWgjFTXoaV/Q0gLvS1xLyzI5sdDfP4aHD8rK+lEWpgaRVpKWVVKEa0Ih8lKS0lApmJiotBjwlqTkhESlIdIKqmpabm4euMIC4sgQZXZyampsZGS4rq72/83eX4C3laSLunCaaXqmO+lOzIxhBjMzO8zMzHGY4zhx4jhmO2ZmZrYlmW3ZMsiSDLIYzJZkyv1qKek9c87999nn7Ll/z3meKZdLtaiq1lpf1fcWLl/fdy+ev3jz5k14eERGampRbk5RTlZqUmxsZKift5fHhfP73N0cXOxPOthUrlgrkFHnyWiMymsLFqtOyii1ySmOExpmhyf4SdlFqsugNiuU1+DKqAnkNHtk1ZpctomraofCPgizc2v37svfuKV13abBxQqChTLCJYpCRS2OvDZXXpuD5i1pCZao8GRVRlC/vypNSa1LaylRY1mbkTn10sXGIyeExVVTg8wpxhAaAYqN/JyeRkNCsRlKaL37GfR1aAlaxgmYE81kxRgRfR0FdX3Nz09jTaNoBAHSiLMgR0gxYKdgCgDrL0P70OH/QNJP05v+JyRFSg1T/f9G0v+KkXLhn2j+RZEUgw+MODGBwprtsX3ASJg8IdFFgw5REz42PxubTielT5A55GCfd0BVKpQzsItR8xuGNpj7vzJSccXilZ4/+xFlH+mFKECIBKUCdgE/oY/7QhrQ99ghGnRUevU8qh6iqLFEwbb0jj6nFDsNfrEkYYfAwC+K5e9ezB/eT55PAIcCQL3ckDQUAwoNJQmF8ikaCAh7dAjw4CLwStBjwfpAPq2yhEWNkoAZ7HLYgF8IeRbuGV2O/tDVnzMz9mowfsR2/7MMhIQC/vSCIBkITLHwwcUeCqQQtuBxQ7GFFXiwZxotC4Uxand4eMMaA7rMUqHMshEZbWw5blW2ojpFRrlG33ymjy4cZLEHOKz+Qe5ANwlfEP/+3stLO5M9z3ameHamPm1NedCYdL8s5ELu20NvT64PvaiHDzpQ67ezPmhPS8ShxvADle/di187VbxzrXi/tdhnW/ZLt/RnjhkvHHK9XQp93Yr83UtDtlWGb8N/muQE7vaGxK1tqe4d6dtJGTvakrc2J2xtTtzRGLeTEL0TF7WrPm5/Y8Lh2sj9pUE7Ml67RT3Z/u6m652T5mf2GRzcZeq+08p8m43xLlezfdvcDro93u2aZaDfqrWUoaSOvoIjr86WU2MqqNFVdeoU1CiXr5QG+28/vl/FaPOarQ5GoJ0uHn0dH/Qm7r3lTus1ZpsOnDq0d/+2sxcPFFcmlZclAo8mRL5LivaJCvOMifKOS/BNSgrISAkuyo8vyo+LjvBNSwwryU2sKkwuSY/ITfDLjvYOf3PD597RwtgXhEzvquRnuDTPysSnRVH3iqLul8U9zg6+VQbomfamPO5FVRIg6evS2OcVya+K419WZfh21iZ3E9J6G3J6G/LJ9YV9LZXkpipaK4HZ09Hf3sroJjF6iIOdjWxq6wiDxOtvpnVUNNekl2aFxYY+j/B7FBvyPDXqTVyYZ0bs24qcEFzxh6rCsNLsQFxxZEdDBrm9gNxRTOksGeippnVWkDtKO5ryyMQSWmcpjVjU11E6QKqgd9dSiGWDXbUsSj2lrZyIz+ttKef3tQ5145k9DWxaG2+QNMahjnEpQhZaEn9U0M9j9XKZvWwGmcUgsxm9yGX28tm0YTZ1hEnjM3sH+zuovS395DYqqZHUWNOEr+hsJnD6eiaG2ZNTQoloYg6VCSDDoGohI87MSsSzoIxnZyQi0YiAP9jfT2xtHeyjjnJYEzzmOJ/JZw/w2AOjPMYEnzHKpo8wBkYYtHF23ziLNj5E5VE7W6tKMqPCYt57v3t0+9654x5nD988c/jsge2Htzme2usu9dtuWbtSYfG5Q3sz42Pjw8NSE+Lu3Lp+7eplr1deQSFBYeFhOTm5wYHBN6/dePnk2aunz6NCP+Rl5SQnJAQGBTzzfH7d42Z6Vgabze7u6vB++cLdwd7Zymqni/PlkyffPH4Y4Pk0/N3b+JCgxPAPkYH+yVER2SkJpflZzfjq9ub6PnJnb2c7pYs0MToO+ZTDY1+6dvHi1YsPntyLig6PiAgK9H8bFuRXffdumwqQKNbhK6cmkFflyijVrtngc+LI7ctn3714GOL7ujAng9jcxBxiUHqpPd0UYluPq9NORRntXW6HDu8942i7c80Kg98WKn399V+WLlu7Rd94s76htY2dgZGx+9Zt9g4uqmo6ioraS5aoycvpeL4IKsgnnDrpsW6tpZLiSgN9W1NTByNDKyfnbabmthu3GK9cs2X1WmN9PTtzs61bttiZmrk4Ou0yMbMxs7Q1t7KzsLG3tXextXHX32JlYmRvZuq0apX+b4uUv/765yW/q5qZ2NtYum5Ya2hh6uDiuNPC1H7X1oPb3fZpaa5ZtlxvzTqzFSsMD+2/FPkh89lTP4MtDoZ69u5uBx3sd9rabnNy2mZv52hhYrFlk95mA0NnN9fzZ89FhH0g1OI62to62okdJGJmdoZ/wPuAgMCgwOCoyGh4pUlJyYmJiRlpqWnxCQHvfG5ev3J03+5Dzs57zcyP2Fif2bXt3eF99avX8mRU+XJaw7I6w0u0JuWVmhVlJ6rwoqERXlxmjtpyhoouX06DJ6MplNWmLVbtMjFnnDrbIK9G1l7Vq6JBUlLpU0J4NyqnPKKgykVff9UAC/X8SRkAU7VeJVWaohpVbVnTqvV9V281X/Hojo2bm56YHhHOi6AoxmR+GjWIzgKGIrWCcPPzH7JYsf7Z/L3/U3n/d0a6AS7m+aQIMCUE+vbj/LQQX1eggk1vklVDPUgKGv9G0v9jI+XCP9EgJMVQ5F/LIKpDi+AicAP5nUGTWhCjIEZCpIRRKEZbcIJ0KgxqPUP0idEWgkQx2sKwSqoWMMFEAX92/+sGy1MoLRARhIj2oF3IIpqbRhwKSAou0jtYfvt8HM3RgavAh57zH5dI1zaSngHO5010SLoJIfzdi0FJx8wnDyJQOG0WEoPSg/gNBSbdi875FBB6gH8ckIYHfAxPBj0k7KmBgfvCqp0YmmLXoeNwEI3lgZhQWJ8C+bx8BvZqsERgu//JRnpj6DWiLZQ0KXOjCgF2gvRdYMUcmBk0BB5QWzIFtWtyQGjDegO6orZATp0rj9CNI68mkNXo0Fo9+C5gqpvG6+cyB1i8of5RLo2Iywm4f8rnwo7S9zfbkp/j4u/gE+6Wh1+uibgY/9Ap5IJB7nPn6ve7CEH7K97tKH7tWvzarcTbvcTbtfCVc4G3S6nv9lK/7dXBu/AR+3CRuxsTDjQl729J3deSuqshaSsuzqk2xgEf59Cc6Nya4t6asq0xYWt93LamxF11sbtqo3dXhe8pDdldELAj2csp/L75h3vWvtftHp6yvHzA8MQu/f3bjXbusHLc5mC2w1lvj4vBfsfDp3d6HXbPMjIgqS9jyKkPo6nKmiw5VdR3pqLToKBJOnsuJzhg37kTa9wczI7sNj+803i3057LR648vb77xH5Dc4P9B3bsPehy5ebRwrzoVnxRcqRfZMjLosKYxCS/iEjvlORAtPBTXlwOUE/Qq8zU8Nz0yJKc2LLMqILk4IKEd4lB9xP97lSnva3L8qlJeVmZ+Lw09nFh9MOSmCeViZ41Ka/zIh7WpLytTPEuiXvVkBtcnfK2tSSKUpfeWZNIqk5uq0gg1+cMkSoH2iporRVddWWUFhyrp4PR3cGj9bB62nubatvxRY3l6SUZ4bFBT94+vfD+xeXw9/dSI1/nJweUZYUTShIJpQlFaf7p0Z6Z8a+LMvzwJVE9rfl9PWV9PRV9PZXUrkpKZyW5s5LUUsQaaGDQ8NSOkqHeWiaFMNhTSyfj2X1NvIFWBrmO1lHDpDQOMztZlCYerW2E0SMc6saQlCZgUUZ5/RxGD3Owm8eisRlUen/3YF/X0EA3a4jCpvcyqZ0DXa1kUiORWN9BbCB3tg72ktiDVB6HMTbMnZ0chyw2jbIXElUQUZSroLCfm8em6MxMT09D+SSZnubxeOReMoVM5g4NTAnYMxOCyRHWKH9onIcGqo5z6KPMgTEmxqOY5fd1tePK8hIi0j74h71++uLmxXsXj188vPPMfvdTe9wOutudgSrH/u22emtVf/nx/KE9kQHvs5JiaT2dgf7vTp08evfe7ZzczPiEuISE+EB/v4d3b6fGxX3w80uKikiKiQp8/87r1fPzF8+cPHciMy+jqbkhMiLkzIkjp44e9H7+JPT9uw9+vkkRodkJMYVpKeW52YSy0trSYkJFWTO+pqOlgdhU11xXO0DpbqkjtDU2TIxNwP2OT4w+enL/xJlTj548jI2PjooO8/N/+8breerx40QVHZ6MGl8eQ1IFtFQ+bu1G39PHn9y5FvjmWXSof2lBbmVpSSepk0Qi9dEGr1278/MPCx2s3E4cOu9g5b5hjeFf/7Lk5x8X//TTb/r6FnZ2rhs26tvYOFhY2piYmrlv3WFhabdi5XpNzVWrVuqbGDu/9AzKzyU8eeS3caOVoYGdtbWriYmNra2LnaO7pY3Txi1mm/Wtt2yyNjdzs7babme708rSZcsWU319UwNDCzMzW0en7S7Ou81MHJ0cdhkb2svLav/0w+K//XWxlsaaVSv1Nq4ztTBzsjB1sjR3BkLd4bLPRN96/RojUxPH9etNN260WLlC/9CBi88e+2xzPwjnuDrutLZ0MjG2NjExtbAy277d7cjhg/fueiQlxrc1N9F6ySRie25GRoi/X7Df+7CggMiID3EJ8WmZmbk5uVkZ6dHREQF+fp6Pn586ctLFzsnR1vGws9tDR7cP7jsTHVwTLayaXN16tZejJkN4wjIaAnndEUWVOkU5YU7FWP8IJyknW3UpSxWevwpfTl0op8mUU6OpqA/Kq/KXaIzIaAHYMaC6q6QJlwuhkJFV46BF9TV4Chr8xWr839XI6ro4fb2C9Ru7LnuQ3wXMMQXzo9No0aZZ8X9oKkzmkfwjbYihn9SVqifM/a8aaaGPZSTpL6geCAPrspMiaf1/gqSYVgNN8e9FoP5LRsqFf6L5DyRFb+1fxSAB+p+RFP5AwDF5QjQKzAIOgikM4GATlIAY4SgIKoQAB5FeALwBVMRO+98z0kwjdVHoKBaIAZAT7QD3kwU+gmcHZ0B64DjsggiBkOBkBKPgh32Q1P8lkn46hDZR9kF9F7ALnSO9U8yDTkDnYXeHkRvswNhMegQuxpKMtpAjbQJFfilazmMJQ9vwkBDkIR9KKmwjrsWeG3qcCLI/ISmKCwXyH8tnwKtB7ZTSndLw//vmj9CmP0LZhtq2sfcKyUbt1OD7hKTY7aM0A/5jcc9A8mZFoO9noYIOVOrv16ysylBUYiors5XU2LLqfDltqrwmbvlqmm/QGJkuGGAPUChsNk3AIDXkRgd7nPA9vyPr7ZWGNM/ahIcpb47WRF8HKs3x2lX4emfl+z0VvrvyXjhlP7Mv8nav8ttV5b+7zHdrTcC25qh9xITDpJQjHcmHGmN3Nifsakna1RC/DR/jjIt2qItzbEhwrk90aUza1pi0qz5hV23UjsqIbZURO0pCtuf7b83ycU955Zzg6RT91CHsnnXIXfuAO1tfXnG9f9r+0mHr43stD+6y273TxXG3m+UBd8v9LlZHHfdcdH+z17VgvV6vivawjKpQVoMtB3eqzJbXZCgux6to93jcrs/L2nf+5FIb0y073dY7Whu62T54+ywgMshtm7Oh0cbjJ3bvO+Dy7NHVioKU8vyktOSQtPSQzOwPsXE+aWlBaenBUVFvwsNfh4W8SkkMjo98l54QWJAWlp8cVJoakBX1ojDuVWXqm8rkV1VJnqWxz0pinhbHPC+KelYa54XLfJ8R+qAi2ac+P6wmK6ijMqEmM7CtPJ5cl0msTOjGp3fi0qktBdTmIkpT8UBHdT8RxyK3DJIau+qrO/DljaV5+YkRcUGvg1/fCfTy8PO8Gh/yND/Zr6Ygqr40qSI7Ii3KOynsZdDrm173T75/cT43+W1LbRKRkN7ZlNvVlt9NLOollfa0l1K7qgaodX3dtez+pgFyLZVUzh1sFjKJsMkfIgoZHaPsrnEuWcjo5NM7RjnkEWbPGIs8zqGMsnvHeFBR6eMze3ksytBAJzAoh0lj0Cl91E4quZ1K7uindvf3kGgdRCqxldLVTqX2MIcGh3mcqWHhzNQkWqxsZvojEOfcDFpDdxZlYKkFmQUpRtI6Pz85NSWRQP11TiQWT0xNMZlMxiBtmEMXj/FmJvjiUc44d2iCQ5/igzswweqb4vSPc/tG2VQ2rb2hIj89OiQx1Dfa79Wre9fuXzpx4fCOE7ucDrha2RmuO7zN4cqxPYCkin/97tqJgwGvnz67e70RX97fR0lOjPK4ey0iIjj8Q3BIsH9SQkx8VHhhdkZ2UkJBRmpUaMDj+x53bl/bs3fridNHXno/e/bi4cNHt708n0SGBWQkx6XGR+dmJFcW59aUFlSXFOLLS9oI+FYCrrGmqglX3dqAL8vPzkpNbKnDtTU0NOJxfDYXQ3DxS69nO3buePLscVpGSkzMhwB/Hz+f1whJVXWF8poCBU2gIoAe3hIVwvrNEbeu3bl67sX9G4CkuKrSkoJ8Ag4/PDxcXl4pJ6eyXGflzcu3Xezdt6w3kpdR/e7bvy35TeXXX2VXrdpsamq3foOhvr6ZlZWjiam1k7ObiZmFhqbOihXr9fTMtLXXaWutu3XzeWJC3v79Zywtnc3M7MzMbe3sXRyc3Z1cd+gZWhqbOgCS6uvbOjnudXTYvXq1vqrqshUrNq5Zs2XzZlNzc0d72232tju2uR/S32L9y18Vf/hu8cb1ZocOnFu5XE9dddWqFfrr15oAg1qau7ja71yzbKPBZnNLC8dVyzeZmdvrG1pZW7vYWDnpbzG1t3OxMrHU27hl185dx44cOH3qUERkcF1ddVsDobkOX1FalJQQHxMVFREaGvMhNDkivCAttSQ/NzMnKzUnKzI60tPz6ZkzR3c7Ox+wdj5u7XbGxu3hnqMh+0/EGFo2mNt3rjfsUtbpk1PjyKsLZJSFS1QEClpD8tr9Cmq4lWuHK4hitoSfWligqstW0RTKqnLlgEpVhIpwvjLU4cdkdISLtXmyujyF5Vw5bYG8jgDrr4cafo+CRq+6bv+aLZ2rNrXv2U+Ji20JD58YZINMz05Oz47PzmMzklDhjHQKokWp+Xu/1Ej3gPtfRQ6pioF/zCKFi9BA2lWIkHSYUF+oosVSWSqQ+3+Z3vT3SAqaC7b+vQjUf2KkXPgnmn/p6U0guVILUogw6fNeqURjG5ADEBhJjwN3IiSF4/CPoRk6jtHb3EeMDrGL0d9/2UhjR4EhL4rmj91Y6CiHQAKQkAMgITiFjAlxSeYx+MMuQSEAGv5x5T/8fjL/86bUfjIQ0T8mW3oUPRJsP1YSfLoAvVBsE21JHxo6A3EdIDqwJzqIbgm7K7Cf21whCrgPoHi091OrKboYPGgIxKfd6IYgCjj0P93Tf8tIA0HJQrSM+n7Axe7rc/AoZvSDRQ65B05B60QhNIWnL5GWhzPTMwxG1SY9sqrqkLIiW05ZIKstWKLJVdCiKGvULF/b/y5MRBliDzKovZ2Cod6xflJVcqjXlYPeV/ZmB3pUxj8pj7nTVfimPfMJPvJCXcSZgtfb8166l/nuqvTfW/Z+d3Xg3sao462xJ9rjDnbE7m6P20NM2NMat7M+yh0X7lwb7oSLdCHEuNXHuzclbmtK2FofvxUft7s2Zl9l5J6S4B0FgdvyA3Zk+m5L9nKLf+Ea92JrrOf2hFd7kr33f3iyPfDR7oBHB97e2Xfv4taLJ1xPH3Y/tNdt11531/3uDvvcTPbamhy0OXTM/dU2p+oVK7jyKgI5ZZ6cGkNOUyi3XLBEd0hZs0ZFtfe2R0FYsKGTlYaZ8Woba/1tru6nj9x7/fTJy8dWtiaWlvqnTu4/fmTXnVtn05PDSopTkpKC4hLeR8a8ycoJT0oN8Hl3773fww+hr2Ki34X4P4sO9UqLe58e/TY/wScr2rM46U11xvua1Hc1yT5lcV7l8a8qE9+WxL4uiPEi5IYWxL6uK4hsLk9oKksoSw+KD3yEy4/oxGeQatNIuHRyQ15vUz6zp5pLqRvqqu1pLGmrya3OTcyMCfrw7nnwqyfhPi/CfZ5G+z/LjPGtK0kglMYVpwelRb2K8nsU4n375b3THud23zq38+W946mRz9vwqb1tBeiTSy35pOa8jiag0mJKZ0VfTw2dWsfsb2RQG/p7cKy+hmE2oGcnn9GO7FDHCKdbPDI4we/jDnYIGF3jvD4APmxB0L5hNk3IpnIZ5D4KsZ/WMUQn0wfJfdQuCpnU003s6YKdPcyBfu4gfYTFmhAKpybHp8UiEDlUGRWLJFNj01MT86LJmWmRZA51moBwgtCi3AW5Djwg01C9RgZlNmzPnFgsGRsd4XHZfDZjVMAZH+OPC9gTHNY4nzkhGBLz6CLOwBibNsnrn2BROwjlqVFB4X5eEb6e7554eN656HH20PWT+07udnYx23xip9Plo3ssN62U/+s3z29fSvjw/tyR3ZfPHCI24xkD3amp0Ynx4YnxEWHBvpmp8XmZyXERIWlxEZkJ0QHezx/evfLwwY0rV08/fXE/5INfQODbmLiwoqKsgvy0/OzkmsqCRkJVPfbJ0JrKkprykrqqqvrqyvrK8oaq8mZcTXludnp8TG1ZCZlIbKip4THYkE9nZsS+79+6u7t7er5Iz0gJjwgO8Hsb4v8u49QpooruMPp0kJoUSTmLlWtWbfA9c9Lr8d3AN8+TokM725twVRWtLU3T05JLl6789OPfDuw5dOLwSRN9U0UZlUW/LFn0q7yFuaOL684lS9SWLt1oaGi7bp2RqamjjY2rrZ2Tmbn56jVrNm3WX7Nm8+rVm3R01xoZWu/Zc8zC3MnKysna2sEcW5rUztHFxsF5w2YjfUNLIyM7S0s3C3PXNasNfvtN5S9/WbJs2fotW8yMjW3hkJWFm5PDnu1bj25ab7Hwb8pKCss2b7K4dOHuvTsvT5+8DkiqrLjMzmabpbmrpbmTmbGVqZG1oYG5kaGFlY2jgbGFrb2LlZXdls2Gjg7O2922X798JTEurjQvp6mmcqCnq62RkJYY6/vW69WrZ6FBflBhSEtLKi0uaKyqTI+NDfR59+rly3Nnzrg6OViaGTvaW59zdPa2cc1wO5BsYJOzxRhvYFarvbxVVYuqoslSVBMoqvJkVAUy6iOymhxZrUGlZQSVpeTbTyTd/FnmND+1tFhZh62sIZRT58ipA5Xy5JT58ipcWVW+rJZgsdaIjK5QVoeHPoanxZRTp8uqd63ZQrCyL3F04iUmMhNTBI1NSFGAOp2QzIqh3EVtL1hB/EljSJdzQR7s9+/d/xPzR7GPeVDxj4WETahAo+mGCQ2FKtos1WVoULK82r/Hkv53DLymP9f8qyMpcrGhzSBLSJCwxCIhk+5ALYUSVNqj0h01TgADIvaEw9hedMknaURH0MXIfJJE7N6l9rP57IUjfwitVICl9vO1INeQE1EWhJwowXIlahmZlQCUioFL0UWQTVF7JKRg5iMCPZSRsByBxSnNplhgyGDHsHAx91M0nw2E9of9ZOAE6WhOlFTs6s8P5x+u/WMTXCwZc3AVGoUDIcEFKHWQMvDDD9b0iD4gjCgVbaK8C4fgNrHhuCggNGYASyq4WB7/pxksWggWosMaQaVNo5CGT7eAxf8RSQNmYQOSANgvRVKk/z+1JU+PTQzGJdZt1utVUeHIaYzKLh2V1eIuVuEqa1MUNQhL1w34homoQxwyjdVHG2UNMcjEnKRQrxsn3l47mBF0u7sidKg+ui7xXmvKvbakm4U++9KeOKU8tq8OOkQIP1ETfLA1/mxH4lli9N7mD66NYS51oS74MOf6iK2NUTvqo7c3xO5qjN1TF70TH7WjNnxbVdi2ivB9ZR8OFgXvz3m/K+vdrlz/fRnv9qb57E9+sz/lzaG4VwfjXx9KfXcy4vkB/8d7/B7vf//o8Ms7Bz0u7b5wcsfxI9sO7nPbtdt12z43+31OZvscjA85nTy7N9LKuEVXd0hOiY8+6bSct3jpyBJtgbz6kKpGrZxS+/37yakJW5zsZVauUtywcbWd1daTRx54P33w4p6NrZmDjfmRw7tPnd5/+/bZ6BjfktK0uHj/gKCnwKMxCT7+wU9DP7wMj/AOD/eODHudFPM+JeZdQphnWuTL9MjnBYne1ZmB9dnBuBT/0tg3ZXFvqlL9K1MCSxJ9GwpjytOCm8oTcYWxzVVp8WGerpbrH10/2FSeMNhRNkAqp7QWk5sLaMSSzrqc4rSQ2MBnoW/uRfg+9vf0iPJ/nhUTXJgUVZ4RU54ZWZAUWJQamBD6LMT7ZqDXtbePL3rdPe379LLvsythPndyE30aK+KIhPRWXGp3cy6lvaSzuaCrtbinvayvu3qIRqD3NaBvgVLrOPTWSWHvKK97mN05zOoUsrqGWT0jnN5xPlrrnjfUzRnoGmHRhCzKCIc2zh/kM3r5LApnqLezvb6nq4VK6SCTO6jU7sEB2hC9n8kcHBHyJVNTsxLJnGRaWg1FE4fRHjEg6Yxkak4imhNNTosm4ABIJlLTqJqKpHUOa52ZAUUOkouKKtR3D0UHHJ6emZ2cnBoWCPh8nmCYNz7Cn+RxRwWsiRG2WMiY5A4Ms6gi/uCckNHdUBUb4hPw+rHPszvPPM7fu3QMkPTl7UveD64CmF44tO3kHreNusqKi7578/RWemzQ87uX7M0337hwJDcjpq2lhtSG62gjAF/mZCZkJEeHBfrERwQlRwaF+HgGv38ZGx2YlByRmZOQnZdcUJRRVVPY3FzT0FCJrylurK+oqy2priqqqS0vKc4rLy7EVZQDgOLLSnAlRfiSIkJJUWFaKq6kuLOxEVdSKmCyofADQI+LjTp+9FhISHB5eXFycpyf75uwAN+CixeJitpoeo2sGg9DUoCJiuWr350+UZKTVpKVnJsW39Ha0NpUz2Iy6PSBtWvXq6lqHTlwzNnO2WCT4aK//qYgq/z7IvlLFzw62slnztxQUV4uL6etprbKQN/W3MzZ3sHV1t7GwNjQ2MRk/cYtevomAKAGBuaWlo7W1s7WNo5GJhaGxmaOTq429g7m1jabDYz1DMzt7bfb2e3Q0Fj900+Lv/rqr7/8Ir9pkxkwroWFi7mZi4P9TjeXA+7OB/U2WyvKL9u0wUJNZeWWTZavXgbia4m3bz1bvdLAyWE3kCuwr6Ojq521o5mRhaOdM+Dvli2GTs4up06fvXj+QkTYh5LCIlJ7K7mLRKgoL8vMTo+MigsNDg8LDAsLjI2PKCnILi3IiYwKCwr2D3z/7tqlSztd3fZa2Rw3Mztnan7VyvrdwUOp23bnrNrcusaQpLGKoqg2IK/EUFZnKKmylFTZiqpsBVWOjPqwnA4f9cJrMdSWZ6gu5aYXSfonpnrHeOkVOcrLuUrawiWo456ngIGpggZbXo0pqwpF5ehizUFF7XZVncYV66iObm3GlgPe77j4OjquFq3NBwILgi0Sz0xNz4vR0qEoJ2DVLiitkRrByup/ppGGhrLQp1+kSZESQmro30j6zzWICv9U86+KpFLhAxcTKEyEsCYH6W7pLyIQMbaAJcoOUiRF7DmLOnzhDMg7qHNZGoQ0rP8dIz0bXKkASz3S3VhokBzAJpQq0DTgzE+PtDXh8vPzK5raprB5QVguRXQF/wB60nD+yA5gwPP3/j8OwV2AxdIt/UPkjSzC3E83JKU2jH2xmik6H2k6BGbYBvxDMoHppD9YmuHZAMHDpahpF10MSYQjWBjoFlCQCElRDCgJcACCAY8USbGd6GwUNjqIYvns/vfNH6FhqUWxYenA4sHo+fPRPyzGofBwEJLCIQBuuMNZ9Axm6AnJTZsMafK6AlTpR/2DUODyVDT75FUalq6jewVMU7mcAV4/bVDI5w/SujIjAl5fOR745Exx/LOGbJ/coCu4uNvk/BctSbeSH7v6ntmc+NARH3GKEH68LvIEIfxwQ9iuxrCthCBXfJAbIXR7U+Q+UtKJjuSTzXHHCJGHa8MO1IYfrv1wqDxof3HIkaLgo/kBRzLf7c98dzAn4Fim79FMv+NpvieARJN8Tia8OZH45lS898kPLw/7P9n7/vHhd09OPvU4ev3i3rNndh874HZwn8ueQ27uh90djmw1P+y+7dTumwe2fjAxIGmsYMtps+SXcpZowT0Oy2jxFHR6f1fG2TvzOtoSU1M2Wll/v0T2V3W19bZWB66cvgjgcve6na2lm6vjpSunTp3Ze/vuuez8xKLi5A8fXoZ88AwIfRab5J+cFhIW/iY65n1memR+VnRyrG/Ch1eJoS/igx5mRD4vTnpbkx5YHveuMOJ1UbR3VVoQLjuiJCmgOieyMDmotiC2Mj+mrS4/KfqNhuJCG+OVadGvuxvzB7oqCaUJmXFvY4Ief3h3J/jNreDXHnFBzwpSggpTQmoLEwgFaRXp8WWp0UXJIblx7xNDnicGP40LfBwX8CgxGPzIRvk+SA33qsgOJZRE11fEd9Rn9nWUkduK2xvyutvKaN01A2Q8e7CZwyDyme3sgZYRXrd4fGCY281jkASs7gl+36QAfRtpGBiUTUNT5pmUUc4AuAIWTcDpZ9HJQwPd/dSOthZCJ6mFRu2m0XqGhvqHh/kSydT0NNQ5USUTyhU0gRjNIEYziQEt0cqKIjE2SHQG/qanQVGjxd2nZ7El3pFEYpkHtZsiQIWdYolEBCCLuu9FyINkeXZKNDUyLhwf5k1yOePD7IkxzpSQMcId4LFpk0LGzDCrq7EyOfJ98NvHPs9vP7117srxPSd2Od09d+TdwxtvHl6/d/HYoW12qzRklqsvCX33NMz3yaNbpw/tcgB7+9rJsMBXmSnhxKYqIW9gaKBrgEYittRWl+SW5aaU5SRVF2fWVOTUEUrKK/OKSrPrGiqaWmoI+NLaqgJ8dVF9bQm45WW5VdXFJUU5pYW5NWXFNcWFDeVlVXnZpRmp9SWFFVnptQV5HYS66vxCFqVvfkI8PT5eUVL09NGT3OzsluaGnOy0J4/uvXr6KO/8eUBSgZwGH5v0DdUqoZx6+dJVPqeOp8WFJ0UEpSdE1uOryF0d8DwrKsp++duvGhpL9+064OboZrjZSE1RQ1NNV0Nt2fq1homJWa1t1OvXHq1fZ6quttrE2MnK0t3KxtHC1srR1dl121Y9Q6M1GzabWlobmVg5OLlb2jgam9nACTb2cHSnjb2jlZ2dha29sZm1k9MOQ0PrX3+V/+abvy1apKimtnLVKv0tm63AGhnaOzvtdbTfCVZvi+XypZs3bzQzNbZfsWzLqhV60ZFpH0ITXJ33ujrvc3Xeo7fZRF/P0MHC3sbIwtrUYrv71nt37sbGRNURcKSmJlYftYPYXFiQk5gQHRbkHx0SHBXgn5GUUFSUl5WVnpIcHxsR9vrp48vnTh3YvX2bk4ObjfUeW9vbZmZRZuYVDi4F67fUbdInrdzQo6Q7oKg1JK8uVNASoDZRFSFq71TkodHzmjx5HbaMNltehyGv3quqmWtqySmuFjGmxvsnhBXEfDNXioIuF2BUUYUJBaPi0kE5nQF5LbqiBldec0BOs8vZvXzfvurb9ye7ycLW1mmBADXvQykrmpSIxCDsUmlGDQCoE1L6BROobaEha6iQxty/N//Dnv/5hP/MSM8FF/OA87+FpOgKFN+/kfS/ZKRc+Ceaf2UkRZDxScIRVyH2A9ECg2gK/Upmp8emJkemJscmJyemJqcmwUxNTaBFeKemP0IuAUqVYCMuMWr7RynEQpLu/eMYRm9oAzUSouZH7MCn6DAP+oOdsPUJ4FAeRMoE/FOM47scFi5cqL/9hEAkRlejQ2g0AQQAp6L4pH35KC4UmJSsUJgYUmGHEH39A5KiCBCSfkQLxWMdJNjNf4oeQzMI6CN2AI1lQ0lCF0IAEIc0Xoze5j6i/pVpbOWNj6glEhI1OzUtmZyAx4eKGaQy4anCL0I8FAOWPtChKDnSNEMFAPOjhwJBY8Ijdf+7RhoI1vyJllVAraNQ6EBkn58YRIw0Onr/kCTwIoFANIoeJLZsCKQJ3QD6UB363uhQfErDJjOqvC5HXocvp4lWTZJT5isqDyiqVWmunqglTrEm+8hMHm9sYnSE1taS/SHw9Z2Tz2/szvrwoC7DuzDkeke2J634VVnwmdgHLt6nNiY9di7x21cRdKj0/e6G8AMtEfvxgTvxwbubo440Rx9riTvdFH0G/+FUVfCxisBjlSGnqkJOlwedKQ05Uxp2tjjkbEHg6YKgM4Uh5/MCz2X7n814D/ZcZuCl9PcX416figcqfXsiyvvIB68T/s9P+zw75/norMeNI1fO7z1xzO3AYZcd+x23H3B1P77T7dTuPaf33Nrnnm5s0aS1kq4EikSNI6fKkwMFr8FV1G3UXI47dmyYTI5KSFhmsEVWV1vHRN9il+uRa6c9ntw9e/Gcrb2121aHs+cPXr5x6oXPo/zipML8mNBwr0cvrsYkBmZkRweHvk5K+ZCeFpkUFxT8/klEwPMwn/vvn10Of3MrMehBboRXUfSb8nj/sgT/0uSAirSQ4uSg0vQP5TlR5bnRDdWZbfUF8VFvtjobHTvgEBH4JDPeNz7MM8Tn7punF0N87iRHvMxPCcAVxjaUJ9cUxICnMDk4JdQ3KdAnK9K/PD2iMjOiKDmgJCWgKNk/N84nM+oN2NQPXvGBT7Oi35Znh9UURtaVx3c359G7qv5A0iFqPXugmTdEFLBII1wA0N7xYcr4MA1glDtE4jF6xngD47yBEXYfn9E7whkc5Q+N8ugTAtYIf4jDoFC6W9tb8Z3ERnJ3G5XSyWEPjY4KJidHgUQRaKIWUSzjYUgKFhucJhVA9J0ZsHAIiR6qFCIxlZ6KsgqqtKJ9UhcLAGVkLJAZtBrjrARqtCDhEMCUeHxymD/FYU8IOKIx3vQYf3KELeANTgjZIgGrqbIgKz4k+M0j78c3Xty56HH+8Mk9zqd3uxxwsrh34WiQ14MzB9yXqv62aaVaXKh3xPtnd68cu3R817E9zlfPHHx469xbz3sg4/U1Rf000gCts6ezqbWxmlhX2d1c29lUC7TaUFdW31BFqK8g1JXXVBeVFWeXFmSUFWTiyvNrynJzMuIryvKqy/KrSgrqKkoJJUXEmkpcfjY+P6utshSfn1NXmE9tai5LzyBWE8Q84dz4BLGxPtDXr7mhobO9NSsj5cG9W0/ueuSeO0dSXQpIitpH0WfWNXkyqvh1m0KuXPR6fPfdi4exHwK6Sa1Uchc8k8TEhG+//W7p0tXXLt90tnPR32i4fuWmVcs3rFujr6aybM1qQ09Pv6JC/MuXAUZG9kaGdo4OO82t7a3t7W0dHazs7YzMzPWMjI3Mrcys7GwcXMyt7E0t7IxMrfUMza3tXABMre2dnNy2wYapqbWO7uqff/79hx8WmZk57Nx5VFd3g5rq8tWrDDdvsjQ3dbKycLG3c7e0cNqwznDjeiN7W3f9LeYrlm1wcdq5zX2fibGNpbmTnZ3bxs0G6zdt3r1155VT557fe1CUk03vp9H7KN3tLVXF+cnxkRERAVERgYkxodkpceV52bmpSbkZaanJyc+fPjt94tSeHTt3ODicsLG9YWN3x8rqpZVNiIVN+sYthFVribore1S0mArqTBlAT+zpyakLlmiMyOoML1YbkVUbRmsXoC+IDihqk9VWtmitbjW2aN17gB6bJBrgCgZHhUyRhDXJTCtu2X1s6PiZlk16neqrupRXtepsqNVZS7RxGTh2vuPAifG6hqmBfjGXiwpVENMZCdSWZsWAoyJs/VA0jl9aGIPMYsoLbWDijSkeaYH9zzLSwJBe+PT771bS/++MlAv/RPMviKR/iAmgBpTeaAeSIlSUo7VzpZglwcZrkttqI0N8w0Leh4UEhYWEhYaCExYYGh4U9qGb2jc8MgrQKp5Dc2UQ8cGlSBv8oSzgH6QUYA25KFZMdJHywTzIj3WzoRORxTyfL8e0EaZpYAeoIWCnyf49tnoLFizQtN7HmRLDY8WQE+BJBEmd+aynIPHwg+ASix79wHmodRNbLgALGjsTLv6UDPT7KXKUrVAa0HloDxroDYewAgIikA5fxRplsFCwnm3YL0VSLHSIGK6CpyuanxmZn2biytKCw0LCk7J6eMNIT6IOR/Q5N3QdXAXBIeTDIkODN0XYLDK0B0sgZv5JGRtCRS56TvOoRoFuHLkSlG7YOy1GSz1JUEPvHHqkcNvoKPaG5iUStCoUBtMI1uERSESwfzAhpW6DYa+CNl9eS7hEfVhOlSOvyFNWbVNQob54O91F5/Vwh/q447xhkXC0v6M1I/q9x7ltXncOVyS9qkt73Zj2gpTzojn1IS76atQ9J/9LRoFXDFOfu+a/2YEPPdQSdawp4nhj5PHm6NP48BNVwccrg09Vh5yrDbtYE361KvRKRfDl6rDrFWFXysMuVXy4XBVxrSLiWnHI5fzAS7kBFzLfn8/0u5ATeCXT/2ri23PJ786l+Z1O9j0e73M6/O2FoLdX/F5fffnk/KN7x2/e3H/50u4LZ3eeP7X7xIUDhz2OH7x36uLdsy/OHYmzNG7VUacrKXMUVdmKKmx5Fa6cJkNJq05eiXD2/Ehvz+tA70dBvjd9Xi812Oy0x/3YxdP7Tx0/e/mCqTlob5P7nh5HLh/1eHS5qDAxKTXs3tOrfqGvE1LCA4O8P4T7vfd98eLJrSvnDj+9c/HZ7bPPbp30eXwxzPtmWsjz4gS/6rTQyrTQivTgisywmtyo8qxIXEkSoSKNUJleV5MZHuzp7XnjQ+CTmLCXYX4Pg9/djw9/mZn4vqo4rrEqpakqpbEiqSovIi/JLyfuXVaUT0a4f1ZkcElyRG1ubEVGeFGSf3GKf0lqYGGSX26cb24s2HfgKUsLqcj5UFMQ1ViZ3NWY19ta0tlU2NNW2tdVw6A1cOmtGJJ2jfJ6p4b7Job7Rvk0AbdXyO0dZlOH2X2j3MFJIVPI6heyBwQc+iifxWfTucwBKrmdUFtej6+kD1ImxoVi0bhYDHZyehqEClW+pkGgJFjul2ZA+JmWzroEC2IIYgdZBrYwP4awSJxRUYJdDy6UYn+4UD/E/FAqYDl3WoKm80EulkyLJ2fGR2eGhZIRgXhUOMnnjvPZY3z29PiIWMDDF+dkRgeEeD96/fDaU48LN88dvnZy77Xje+w2r9zrYOb71OPqyb1a8n8zWKcVHegV9Prhw2unLx/ffWS7/eUTez0uHn/58ObbF/ejQnwTo0MyU+Ka6qo62+vJxAYKsaGntaGlvpqAK6utLcPjK6qrS4rzMwuzUyvys2qL82qLcivz0ivy0htqiusq89twFX3Epq66mp666m5cJaW+pq28sKEgh9pAYLa3lyQnl6VmDBI7BfShZlyN5+OnPaSOQRolKS764Z1bwb5v6x89Iipp82VRlz3wKFjuEpX6jXppzx6/enLv+d1ryTFhjEEKtacT6CckNBgKVVNTKx9vPwdr5y3rDPU3mKxfo79utb6BnuWypRtXrzEEfDx69IKDw04TE3sLCycrWydn962OLm6mVlbGZhbG5paGZpbO7jtctu5av8lo9Vo9RRVdNY1Va9cbb9hsDKhq5+Tm6OJuYmqhpKzx60IZGRm1rVv3vX4dfOXK/eXL18nL6WzaZG5t5exg725ubmtj7WRpYWegb2pqYm1t5eDo4O5g77pxg8HqlRusLB327Tt89uLF175v8/Pzeto7GL3UfnJPTVVZRkJsWmxUdHRwZExQemZMaVFaXXluXWl+bmKcj+ezWxcunNlzcKe5/VYT6/12jpednH1MbeI2GOVv0sOtWEtSX0FR0e1T1qYpatAV1AWK6hx5FYaCKlcOrSUikNEWyOry5HRYcloD8poDqrq92subVqyjHjvfdPISyS9stI890scT0EfYrHE2TzTKF4sFU5N03ixb2P4+pPPEzZpNNqSbD6ov3+pLL5oZkYh4IzMTAHPTUOLOiCdnxSJQXyCeM2hRGbFkdnJ2dmp+Gi1mj4prbLzXrLQpATUkYFKNDmDuP8X8ESDmAeffSPr/nZFy4Z9oEJLC+/pXMlDcowJfyk5SeUeT5BArosoZHAMKEQFwzH8MeHLlLwsWfAEl1j8Y2PHlwaOnX78N6GULxhFhIYDClgoCV2ogHKn+APBCrjRWcFE0qGY4ixZrAU0hhTF0MjoDffgMCwVzMdWDLgCWm5uf7DvsYADRa9sfZ6NWWjRoAKNDMeRhSAW6I8RYSKXNo4GnCHixuOEmsW9YIPLDNBQkSfrxTPQcIIlIc6GGFJQwTHDgROwcFAOmyWan0dWIcdEP1mSInQs3gD6DgW4C7YMLsaDhF5CUPyfq3u+wDtL800LNsKI6yLAz4qmZOeBO7FnBrWEts+iBoS1QylOQdHT3cFuQ6n+ywZ4qeqhoqAP8AnNOo9cGKUB2ek4yDQlDzwks6g+Fp4cWfZ2d/Qi4gJ4OXArFqEjabjU7hQrWgbiEBgMTqpImV1Z1WF6NK6fMkVMeVNbCaawYfOYj6mLwqSwmhT7GHxGPDlM6CEFv7nic2xH0/FxZ3Iuu4iBc/ANc7N32rOe4qKvR9518zm2Oe+BQGXy0KeYM2Ibo03WRZ/ARp6vDTtVGXMBFXcFHXcdH3sBHe9TH3ifEPiBE38dF3q78cLUm8kZ9wj1czJ2S4Kv5ARcLAi/nBV7OCbicF3w1L/hapv/lzIBLeSEXskPOpodcSgm5nhDkERt4N/jddf83V155nn3x8uyjhyce3z9969Hpq15XLry5ccb7+rnn555e2B5jta5hmSZLXpkvq4qW0MeWbuEqa1YqqTeeOslpw4vnRFG5ObqbN/+88Bcze+uj589dvnXz0NGDJhabLZxNDl86duXO+RcvbweGvnnseeelz9NXb5/fvHX54qXTF8+fvHn13KnDu08d2rHb1fLIThvPu+ei/B5lRXnX5oQ3FMc2FMc1lSWSCDlgK/Ni8tPDctNC4yJex0V6+3rfCQl4khz3Lj3RLy8zrKoksYWQRazPbSVkt+EyGytTCEVx1XlR1blR1TnR5RkRZSkxZckxZSlR5Wnh5WlhZanBZelBpWlBpamBxUnIlqYGV6SH4fKiq3IiawqiifgsQNI2XHZnU9EgGcegNrD6m3lD7XxGh5DTM8ajTAr7x4UDI7y+YUHf+PDgOH8QkJTHoI3xmJMCDnOAImAPDfNYAzRya1NdSyOht4fE5TDEknGsoIBsCsUGyBcSdsjEIFwSkEXUQzmLfqWFhRiyHpwBO7Dc8kkkoZTCTkHZBMspny2qGaKi7e9dCAeFBGdjU59QTPNQuIknJZNj4smRMSFnlDskHubMjg+LBeyGkpzUkLcfvB97P7r++Oa5m+eO3Dx7+NHV04fcbE7ucH738OaZfW7LVX93tdYLe/f89YPrD6+duX5yPyDppaO7H149++LOVa8Ht2JD/SuLcxpqq5rrazva6imk1u7Whtb62trKktKSvIKCrPzc9OL8rMqivKqCnNq8nLqCPEJ+TntVSRehvKO2qL4kq68FxyA1tlXks0hNrPaGvsZqMq6sq7qEVo9rKy2uzcoqSUwpTc3El5Q21VT7vnxNbGqmkXsSYiKvXjz35sXTKg+PdmVdASCpHJreBEjK/k2pYZNBdUig3+tnN88fz0yOASTtaG0STU0EBwdBAQXw5/MqwM7cyUTP2sbMactG0w3rjDZvNN24wcTQyMbY2M7Y2Bpg1Nzc3sbGxcVtp6PLVlt7FxMzS31DtNKSnqGJi9t2I2Or777/9aefATo11q41MTBw0De0MTSxWrfRwNrO0cDQdOWq9UuXrV62bM369egr+T4+YTEx6Qb61to667a673J0cDE1tbCxtrOzdbCxtjcztbAwt7a1cbC1sXd2crt4/nKgf3BmZlZTUwOPx+4nd7fg8LXFJUlxscHBgQmRkTnJySVF+Th8RVl5bnFeekJo4OPr147s2OFkbb7H2uqaqfULC3tvI4vgzcaZesZVKzc1aq7o0lo2oKzFkQHS0mDJqnOUdNjyWuiTV/LaQ3JqaFUmGXWujDpdXqtLdWXHKqPqZXqdB85RH7zqfOQ900IRdQ4KqVz60BidOcVmTbC4U2zhtGB4dnhsbnxiTjIyOTcimhscafePnhuenB2emB+XTItmJqdnROJZ8EjEM1CaYkuLIvmHshi8cASh6QzsQLKOLKgskGT4x9p2/vlGGiZSjdgvqAY0GeK/iqQoTVhuRMP50FSEfy8C9Z8ZKRf+ieY/kBQrZv98gwpyVDxDaoBCMCRFLYAYkgKOoFwwL56dE0kmAcze3Dry2xdffP3Vt0qqWlpa2ti/hraW5t9++B5D0x/PPg3uH51EjZ1wIWgaKahhLIkUxwwaDYa0iFSFACCiZk+EpKhnDrW6IUmWWnTZZwOsik6Dw3ARllkhg3wEJLXXh2i17E9wRBLILhAaGvsNUWANpXAnEAWEDGGjhjwULOyBFEFK4AQ06AzbgnTCZehbFygTYQgOEYiwpQ5BYWEvCp4QuiOUTAgEeZA+hJIB7hXuaAarxULqsQRCgHBjaFowatuZm0HrEqCSRDgn6rl0yFpTS3PZSsPI0kY4LBFPzQJDz6FnNYvmcCC9DF4IRwxlFMSCYBGl6u+QFG3/MwwKB3UMIRyH24AiUAz/EukmhpmQFCx69BihXIQycwr9olVoZ6bQ1wpmxZMzk5NAorNgJ2dmxyam6EO016/a1TWZimo8GWWhghoPLfusxZTVaFJf0fPyvZhMZ5IoVHIvm0PnMHvxlVmBXrceX9n75taBmqRXlbGPyz7cbE592p3vhYu+mvVmb87bPTUfTtV8OEmIOl0fe74+9mJ9wpWmxGvNyR6Nibfr42/jYm7iom81JNxvSnrSkvKsMf4eLvIGIeZ2c9IDXPTtkuDLxSFXS8Oul0XcLAkHe6s00qM4/GbRhxsl4ddKoq8UxHnkxd7JjrqfGf0oOfJhfPj96PB7IeF3/YJvvQ+68zr4zuPgO3eD7l0K8Dj6/vyRZwdvXHCNttrUoqXJlNMak9MWyKogJJVR5ylp18sr1J8/NUZqrW1suvDgse6yFbJKiuYO9qcuXrz76N7py8cMbfS2WOmfvX7qys0zt+5fPXvpxMVr5+4+uHnp8rk9e3a4uTjs2eFuabJl3TINxSULrQxWJEe8Lcn8UJEV1kXIFTnAhgAA//RJREFU7Gst7CBk1JclAF8WpQVHBjwN8rn/IeBJ4Lv7EcHP0xL9i3OjK0sS8NVpbU0F3e3lpJbCZnxWZ3NhV1NBOyGnpSq9viSprjChvii5NjeuOj2+Mi2+ODG8MC6wKDEQkLQiPURqy1KRBR6tzoqoL4rH5cfiCuM66nK7GgvacDm9xArOQDNnsI1LbxMw0BymER55lEuZEPSPCfqHeX1jwsGpUebkMGOY3c8doo1xAUm5nKF+1mDfUD+to625oR7XR+sVi6D2OiMSTQAGITFEBQ7CSPiRIilYUIsSLEOIUWUV1RSRtCKDzkaLPnziUlRpQmUGJrD/YeFKEF5ptvzDhUCkHggS6q3ggkBDboO0iEcnJgWTY9wpAVPEZ0l4jObC7LSgt2Fej3wf3/K8cwWQ9OLxvbfPHTu+0/nK4d2eNy8cdLXabmd049xBv5cP4ITH185eObb36HbHa8f3P7916cWtK28e3U2OCMVXFhOb6uoJNY31tcTmhvYmQnV5SUF+dmFBdmZGSnZaclleTlV+Hr6wAJeV1ZSXR66qpNRUthZndlRk4TJjy5I+hHvdf3PnYm6Uf2liWFV6dGdlPqmykFRRVJOeXJGSXBSXlBkRExsUUlWQnxgRDUja0lAfHR56+8bVezeuJh461K6sPaKoiVaRlFMTKmiyFik26xnT8rITIoPPHt4NLqW7vQFfOz0tSU9P/eKLLw0NzO/ceGRv6W5n4eZsu93UyFZ/i4X+FnNjIxt39722tq5mZnb29u7W1k72Dm7OLtvt7FwtLR3MzW3MkLW2tLJdvmLdwoVyP3z/2/ff/a6jtcnMdKv+ZkcLy62GxrYbNpna2Lsam1hu2KhnYWmrp2+yes1mZWXd3buPZmQUnj9/Y+06fTMzK1sbGzsI19XV1NTUxsbGwc7O0d7h9KmTXi88szOzuto7uSwWrbeH2FhHqCxNjYiIDQzOTExMTUzKSMsqzissyyvOz86Jj4t9/uThqb17D1nb7zUwO6hvfMHW2tPBIc7QonCzMW7Nxk61ZUwlHaaCFl1eFfXRK0Bhpc7FZscDj3IUdLmyyzlyy5gKOnRF3R45TeqqTc1r9OrtdtBfh5Ie+3Eru0bYcyODU8K+EQZteGBwgsGSsLnTbK6IK5DwR2dHxj6OTcxNTsxNTU6LxiWi0ekZ8ZxkfEY8Lp6ekogkokkJ+n4rqKxZ0fw0HIIqEog9VNTQzF1QvsjCHlAiqJUFKRwkwaBRPiMp+v9nGsgamIsCBz8og4/g/J8gKeAobP17Eaj/xEi58E80/3Id96j6g1xMwJHggAwB+oAMgvj8PZJOfPw48+7WwYULFnz7k5KnXxwysTHxsZEJcdGHt9ooy/72xYIvv160NrKwHiMtNFXwkxLA9A1oAARXUv77TJwQpQgwDBGP9ByEfYBwszMihEBYoykQEKgl8Imwxjp0Gqig+fmPkwNH7D+3koqwBVIRFAIeYiQFW5B0pJcgXsyLBY7UF0JSTC/BJvriBfjhOOR1LBUoMZBQdBKm/mA/hogoarghdCHaRM8N0oLaR7EzUeJn0Ox/VM9FlwOPoguAdMVwDLH37CRQaUt9eXRMdEZ+KWN0Em4KbhJCweoDEAA8nCkIHuExul90DEAcXGQQAKOX9dn9b5nPAaFkYY8C3SpS1xCnBCv34DmBykdcgG4MPTW4t+lpsCi98CamxMMDA9z29uGOzuF20nBHx0gbcayjo/fek4H9Rwc1lnGhtFqizJNVEchpCOW1h+U1hxS1COrLKC/ejHdRByk9VAaZKxjkMnu6GkvjAp68uLov7MmpmkTPpvSXdQmPyQXepKxnLUke9XFX6mIuVkecrou70JZ2k5h5pzntZkPStbrEG/VJt5pS7jan3m9Ne9SS+rAx+UFr2tPWlIcNcbcb4jwaE+4SYu9UR96oirxZG3unLukhPulBbcIDXOLD2sSH1QkPa+Lv1SbdrUp/WJ72uCjlSWHqs5zUZ6mpT5PSnselPI9Jeh6d6BmW9NI30fN1wss7EQ9Oh1zf73P+yItTdy/u+mBv3Ky9dEQWfYGaL6MxLL+MJ6POUtEmyKs3HjsnYHFa6cwHr16rLtX5aeEvFtY2h08c83h08/qja0vXLzOw1L9446zHg+uHjh84cGjPsROHd+7aZm5uvHrlsuU6mvJLFirLLNJWUzy+36W+MpPWUdXVmEfCZ+KKojLjvaMCHga+vvnh/YMgn7sxoS+yU4JyUoJrSpK7Wss6mopb6vKa6nI6Woq6iWWdrUXk9rK+rmpqewX6xDwhr606u6EoBZ+XWJ0dX5OZWJOZVJEeW5IUkhf7Pj/OtzjJH3i0KjMMeLQ0BTWR1uZENZYmN5QkNpanEPFZHXV5EE5fZw2P3sYbaucNdQiZnaNc8iiPOsLpHeVSR/k0QNJR4eDEMPq+/AhncJg9OMFjj/E4PCa9t7ODRGytr8MxhgZEU+OoRWhaNDU5KZFAlkFgCaIG8ofpL2keBKFHeWhmDqpKIshH86jhXoLVOzHhBJHFhBPlaYSu0m3MReKMuf+DBwzmgWiwyVDS82ELcq5kenpyanpMMj0qGuZOsugi+kBbXnZWwNuQp/cCnt7193xw6dje3W42+11td9qaPbx4Mt7vdazf65KM2OgAL6/7157duvjwyqkLh3ae2Ol05+zRZzcuvrp7I+T1i5zE2IqinKqyojp8Da62qoFQ21yHLy7Kz8nJLCzMy83KyMvIKMnOqsnLay0t7ams6Ckt7cwvaEpLrUn6QKnOrk0JvXXI3XnzUlf9Ffvs9M7utn9x/fjji0dee5wvS45sKMgoTojJi4pNDgn3ffqiNDu7BV8/SKXV1dYkx8cGvvd5fOdWxK5d7ejrTWp8WYSkQBKs3xRb9I25VRXFOalHdrkEvfPqJDYRW5qhTMDhar/88pt167bc93jqar/L1tzF3srNytzJzMTe3s7d3Nze1NTO0tLRxWWHs8u2deu3rF6zSV/fQk/PwsQUINXV2sYRWHPTZkM5OdUvvvhRQUFHb4uthvoGTfUtmzY46Ok7Gho7mlu6ODjvMDa2WL9BD4PXNXr6pubmDitWbADYdd+6y9bO2czCcv2GNVu2bLS0NDM3N7148XxgoF9SQnxrYx1jsH9osJ/Y1AQoHxcZHhseHBsWmBETXZSRXpCbU1JQmJ+aHRsc/urRs/MnT+x0c95pZ3PI0OTuFosAY6t4A+O8TYaVqza36K7rUNHtVdJmyGvy0Gc+0OhwjEQ1eHJaXDk1rrwqF/BUUXtITosip0teqkfUty/Wtxl6F0KLSGRkloppAglFONIvog6I++kTDOY4iyHicGbYbLFAOMcXzoyMSkYmpoen5ken5iZEHydEc+OYnZiYEU3Ni8VQgkomJZNoLj1kAdRcA7UsyAOowJfMgzKAwheVzihHoEYjpKSxLPFJQ0sHqKCS/J+gEP7O/KFkMA84AAWYF/VEfpybHsY3FCprs1QQkvKgkJfXICmoVzht/Qi39D923KPr/91x/58YKRf+ieZfHklnPiEp7EEDG6UENj8vEo99/Djtd2vfrwsW/PjbaiIbCnFpOY8UwiCl6c2dEz999eWCL5ccuuojmZ+fACSFIBEWQghQ9mM8Kr0ClADGjWhjXjqOEuEkEBkWI2JWjBSxRjgEfNL6otTCGRAQIOnc/MTAMXtDQFId++MshKRw8hjSK/CPLIofzSiaQ5AHfAg7AIBnARAhdrhb2Af4iOZSoFRKyQ9dAk8D48tZ1I+CpfcTk6HORQzhUCMtxoegQCelUU2j1ezh1KnZ2XE4HW4PLoGMCQEjyEb9LYh15+bEUMsEEQAxgB9U64VtOBFlWngVovm5URQgGpsJDrJYky26E+w9YOkDF4QICRIK6LOL7cH+Pm9gZyEftuP/xaD9EBaKGUEAJEQyL5mem5DA+4PycnZ8an5ycm5qYlYkHunuEdbVjzY2jdZLbcN4YxPB43bp1h0Nu/c3bN/bsGN3446tpG072zTX9P4sz5PVFqJP3ivz5VV5UNajQWwa2ApKqjit5d2e3pNUMoNOYTL72PQeIaOnA58X+cbj2fltCa8v1Kd6Nad7dea8aky635P7jJz7pDfvUVPKjebUmx0594g59+tTruMTrhASrzel3WnLetCe/ag9+zGAaV2iB8LTlAfNiXcb4m41JtxpTX3clv6kIel+Y8rDloznTRnPGtOfNWd6Nme9bMn2aszxqs/xrMvzxOV7VoEteFmc55lV8DIl50VW3tv07Hfpef4pBcGplTFxFVHvs9+/iPd8FP30duCtx7ePxB1yb1m9igfMLacGN4t692Q1+fKaw3LaReqrw739KcJhXFfXyVvXlHTUf128ZOmqla57XK/cv3L4zJFNRhvddzlfvHbOyd3RyFh/zdqVysqKiooKqsoKG9essjYzunru+Ksnt6JCvFsIBbWlKVlJ72NDn4S8vRHsczPhw/PkyFcFGSHVRXHt9Xk0UnV3a+lgN76XWEltr+xuKyM25/d0lFG6KruJxZ0tRZ3NxZ2NhaT6AhKhkIQv6sIVtVcV1BWk43PSajKSKtJiylI+FCYE5sW8zY15W5zoV5keWp4aWpocXJMV2VScRKxMI+Gyuurz23DZbbgcals5ICm7r5k7SOTS24dZ3RMC6riwb5jVK2QBm9JGBQMj/IFhbv8IZ2CUSx/nMQUMOpc+wBrsI7W2tDQ2UHrJU5PjkA2RGkZUiHK4WCKRoEnzkOEgu0NG+o9WUpQ1UQuSeFY8NT82OTc5OT81Ae7HkdHh5lZMFBtHGxpHMDva0IT5m5Cg/uF+2i89hPxj9Y1ghxubhhuxkyEQ5DYLG1tmxwWz4pHZYf4MkznTTe7Jzsp47/3+9nW/x3fCfTxP7nW3MFhnZ7Rxm5Wxl8flqvR4QV+XeJiZFvH+3uWTXveuPbxy+sxe93N7t94+feTe+ROPrpwLePmkMC2psbairraqpqq8orwEoLwOX5ufn5ubl1NcVFiYn5udmlaWnd2NJww1NvdV1bRnZTcmJLSmJjUmhTNwuSlv7lotlbdaoeiwUcN0pby9no6L8UrztaqndtqWp0V04UqqM5LLkpLDvd/5PfWsLizg0ZlkUie5k0QjdxOb6pNiIpOPHCGp6vChcoi+kw5VRLRUfuMm/YHC3PL8jNMHdwT6ePV2Enu7u6bFkrY24vff/7RyxfqnD7x2uO4zM7CxNLZ3st9ua+XigJpFncG6u+2xsXHW0V258DcZNbWlq1fprVljqK9vaWHhYGZuZ2pmo7t0lbr60u+/X6iuvjIkOPnRw/dqKps11Q1XQsLXWZpbullYu5qZ2RoZW5iaWa1avV7f0NTOzsXYGPDTZuMmfQNDEysrK3ML4127t925ezM4JKChES8Q8Pg8ViexpayoID46Ijw4IDI0KCslsTgnvTAzuaYwv6akKCEhxuvFs4uHjx21dz5hbn3SwOiSgcETU/MwE6usDabVqzYStZf1K+oyZTWZ8tocNNNLgwOArqDKUlTjKGrw0Dc8NXiyGkwFjX4lzW4lLaL2qi5zmwZjO+qlx/z4wqGEguFeNp8zOcKe5FEFUP9iDooGh0RszhSPOynkiseEsyMjs8KxuRHUMgol6PTw9MyIZHZcPD8pgqrVHChGCZSyaPkytLITSP40Wk0CCT9q9EeaCVTFzMxHUIxI5yAARZoUaQDMxXQApgf+A/X+iQZ0AoSJ6QxQClLN8T8gqRDfUKCMfb0JBElOFR5aByCp49aPIvGcaBIRBVJYoB2RNkKX/RtJ/38beNJ/rvlXRVJU+CMk/dwXAHtBjrCFkJCCkCKpxP/m3oULFny/cFV51+SkZHpcWslDHXDTw73lWj99sWDBD4777nHm58dAz2BdYnOo3idGizLNSpqbGktKiktLSkpLwSnB4fEj4+PT8x+x9fYhEaCPRACRfb3dn04rKYbTwBSXlCJbXEpoakXfbAE9BgkdHziOIamu3TEWmug/2dNJKCkpKi0rKy4u7qXRsY7+mfnZCWBatOgL0NaksKayHEIeYnNA8dF6u1DgpWWlVfjRadQtAjVRRJAzU411+D/SUFYKUReTaQOQTlRYzE5j9wMPTCKZ5OCqK+Aoky+EWxgb5RBwZXAhluByBpePuv2xB4pBJ+DpMJ1KLC4urMYRmGPAfWi1J0Sk8OwRtU8KBZTqqgpIFTwhCAWHbxwXISrF3g6aToS9tP+VQe/vk0XvEu2RWhTQJxfSA08RAFQMdw7FpHhaPA43PtzZwyqu4ZXVcCuq+KXl/LISXknBcFVV25GTLUZm3WZW3SZ23cZgLSjmVs3aOo2yyh0KGp1L1DuWqBDllHoWKzAUtQRKK3hLsFYZeRWugiI2DUiVL6sxLKvBV1DrU1Bt0FzW+9x7kkwT0gcYAz0cevcoo7OhODHy5ZWXF9zjPE8TEp935ngT4u6Ssh4zyt4wyt905DxsTPNoybjbmnW/Ic2jIfVWS+bdpvQ7Tem3G5Jv1iXeIIBNuNmcAhh6vy3lQVPyveaU+505z3sKXhGznrfnvOgseNWR/7qjwJtU9Laj6A2x8E1zybuGsncN5T51Jd64Qq+6sjf1te9xhOBKfGhlRWhNdUwtLqmuMbu1swxPLCqvBc0XFvvuVvqL84XbrJpXLGeqaXFlldnKqKePv0RtRFZDKKs6LKdWunydpZHJk6TkTgGfQOm57/NSZcXyL7/9Rn2Vpvt+9+t3rx87d8ze1dbO2UZFXVFBUU5DU01dXXX50qWXzp0NC/SLjQitLMrKSYkKD/QK838e7Psw1O9e4LtbiZEvSnJCG6tTOxryupqLaKRKbn+zkN7GojTwB9r6O2oZ5DpqRxWptbibWNrXU03tquxoKiC3lZNbykh1BZA5OgmlpJri9qoiYmVRU3EuIGlJQnhJYkhpckhJYkBhvG9xgl9ZclB5Skh1ZnhjYQKxIp1UndnbWERuKm6uymitye7rqBrswTOoDZyBNkBSIbNnnEcb59METLKA1TvCRa2kQg6Nx+gdZvWNcuhC5iCTRhno6eolkTpaWwB6xsag0oVVf7Dq5ufK6SyGpNLdKBtC8YHG+KABIYhBZ/gCZnUdp5zAKa/mVFbwyktGcnOa7Vy7TGx6jK26TCw6TM1JppZdZtZdZladZlZd5uCx/uTCJnKtu0zhkGW3qXWvkVWvsVWbpXWbpVWnqXWPsW2PiV2XsUOzhdNIdhavooRfXMTLL+Qlpbb5+GR5Pg24dC780Z0oz8fH3O0sNq1w0F/nbrLlqKvdk8tnWsryaa0Ev2d3718+9frBDUDSCwd3nN279cbx/Q8unHp281LY25fFGSl11aX1uOo6fE11dXltLXjwOdnZmVmZ5WXAV/mFWdldjY1DRGJVfFJZWDghOoaak0PJSc/xflga/OzFya0m6r/tNlm+y2KVk77mfsfNWy1X73PUC/by6KjJayzOKEyIKE5MCH/jG/L6TWp0VFMtoaa8sqWhvovUzhygDfVRSH5+bQrqkB8BSTGrylmiWL9Rrzc7HZDU4+KJ6FB/SldHb1fnxNh4e3vH77/LaGkuv3vryXbXvSZbLCxN7Nycd1iY2llaONjautrZuVlZOWlqrvjuu59//VV2wwZDQ0ObLVus9PQtDQzBmts7uOrpm6ipL5WVUVdVXX70yJW42KInj4JNDXeqqW1eucrcwWmfjd02C0tHK2sHMzNrE1NLyAybthiamFpZ28JO+207dl6/fjUxKY7Y3tzfT+2jkltbGwn46qL87KT46ITo8OS4qPTEuJy05OKsjIqCnOLMtCjvN/fPntnv6uJobrTb0vSamfmbTUYJawzLVxnUL99I1Frdo7qMoqRJV9TiyWuj0bSo60ZjZImaUEaFK6/MVMKoVBZ9h4mhrNOhtLTbzLnJYXftwbPDJVWs/MoRfJeIKpygCpk0Hn1AyBkYF7JnuCwJiynicqYEXNGIcEY4PDMyOj8+Nj8qmh0Rz2Cd9XMj0+LRGVCTs2LR7Kz4E5WCXyRC3WdorJYYlf1QAfs0fgspBKSGIRNIW2CkhTVSIUhRoM4+cD9TKla8f3L/SeZzkH+oDqS7kPc/QVKNP5D0k95BSIqu+fvrP7n/Nn9npFz4J5p/OST9ZJCsgMRjcv4JY8AH+QE1L0IWAf78+FEUcHPvIoSkayp7xKK5uSnUdoi1dMyIx3pKVvwAfPi13R6Pofn5UawDGB1HLRyj3W2ErIw0UyOD33//bcni35csWfL777+vXLXaPzCosr6FJ5FOa4Iq4yRwsOet03CazOLFS37/bTGcBxu/L/ntd9mFCxX1XQ/wRWJIGSgsQNJjDsYQ5SrrfXQOqygrfo+7/e+/L5KRk1+4aNGh41fyqurHUS5GOR1R3ezoGKdntZay3OLFialpUPIeO7gXBb5EXlZjfRNtBDVCSiaaccVZqfH661fBEVkom3//TW6J7KLffjtw/GJWSblwSlqwoKIEHtHIUJvecq2FCxdlF1dSeroD3r9cs1wLLvxtseyixQq3HnnWtnVPQQGDFSBzs1PzM4zIVzcXLVy4bLN5UTsVYgSNjHHw7PQYo7Wu/JXXPS0NFUjVkiWLf/vt9xWr9CMTclr7hlDNGbX4ol/p+8IgF5VWiFbRNgpE2niLNS5hgYLWRxfOzk6KZobHZkdGZ0ZGZkbGZoQjs+OTo/VN3IwcYU6BMDNnODuHn54+XFzYeOp80RqDGgPzqi1G+E2GdQZGNZs3t27U61TWoS9RYP26hLNIjfWrEvc3BfYiGZ6CCk9Zk6eoPSynI1TU5ippcRU1uKgNBnhUlyuvwZZX4iopDckrsBXRpAqhjAboxWE5Vba8epHqck5K7tzwOJcxOEDtGOcOTLKpHRXpIY/Ovb2yK+bZ8fYMr/6id6S0R/15XoxS34Gyd62Zj9tyn3UVv2zKuIdPuFaXdJ2QdKUu+Vp90rXGpBttaXeI6feJGQ/bs5525b4g5jxty3zcXeBJKX3bVeRNLn9Hqw6glPuRK/3JNYGkct+2Mt/mcv/6qsAGXHBTTWBLpX9XQ0RfV3J7a2wvOZvYnNKDT6KXJU80FNNSwrr8X1HeeVKe3Y00XldovK5DS0O4WHkE+0IgS0mVATpeTnUEdYyqDSnpZKzdZGprrrbd7VlSYq9QSBawPbw8V2xYo29lsNl8y96je+89v7fz4NbzgC8XTx49tu/smaMH9u24cvFMelJcYXZqQkRQmL9X4JvHQT6Pwt4/yYj3K82JwJXGkxrz+ruqhnrxnL7GYTqRP9DC6m2gd+KHuuvpnXV9xOpBEr6/E0cmVvYSq/q7cH2kmp7W8p7m8p7G8s664g5ccUdtSRe+vKeuqgtf0V5Z1FiQUZUeW5r0oTQptCw5tCI1rCwluCQxEDyNxYntlRlgO3E5XY2F7YS8+tJkYk32UA+BO9DC7Gvm0okCRqeA2T3KIk+wqYCkQi5VwKHy2RQevYc70C2k944w+9m0LkZvV297a2s9oZ9CnhZNTaMeSqhfYVVdDD+h+EAyillUCoxOzgjHZsenxoldnLQ8QU6uIDuHExGbp2dSbmBRtsW43NAIt3kzaf3GXhllJpJDWfZvMszfZFi/ybJ+k2f9JodZ8Hy2i+SZmMtehFzOInneQjneIvmBJfKDi+VgJ3uREnORCnuROvV39Y71erhNevgtRrWbjWr0jNM3G5bv3lO2Z2/F0cM5+/Y8tTA8vG7p8fWrTuhtctq8xmz98ttnjvo88Lh//oTf83tPbpy7f/HE3YvHj+10unh011OPCw+unYkIfF1ZmIWvLCbUVNaUlzfi8LiK6oZaQlFeQVFhYW1tDSBpM6F2jMMqSYjbtmlTuqcnq6SQU5qX9/r+YX3tiw4bXp7a5nv90DHnTfq6v53bb9uOyyCUJkS9f1STF99dX4IvTMmND40L8g19+/qd57PIkKCCrLzyorLcjOystPT62prZack4oa5pidKIIqCYOk9ORQAZcIlio55hT2Z6dmrcldNHosMDO1qb+mgUeBskEklNTVNOVuXi+ev2Ni5G+qaW5rZb3Xa6Ou8wNrLExo86Kyvr/PjD7998/RcFeS0TYzs7h50GRg4GRnYmFo6GRhaubjstLO2WLlu7csXG1Wv01bXWmZpt/RCaHfA+xdDAbcNGOH+Pjd12fWNrS2sHK0s7IyMzS0tbE1O4cJvH7buxcQklZWU93d0MBoPc3V1ZUV6Yn5+cnBQbHZGRlJiTmhIf9SElPqY4KzMrKTHUx+fe1avH3FyPGxicXb32yuoNz4xNwmxtUg2Ny1asb1dbPaS0EuhTgKqLanzgJwV1rqwmT06Tqwj1SdURGfVRGTWurEqfimqPlk6r+nLiFkvKwXP1O44L4/KnqjvGG8n8IQGLPcYZHGXRBKyBUQ5znMeaGGFJhjnTAt6MkD89Njw9LpwZH5kfHpsfGZsbH5ubEM2MiSSTE7OApOMS8cS0SAxVLqQ50HB9MWoVhdrW3BRaY3duFmv5mcamuIIX4SbqpvyIleNQyGPl/Eco2ZFn5uMMGk4Hmx/Rp1WwhSSAazD3n2JQSBD/p5hh649EQKJAX32clQzj64uUtFnKywSy6lx5qOqod8qrlzu5Yx33YnQNYmqwWOvqZ6j4HPi/zT8YKRf+ieZfFUkxIxUYTIjAoAwAMgmCD3lDMj368aPY79b+XwFJf11FoEIWg0yFehvE4umJMWFVxGP5rxcs+OKng1dejQCSwgE0ZVA8MztMrC/e4Wj+zdfffPX1d7/8iplffln46y/ffPnlV19+uWyTeUwJfnR2HhhXJJman594cNJt4S+/LPp14a+/Lvp0/l9//vqLLxYs+EXd6iBXJIYMCEpsfrLviANqJdVYZfD0/p3ff/jyp7/87Ve46pdfICELFnwjq2NWSqSimQ+oAx7uiTfGblD667c/ffnVo0cP7R2dvvz6W2n4vyzUiMpvg0qgSEDZb6P/zTff/PSXv0JQv2ChLfr11++++Qpo+xc59bjS+nGIHVQnBDk/Pz7YsEoGHsmCu09fHN6946svFvz1ryjIX375GSVhwbcbHY91DvHQIt+oLXR8XkIJf3QSDvymszmpjTYNjxgNuoXK8khd3geLjcu+/PLLH378GaVpIUT9t+++/uqrb35xO3e/j83Hhtuh0gq9HhSatMKAmjphYx6KNrhV8ezsxKSEx5sW8CV8vlgwLOIJpodHOSWVfYERQxFRA+HhA5Gx/WERjLikjq27m5W0SbqrOjSXkjWWd6kt69Jc1q2qTVbUpClqUmXVB+S1+hU0KfLqg/KaLAXpB7JVhUCW8ppoYLucKh9NqFfjoY/ao7IJWVRvBu7U4cvrspU02cqqXCUVjiJYDEmXaIzKagwvURXIaxJl1Xsu3hD19I0MDlK7Whl95Cko6Zn9tZmxIQ/Pvb64Lc/v0lCJH6vYtyf5eX+OD63gfVuGZ3fp++4yH3yyB0LSxKv4pMuN6dc7su52Z92nZD8m5z7vzH1ByvfsLn7dUfy6s/hVX6VvPy6IUhtIxYcM1IeTywN6qoNojZHUpsi+tjgSIaKhMqSpLpLWnsbvyh0frBwfqOytjqZVxw7VJfFyP/R5XObd9SBYmhM0tHt0VpA0dTrQVwS1h2TVRuW0hGihRxWuPNydGkNBla+gwZTXatFcH2Jovvf8kUX2xit37vCMie9ksoh91NTinPSCjP0n9i9WWuK22+XyzTOV1TkUSnNI8Cuoh7z3eRLs/zLU3yvY91mY/4vY0NeZ8QFlObGNFekddfmU1nJmD15IbwUS5dKamOR6NrmB0U3oJ9ZSW2r6ibg+IoHWWtvXhu8j4ntbaijNNbQ2HKW1tqexsqexoquuHCwJX9ZJKO9pqOptrCXXV3fiSlvLcgh5KVUZcWUpkSVJYWCLk0LKUj7gcmNbKzJItbmdtTmdhDxSS2FHcwEJn9vXWs7pb2HT24ZogKTtoxyygNklpHeKmRQhiyzkYzzK6Gb3k/gDPQKg0oEebi+JSmzsbKlnDFAnxkYAj8SQGYA+UQMQSK60VWh6ZnJSwuVPCwQSHr8vJnUgJHooIanryKkmBd1u3dUkLV2yhg5ZUa1XQY2iqEpVUB2UVWbJKPPk1XgKqhz05NHaDlj7nzq4Qnn1f7BysBO5w3LIBYvmZICsgkzKw04QVy2OgvawvA769I6cZr+sxqCcZp+8Vq+yZqeydrf60h6NpeB2ai0vWrHCb7mW//Llb9ZvOLtlg8vqpYeM9Pds2XR959aYNy/uXTh68/SB+1dOnDzoevH07gd3z97zOB0b/q6yNAtXWVRXU1WeV9RQRSDVEevL8TUlFYTa2oLCgpqqshEBq7Yox15/86bFiyr9fOeacEP58b6nXZ20/nLSbNnL0+49ZQlZ4c/0lssc3Wk5wukY6q0vz4rGF6VW5yUSStMz44JD/Tx9vB8HvH9VXlzY19PHpLGbaltK80rqa3B9wHYp6S3oxgHFNHjYWFK2jEqDnlF3RlpcdNiRfTvCQ/0721sG+mhQ7g8M9K1du/4vP/1y6OAxKys7czMrJ0e3fXsPHTl8wtbG0dVlx8qVm374buGP3y/etMFi/RoTTY0VFlbuGw1sNhva6Bnb2DlutXN037jZaPWqTevX6ekbWq5eb6izfLON9U6P6577913You9gauZqYuasb2a/YZORvZ3zgf1Hzp65+M7Hr6qyenBgcGhoqIdMbqhryM7IiY+KS45LSk1OS01JTUtMKs7OK0jLDAsKjAgISAkIfnD8zCFzm31GJic2b367ZUvmZoPK1UZ1OhvaNVd2q2vTVCA/QpGlxZFXFSigyfKA41x5VZ6sNl9Wh43mXKqzZDUZistpmqubVq2nHD/deOxyl0/0eI9wpIM93isco40MD46x6CNM5hiLMcZmjHOYE1z2OJ87OcyXDAskI8KZ0eHZsZG5cbCj8+PjYGcnx+cmJ2empmamJmdEUzNAo2AloAKm0VeYZ1An/aeuAWxNCVSkYw4yqFxHrQmYMsbUMGb+8CHPZwX9H4f/eQbCBheSgAa0AglDUrBfrNkDRYyW65YiKVtpBeQXjjz67EKXvGqZi+tHaQswhIDU0dw0atJCef1zqrEY/m3+0Ui58E80CEk/Sd+/npHmC5BHzIOa6IH8UGvg/IwUSd/d3P/LggU//KJe1tpPpw8NDNIHBweH6IMxoW9sNut89+UCRU2LtOpWCGByGgAJ+HKYO9i8zWwz4OSPP/1ti6Ht5avX0N+VKzevXjHdvOHHH74D1NPZbFNLY42i4QEiiKo8J+Y6nHDt5tWrN69cvXbt2uX9Lla/fPftgi9+d7z8RoAaVyBlwK7UY/ZoXdIvvvxhwYIv5ZU19h89f/XajWtXLm1Zqvbdl18uWLDY/pCHYH5+BJsPMT/HmWDV6vz2wy/ffaeltfSb735cb2hx5dq1q5CcG8/qSIPT87Pj3K6DTqZycnL7jpy+du3GlavXIake167ZW+j/+P23gLnrbQ8PTiIMREPg5mfGB3GblGUgDb/LKXz5JQS78vR5FOSlS8fV5H8HMv76J+Xb72IBPccAKGcn5iXd0U8RksquMEpq75NA5RdueX6Y2VVuu0Hnqy+//3Wx8rZ9x+Ger12/ce3yRVvDdT//+P2CH2Ue+MfzJWgpAawpCWsQRdVp9KZAq6PNCdEYnT7FYbHTswZfvGS+eUt//Zbh7c/w8uX4BrfaulXLqddp6NZo6lRpLa3SXEpQ06YqgTJW58qo8GVVhDJqfBkorFGzH09eFVPkaG0jbI+aEAp0WdTAwPk0CQCdCeocrSkjjz4Jw5PX4MI5gKry6nwFLa4s6Dw1lrwqS0GRLa/IklNgyyoL0QedNYVyWgIZdb6MBkNJl6Cs1XPr/lQbSdg/wOrvE9AHJOMjnN6Owpj3r6/t977mVhJ2nZL7ZqDAvyvldU/mm46Ml215r3vKfNqyHrWk3W3LvN2S5UHMvdNT+Li/5MVA8UtKiVd38StyhQ+l2r+fEErDB9Nqgyl1oT11oZT6yIG6SGrtBwohnNGZMjKQPzpYMNCe1NMS19eZMU4rnenIH69LF+HSeu6f67t8bOj2GfJe9xpF5XZ13S5VXaYCpFkZngl3iRpXFohcWyCrKQSPrBowDTwKNty4nDpNWTtjg/5NR9udt06uObFL29Fxra3jI28fwYhwiM946vnQ2FJ/2WodBzcrjzvnQkO9IiPe+Pk+jvjgHRbilRwfkJ4YkpUcUl4Q31yb291SNkjCsXrrWb0N7N56LrWRR2ti9yISHeioHWjHgaW1Vvc2VQGAUppre5tqwEo95MZq8CB/I/IDhoLtqqvorq+EnbQWPKWptqeuklRT3FKWS8hLrcyIKwUqTQ4vT4usyY6tL0xqLktrrcoi1mSTm0u6W4u7W0v626s4tGY2s2Oov22I0iykd01wKEJGD3+ga2Kod4RFFXBofCaZTScx+0kCJo3bT2F0kejtnR0NjV0d7ROSKcgFIpFocnIK9dsjhTwzPyEeH2JOsdjCgor+J96Mt74ML+9y7TV4tWUEDa1uJRA2dT76BqYqB2BCAc2lAAHDxiWDiyo2UE1iyalzFJD4cWQ1uCCHqCEQLLDXP1j+Zw9XFlhEjS2vxlJALggzSDhENAyVJRl1eKE8GdVhBU2Ii6uoypNHbYrAu8IlSGgpqjqNS3Ualy2vWb4ibfWKiOXLo5ave6G93NvONvXu7WenDt86sQ+Q9Oxh96tn9z24ffbxvfOpicFVZZm1FXmNtRVlhXnFhYWt9c24smpcRXVVeXllZRmfz25vrt9qY/mXL790Xrm8PSF6El/cnRLy6rDTcUPtoCv7PU9trU7y6yVkXz3mttfVqKogrqEyKyc+GF+Y1lieU5AaGfz2aUz426SEkLLybHI3ScgUCpmjtK7B8oKK2IhI/1evii9d6VDRhhoU5FBstXwN1hLVej2juujI0CDfk0f2RoUH91N6OolEiQjqszwrK5svv/hmz+4Djo4u9vZOzk5b3d12uLpss7JyMDayUlHS/frrv3377UIvz2Dft5GysiqKSiuXrjDYrG+9Sc/S3nG7jb3z2o16Boam+npGhsbmBkbma9bpr11jYKxvvVnP3MTK0djSYYuh5dbdB89duv4+IKS0vLq/n8HjCajkXkJNbVFeXlZ6SmJcXEp8YmFWdn5aWkJkeHxERGZ8SqT/B8/7Tx/cuvf21t0PJ8+/MrZ+v9Eo2sA8eYNe5crV7dorqMorhuR0UTsompwEGVZDKKMJr5unpI4KLijBoP4sC3UPbY6CGtZBv4q6+yztvnfHw1fTLb2idsZIL3+of4zBEDGHRCwGFKhTPM4UnyvCXOQR8EQAo6PD02MjaEHbibG5yfF5hKHj81MT81NTc2jqkgjcWTFY8axYgj5jO4PYDMQe5B6ZPzxI2QLpYebzL2b+YeP/zwa0CrauN6QZkSVCS0SUKE3TqOOeUJ+nrDWkspwrp82R1wKh6lRQq3J0+zgpQesAYp0fgKSoJxN8qAsEwvwz7+df2WBY+Gea/0BSJI7/YgYlCBEPljK0KvwnJIVqEoakEkDS3wCzfvh5z9Gzl69ev3Dp6sVLl65fuST71+9++MtfNXWWPQ/KnQQJRh/1A2mcnJ/tT/G/A9T54/d/ddh2tLK2FaAK8iLEMDMtxpcXb3M0/f4bOP79sceBXKhcwSHJFIocM9g8e/Ewi/z4/P5fvv9WVn1DCr4LLTIBByTz85O0E45oEaivvvpJSWOV5/tI5gTivtlZcXGy31o5SOl3v6ltbh4XCSE8tKIhe5JZs1rmp28ALb/7q4GVe3EVDl2A2jxR78QkGvM6UpCV5OnpyRieRHeB6rNQoEwRmyqtt6z6asHXX/xFt5Y6hZAUKrxQEA1Wb1JBSPrl19+vWW8VE5c9hsKD/MgOfXFF/gfUbmzqdoI1MytAhdLUxxlyJIakcsv004hUycePM5LJ+WlK0ONjsHOx7Iozd3x72cPoU4nIiFsqU90t9b/+coHaBrvyQZ4YNVyjtKIEoztFpC2GtyWZFuLrGzw8ejyftRoYdPy6uEdWsft3xZ7flCm/q/YtVGSDtlbQYCtosFS06MoadGUtphJSukJZVYDRYXkNjgw2vRSpZxUBKHsZoFK0pChXQYWPvuCsKIRDimDVuQpouhIfEE1JkymvNqCgQVPUpChpUZS1aIo6/YraVAUd6sqNvWs3UdauJ69bS167oWfdBsqajXSl5VxZXbasJjArbwmCgwEVLYKiRvetB1M01iSDy+3v5wBV87ns7qbCuHdv7u73uuKc9e48qyZysDiYXuxPLXzTVezNrAsaqHjDqPFh4N5SKz17yp+Ry58NVL0arPbuq35DrXlHwwf21gQM1kf014X3AYY2RpObYwfbkrjtaaPkPD45e3SweHa4fppRPdadw8NHj9YlT7VkMz94NpzaRrl4uGWFbqesXKecPEVGga+sw5LXZirqcODG5ZSG0ZgEVQRA8poARsNywKYaHAXNfnl1mppul6ZOxepV3m7WB05ut7t+2PbWWasjhzdYWJraWGflpNMHe58/v3Po6I7Hz28Fh74KC/MKCnzi++5+RPjrnKzI9JTgkoKERnxBa11RV2tFfxdhiNzApjSzKU2M7rqhbvxARzWlpay3uYzWVtlPrOlrq+kn1oJLxdpE/yBRDEZhJ+JRaguO0oKT7gckBR4FD+ykteLRIaDVusqO6uLG4qzanKTKzNiKzOjq7Dh8fiKhILG+OKWpIqOtJptGrKS0lve0lPcDH9Pb6KyOAVorq7d1ZKh3jE0V0nu5/V3DQ73DTCpnsJvV38Gik9jMXi67b4hGobS0d+JbulpILBYPcvXU9LRoUjQtEs+KxFMM9gSFNtHW3XD3CfnJC5K1e/vPit1L1LtllJgKqFOVDQyhqMJRUGahoX4aLAz6pazJloejOkPyGgLFpQJ5bYGcDkdem6WgzVXQ5oFoYZYvr8UDZQl74E0BiaJPPmpxYScgKTqE6BZ9nVxRjQPyDBlBDn2MZxR9b1OJB/vllcHyFJS5sooCRKXqqEIlg4JiK2kwFJSZSip0ZVWGkgZTaUWd+vL0jRvTXVyjd+96f3D36+P7b+10fnz6wPPrp5/cPp+dEYmryq0tz2nGlVdWFOaX5dY31OGrgUfLiosKBgcobCb99LHDi3/8UXPRwp16G5uTIgeKU9viQ3M9H3y4cmKgPL0k1OvZmd2Jvk+Cnt96cPloXKBXB760LD2uKjulKiclNuhtUlRgWWFKZweewehhMwd7iN3Exo689PzHdx6eOX58/7atb21sOtV1UQ0TLAb0gKR1W4zyfd74vn159cLJpPgoxkBfc339sGBkfGzczW3rd9/+ePrU+Z079ro4b7O1cbayRDBqamq7aYOxmsryxYvVlBSXHjp4MTgo+dbNl8Ymbr8uVF+5ysjMwkXP0NLcytbE0trazs7O3t7I2NjIwMTIwMzC1MbC1Hbdxi1OO3YcO3/ey8e3Bl/X1tnVO0jvG2K0EztKi0uyUtNyU1KzkhKzkxPzMtPyczMLMlISw4N8vR49v3b12cmLFx13HNAzu+aw7ZWje7SeaenaLU1L13aor6CoLqUrQvmmzoO6BFR60ecAVPmyyoIl8OK0IbfCi2YrKPOUUIUEKpOQc1kKKl3ymiT7AxPlbSNDE8LBSS5tjN43Rh8cYzLGuOwpHkvCY0sEPIkQNYhOY654RCgZEQKMzo6Pzk2MzU5OzACMAomKJtEoSimMSsQfJWLMI0Irskxj03TR4JS/U/pSzzxqevyHxsM/dv6JBqkWBKTIB2ZmHk0wBA9qMkUNVTPCurocVc1BtaUcOcB9eLxanQoaOHv3j+PTs5NirMcOjYFFl8x8lKItavkF8/n2/23+MFIu/BPN/00d92guOKohodn3fyCpLCAp0NPfmS+/RH3qK4ztY1OzuZMY4E2jrAiSLOI2HjRf8dUXX+quMa3tZEzPzo6IpkQiybRYNDUunJ2dIrfmrtFU/mLBN0tW2PROoTnzkAOmZ2YmxWKRZGpKIhRP0WNfXP7lmy9//Mui228iR7HeD6zDY35+gnLIfgsk4PufVb2jMoFeJ+dmp0QQNH9ujnl7p9FXCxb8Kr8ys3NoGO5CLP44NyRmVqxb/OOXCxaorbQqbCQD3k1MiiSTohmRCALFZjhOABRjM+bnxycnxyYnxiYnR0a58NaSfT1+/XrBV9+pxlXS0BDOGckc1IoHqzaqLIFnIKO5Ob+0EZI1CgArmZiZYc+Nk5xWKULy1lnsaByeFAJNzkx8nO2NfHYadsov1c9spwCSzs1MzfCbTHQWLfjia5tdl3mi2clpyfAE+lbrxJjw48fJ6vQgxV+/WfDNrxFVJNTRj/pBsGILW5YfTcmanxMxmfVuO6tllZuUVWiKKkIVTaGSBjDlmJIOFL7D8pqogQR9SEkNoRVqAdUaltMYkVEbXaw2IqPO/11FCCW1HMIs6WLa6NuDSHlrcJS0mfJQ1kPRo86SV2HIKKFWJVl1prwWWU6DvG5Lq7E5wdSiytK6ysIWZ+bQaOJYrW/HDItjZ2SxU1LZqSns1DRWagYnLYvosKNHaRlTXgct4YmiUOHIKw8paxMUtTvveE720EeHOCw6c4TFmeVzRyhtpYk+z865ep93wUU/ZuMi2DVBfRVvBe0Rw20fKPlPJjrCJzrDh+p8emu9eqpe0nBvB+t8Bwh+gw3BFFxQd6V/b0UQDRfOaU/ldWcKKfnC3vzJ/tJ5Nn6aT5BwcVOdJSMV6ZP5cb2ndvXudRs4tLPFdHOF0pIWZYUhZU2hgjZfAdAZIQhYNCdXVpWLwEUdPUYFVbqCypCSCqjAfkWNZm3dRj29PL0t4Y5mT484n7u+3/XGfrvrR7Z5nD109eL561dPnj126+bF/NykouL0wOBXIaEvY6LfxEW/zkgLKi1OqKpIrcPl9HRUUbsJdEoTk9rKpLRyaK1sKpBfM6O7kdFVD0g61IWjd9YOkmr6O6ppbVWUpkpaazVQaT8Rj/rr2+r6iXUYa6I9/Vg/PtBqXysedgKeAowCkqJe+6YaanMt7KQBrTZWk3ClzWW5hMI0oNKa7PjKrLiqnLia/Pim8nQSoYDcVNxPquklVnW2VvZCAgaa+vub+qiNrP52AZPMGyKz+jpZ/d0CJkXIoDAo7YOUNtZQN5tFodO7qT1tXc1NnXVNLMqAZAJb9XtySswV8NpJo109vY+8eg6d7t13vExRs0VRnaKgzlFdylXS4ilp8tFCDarDsqo8WWUO4KC0yxWkVA6AUpMP1QM5IAwdhiLUiDSZMho8WU2WnOYQGjUBFqQUhBMQ9pMfbcLrw1yGnBpTVg08HBn0JVgWiLGcBksOHWLLqXFlVdkyUAeDPAL4AjSswlOE+hhaNR1i58lCjkBNtlgbvxrKIDJAsVrDSzTpyppt2to1mloNG/Rq9E2yTcyCrc0D9259f/awz/3L5UXJ+PLc6uKctgZ8ZXlpTW11I46AKymvLC3u7GibmpwIfO/326+/avz+u9XaFVZrteqyYiil2UW+3kXer/zPH6/48I5amvn45J4n5w7jsxLaa4pzo0M6akrx+Rk5seE+j+/6v3xCaqrpbMN1dxJ6e1s6iC0VhWUJUYmvn3lfOHn2zPFju11dLurokLVX8mSgMqkuQNgNd6qG22gQddvj0T2PcycPJ8REMtGySs2jw1DmTe3YsUdWRumV17sTx887OW6zMLe3tnS2tnJ2tN9moG+tpblm+bLN69eZysnqmpq4ZKRXpmdU2TsdWLvewtzazcDcVs/E3MzS2s7FydbRwcba1sLYws7aYavrznOnLz154llUWtFFJg8OMTgcTkNTQ0lZSV52VmZiQnxMVHpSQnVBQXluTnleLq60KC8t6c3zB2eP7T+yx/2MteXTTUb+6wwjVm3KWLuxaNnKRp3lXWrag4qaUGnky+oI4b2AwCiAVePJaAjg7cioQinHkUPd90OyUPqp8OWVBTJKaD9kZ0V1nIwy7e7LeZqA0sXq65/sHxLTuJIh7jSbNSngzoAV8mZGhLNgR4fBzqCW0dHp8VHJxPgs2MkJZKcARqcARufEIimPgp2flsxjLjYsBXSatCEBY02kWv8L5r9+5j/LQHzIYt300x9BrSASwDrjUA+jtAsftA1QgbCOkK+izlLRQdOb5NHoly55VZy908eJyVnRJJyIeBaCgV80zFXKsljo0mj+bf7OYFj4Z5r/+5B0Bs2zA0gb+/hR7HtzP/DXt199v2LNxk2bN23evGn1Ct2ff/oOGEtv2/nufpYI5UGoFc0A1wEGCpsyl/+Muq/3Xng2MT83IoLjkk+N+XNzU1P0+Xn+xd0OwIjfLlxdTp1A2QBr7se+SjoxNytoqUneqCjz3fd/tdt2ppc3jjUTommKwL3zU9SDDqiVVH3zbt4MkNy0BOEw4PP4zEx/xMPd3y5Y8NNvmokN/QhJZwBJB8TM8jW/o15+u+PPxPNzE1MiSAsqKz7V5CD7TE3PCMSTY7NTkubGRhyu9rPFhXpd+/0bSKhSYD4RjTafhsjEosHqDcqLFyz4i/nhB3BHoyIRomqUiLHpsba7u9Gyqcv0HapZ46MQyfTExxlq5LMzsFNBVz+TSEEf5p+VjHYWqn6/YMEXfzvl8RIiAoOX/mAmLyVojeovXyz49kUMToRGuWNZHhUW8+I5NAAXXtUEiUT4TX5MWZerrM1V1GQDemJtnMMKSI/yFLU4CqCVVVlKUDqrDStoCZdooi81y6ijCadLVMEOL1EbXqLBl9VkKmgNKmtTVHS7VZZ2qyzrUlneobKiSW15p54ZxdKhy9SaauHYa+HUae1eb+7ACokQVFRyystYVVWsyhp2BY5XSmCW4D6KsAQii6QJqxrPCmrq621dyCrLgAO4qOVJmS+nDJDBVFmOU9Rqu/14jEIX8cb4dPYYnTHDZ7Pa8Sm+T7zO7Ay4uacm/n5Pyeu+Sm967RsW/u1A6TMu/u1oayCzHkPSmte0OoDRoL66QGpdKJUQRiOEDxKieaT0UVqhiFo0Syuf7imZ6S6Z6a3k1yaN1iZR7l1osrWh2Nm2K6v0LJIZWCQ7KKfIVtViq2hxZYGKgH60ULMxoBIguLwK8CjqLwaOUdTqUdds0dEiblzTbrAFZ2JQuX8rI8g75faFu/eOHXx15sDby04eB3fdOX3T5/GdFw88vZ9FRPg9eXDt9cu7fgGe4ZFvM9KC8zLD6nGpuKrUlsZ8Wi+eRsYP0Rrp1MYhShOD3MLoaWaSEYz2tQNQ4ugdddKGUnoXbgDxaAWlpRKQtI9YS++so5PqB9rx/e31gx0N/W2EgXbCIAnwFDAU6LMSI1SEqkCiXXUVnYRycAFMqVhDKXBqB660qSK/viSLUJCGy02qyk6ozI6vK0ntqi/qI1b1k6qpHcCjFd0d1X20ekBSSm9tH6WONdTBG+pi0jpo5DZGf5eQQeUOdNMpRFY/iT3UPdTfSelq6WyrJ7U1Mik9Yg7/4/DEaCNxvKllIDq+xG1H895DbeorKH+V6ftNiaOqw1fWZCupDymCfKqxUb88kkOoI0HViINIUV0gqzmyRJMtp9WjqtmpqtWjotOtrNuhsbzb0rrHzr7H0rbbwr7byqELPFZ23Vbgt++xdkAey0+bnyxsWoLrAAJMMXemmDn3mjv3WDh2Wzp2WdmRre16LaxbtZaTVHV61MBqk1XRSrogCYiJ0QgWEFfAGkBk4FEtjoyWUGEpf4kaiAdbSYWloMyUVR2S0yKpLS1ftz5FXy/FxSn73ClieFBvdnpjVnp7A6GqvKy6rKK2pKo6vwxfWT0xMtzS1LZlE6pXL1eU32Nt4mq+oTonrr0o+8Ptm9G3br48uv/ebrey8IDoF/f9b1/rLCscpvfhMtOq0lOqs9Ji/N/dvXg2JTKU1ddNasVVV+ZWVOSmpSQE+fo/e/Ds9jWPm5evXL904dzRw3c3bOjWWIrG3mAVTkBSnrxmzXo9v/PnLp0/vWe7W9SHkD5ybxOhcXJ0QjwlOXz4mLycivdr/+NHzzvYbTMzASR1tbV2d3bcaWbquHTppk2bLNasNlq7xlRHe6O7+5HcPILnqzADI0cTC2dTW8e1m/WMTU3NbSz1TQx2bt1+48KVEL/QsqLKjvae7k5KP41ej6/Ly8nNy8tNS03KSUvJT0nKSYhLjY/JzUgtSEmJDQ72ef7s6dnTVxzsThhuOW9ieMPCNMDErHDtloal67o0VtJVNVjwwBVVOYqqfAVsVWAZnREZTZ6sClNJEaSII6/NltcektemKum2aazsMXGiGDnQlm5gyKmMyiuNyqnylygPq2iXKagQ7z6e6+MO9kJleII+NEljTTG50wLONEJS3vSwQIqkGIyOzACPjo1KxscASWcmxqfBRa2kGJViYDorEqFp9egDJ2gKEraKGYJRMBikgXaTqtZ/SYMmL2EuNnIUJRTKbrQUG2r0nEW7JKgoh4NCAqFARR2KSr48GuUlkFcDJK1ydPo4NTEjHscWtYbLp9EFQKN/AIV0RahP7r/NJyPlwj/R/F+JpMBNM2jGvdgXm9703V/Vk0taiSQiiUSsLEjdZqH/47df//A3tT2XvZjjU6Mzs5JZbO21mSl2VTTq1V6w6Ip3JAQ7JRYDgUG1cWYGfShpSiKYnZvyvnX4L2gwgHZ8ORUeDVoUBlsRG5CTQ611N1u7YME36wxcytuoE3Nzkwj4AFoBSefmJymHHVBpvsr+AnsC6+4HC7gLSZ2nxz4/DEj61981s9oYgIPT06KP84wpVs0KhKTfuFx8jdbiB/5Ey2wgaoJ7nZPMf0Qp5zTX15bmZRvqbdbV1VmKrLaurq6a7OIvF3y94HuNoALizEdAUkiDSNJXvUEJkPQ326tvoSosQaXRFCTi47xoXtT26JARSp6hM54rmoAHKpn8OE2LwJBUfqlBRht1CgmDhFwVu+jLBV8u+E5GXn3p0qUQ13Jd5CKzVFdTXemvf4Fb+e7808Rx9F4gvwOLwlPC+kewVzXZ2d2mqDaOBopBMYE6qlBTqIL6sIzaCPJrMOXUhuTVBuVVweXIabBlUDMnXUGdjlZFUWcqabIVEIwOKOm2qy1tt7Jr3rG7fvvuhm37GrYeqN91vGD7vqHs3AkSeayVNN7WNd7WOU4ijxBJs2NQ0YAXi9EnEhw0/gE9TFQki+bQp0imZ9EU6+np6Sk4ICAQ6u0cOpXUmIoqoOOxdllNDsSrolqkpk56H/xxeHKUwWcNDI6wWWIen1KHT/N99eb6wfd3duLS7vdXebenefSVPhO0vh8oecSr8mTWvqJUepKrX/cTAocaQoFHe3Chg/XRgs5MMb1MzKiY7C+f6sgTFsdw4/2G44M4ga9rTDaRLAw7lul2yilQZRSZylocFV2uojZfUQeghyuvPbxEawxoA3hIVhkKXI68Cl1BaQB11KrT5TSI6kszVi73W6ldef54b5Rfa2oIqSKZ2YsrK094GHL3sPe5a6GPrr67f/Wlh0/Em/ehrwODvGLCfaJCXudnx+TmxtYT8tobCjubi3jMZha9kctoZQ42kUlVzP5mVn8LjYQDDO0n1Q121tM76/vbEU32Ewl9xGpyS2lnfSGprqC7saS3pYLaWtXXXkvvqoczqa21gJhApbQ2Qn87ob+DQG2rJTdX9TRV9jZXg58C9NlU0wlIitmu+krYJDfVdtVXtdWUNJbnNZTmNJblNpbmoObS/OTW6lxqW1V/R81gFx4hKbGc2oNj01vo/Y3k7pp+SgOH3sGltQ31tFB6Wlj07mEGld5LpFOJXHoXr7+L0Unsrqvrrm+idrRP8jn8xiZhZm67pQvF2Ia0ZkOTnGKHvBJDSUuopAPVJ56COk9GaVhWBSwfa4DnyqNaAQdj0CFFHZqSVp+yNkNOu2f5+sZd2+p2bmvavqdp24HqvUfGWhrHOttGSO1jxPZxIgmzHeMdpPF20icXNtHOTuR2dKI97Z3jHV1j7V1jxK6JVmSxPR1jJOI4qXW8taHi6EnCzkNI8rftbd21n7Ri/YA8yiAMRfUhJVWwdAUVqPLxUGVPE3UQy6oJ5dUEaBo7GpMtUETttRRVnXZ1nRbdVcQ1eg16FuyHzzt93vZVldYV51UX5LXgCITSanJr95hg7OZ1jx9//FFbQ22jrtbZ3duPbHMM9nqUGxEY8fD2u3MnfC+evbrNJfzhXXxSXHF4aHlsDCEjoyo1pTo9LSc68sn1q3cvnceV5lM6WmoqCsqKs9LTY9++9bx15dq9W3duX7t55dy5+7dvvH7yMOnwIeBsSCcaYSmjypdFQyqr123xv3j+0rnT+3ZujQoLJbW01VbU8ll8iXj65vVbP/+08NSJS24ue22s3O1sttpab7WycDXQs3aw37F5i4WRkZ2BAfoQmamJk5bmuq1bj7q6Hlq5Ut/UxG712o2r163fut39zLlTz58/qiwooPf0Mij9zEEmkdSZl1+Qlw0UCiYpJzc7Kz21ICO9IienPDs7MzYm8p3PowsXDjs67Tczv7xunfeyZckbNhVv1KtcsaZVZxVFbfmAkg5DUYstqy5EFQMVAZIZFYGM8rCs+jC2zihdSblfWYOisqxZZXm7qWOT4x7c4SujJc2TRS09R++0ykDxiGZ3oQXplHXL5VQ6njybZ/CZfVw2fYzNmKAzJ1ks9N0uAYApIKkQISnWPjqDRo6OYa2kCEmnJyekFpB0GkhsanL2H5B0GrWM/jFwFFQNqC2kZ1BxLVWz/8IGEogGh4EHymwJWgsSlOQMtmAh6JvZOSGhPldVY0gNFA0Uj2gUE1FRo9Rl60eJeEY8BZpdOthPumoheNDIUtghXdz030T6j0bKhX+i+b+6lVTi63HgrwsWfP/bxjo61hiPzCSzq9Jm49KvFyz4+bflQYX40bn5CezbS4Bl7dn+cP6CBXKX38UA+Y2J0br0EBpAJxCrWDIyNz8VePfIwgULvvpBK7m6H+JFQy4Ra02IJxhe1w98s2DBL7+veBdbBII+IUFfbkHDOCGXQwInaccdEZLqWJ/mT0F2gUocauqcmQHSY8Q8PwQc9/Mi9czm/omPHzEk5UywCMsW/wixOZ59OTX/Ea3GgdXmUIxQakzPi8cFhPwEw/WrFy389etvvv/+hx+//+GH7+EX/r/5+ssF3y74TjM4v1WKpJB4MbV6g+KSBQsWWl3xBumSoCUw4N5nP36cmp9uu3MQtZKuMHAmsCbFHz/OSSY+SqhSJJVbZpjW1jeJRELcVh4JTwmg9JtvsIiQ+fyLmR++/+G7736+8TJejHI03KME9QVhcIpqrR8/TvT0VqmqA3ei8eaLVTioRQeUuurwElXhYhXWEhWy+tIW3RWtuqtatVe16awiaq1oW7q2ElTm9l29J8/0HDnRc+h475FT5BMXCIeO8cvKREODIhpVROkXkQdENObkAAP1S2GCIbXwFpGIwB54X9hoKdQgMCNGgypmIHnoNaEGaESqWDVhHk02nZ+dFRBwdba23aqabEVtnqyOQEYHDfVTVW2Tke3YfWCitVPCHx4VDPO5/DHe2IxgnNHakhry8skV9w/P99cl3aWXvaGjAaPP+yoecaqfM6tf9Fe8oFS9HiAEMJsi+lujB5qix5tTZrqLZmkVU4RU1odXI/FBDbtcKtcsb92wnrRiZY+i0sDvchx5Za6iMl8Bm4alpAOJ4cho8eS0BfLao7Ja4zLq3CXKbAW1fkW1Lg3NhuU6RZtWZm1emb1urf8K3dM6SruXKj0/vqsFn9PaXZldHI1ryiupSX0V8eR+0D3PDy/fRfj4RniHxb9PSA3KyQwry4mqLUkmNZXSuvCc/pYROnGc08kfamEPNtJpBFpPTS+pik6pZ1IaGb2NTHLTUHdjfzu+rw03QKzrbyPQWmqBQcktZeTWUnB7m8vQZnNFb0sljVgLFugToHOgowGoFDWstuN6W2t6W6rILVW9LdVApeRmANCa7oYqjERrehqrwd/VUN1RV9lSVVwPMFqe11pTTMKXN5Zl44vTibjC3tZqWnvNUE89nVxP66oepNTy6W1ManNfdz2rr5032MXobRnoaervbeExyUJ6b19XC4Paxenr4fd28pqamSUVzPSc/rBwYWF+za7dDavW9y9R5y9U4v+uyFNU5SipoblKqFMVdZcPy6mPyaiNLVYdXqzK+F11QHlpt/qKdu01eK2VHQ5u5FNnSUdOdO87Sn7wWMTsm6J1i6h9Igp9qp8BAghKD6tSSuXyD/FEtaNPm0itYkXa31moMInRaDfQmnAalHKofxVEF3ZPDdBF1CEQ+6mePjGD0/vkRde+g5SjJ7oPH+k9cZxoZ0fQ0u3RWDqgpMUEKgKkBiSVUYO6H/AoT0GVjaZhqcFOnpwaEBJHVoMqp9W0bF2NuRXf61XnixftgQGs6srmwqJp4QSZ1LN5g56hgYHn08fHd+96dOny+QP79rvaR/l6hr24c3Of+6VtLtd27wi4fashI62jsKAiLq4iPqE8MTEzLDTg+bM7588+unmlLC+jqiQ/KT4iPib03bsXjx/ffnz37qtnL3y8Xj264xEREhAfEZJ/4XyHijZKoTxUBT9Nb6pauznoyuXbN65dPncmLTGpCd9QWVLF6GfCM3vx1PPbr3/cvfPwoQNnHe13OjvuNjGyAyQ1M3FwtN9hY+1qbu5kbGwPVGpru9XKyk1P32bNWpMNm80sLO337j3g4eGRkBjb3dnKGujlDFJJjXW1xYWF2ZnJqQlJKQnZ2Rn5+TmVleUEPCEnPSslJu6Dn9+LGzfubd991dD00voN99dv9NtikLlhE3756g7tlX2qS5kIprG6NAiMghZHRpsvp8OT0RAqQH1bjSujDI99UFGnV31lo+ayBkPLjmOXqnefEaSUiaq7xnGUEerE/NBs921/vMxSvqIuX16HvURDoKRbLadOfOQ5zxnj0IUC5tQwc0rIlgjYEh5rSsiTDAuks+mRHR+dxVpGUbPo1OQ0NpUe6BObw/TZRRVw6ZfFZqQWsSgqoTEklTZ9YE2RIJb/ikbKJcgFekT9cOCZBaWFkSUaTfpHu6egqSlNaxlDBVsESkEDdE2bolaJ646PoplZsUTaVgL5DGU9KPGRBV2JNLa0Ifbf5u8NQoA/1fxfPZYUtZIiJF20saIXG3GJlrQAUuEXxz5T+AH1ahvtuTI4Jp5Ca65BGJLu4shfvwAAW3T6afDE/DxXDDkXwgdJBWoRiUWcufmxV2e3/4zCXFNOESMtAWCDhnLyqrICFH755rsfFh656suWfITo0Ef/5sSgQxD4gHhPUU86oBn3S21P8URYhWwOgp+BdH38yI58cQgS9PMitYwmhKSSGTFCUiZh+ZKfAEldznsCDk5No6lB2DACuBE0b6qTkK+npfLVl9/99JdFFrZb9x04uOfAwb379u3fv9/ecNPPcC9fKYWh5aKAcYG6pkR9NesVF0M8dpe9YCea1YXy48zHeaDP9puHsWVTDZwbWFOSjx9nJWMfJZRPSLrUOLVtAGslFZHKIn+BXV/8sNHAev++fXv3gnMQ/pHZvxfs/v0Hd+05lFPZhh4qgtA/Kt1gkcoVsdn1B/a3aC6jaq2lqen2aerQNFb3q6/pV9FlaK7oUdbp2LW32eNO67XbrVduN1+90Xb1etvNe6XXPATEDvQJkbHx2bEJsHPjE7MTE/NQuGKq+tM4IhQjRIaoXdoThVxU1MI5mIUT4I5RMYTOhH+sRo3GFcBhVMNGFr32OTG8tzkBAV9vZU9WXSqUXzqyRFsog02XVtTsllVrPXthjNIrHhnjMXnsAfYUd3RskN5WUxjy9sb7uwcTX56sT35EKvQklT7pqXjYX/WYVf2MU+3FqH7DqQvi1X1gN0QImuLpoY/ob28zg55Szx2qU1bp1V7eq6JFVVQfkFdjyaryldT4Csp8OSWevNKwjMqILBotypNH40fZsmoMOTW6gvqQmm6/5ooOzWWd5pbdp44SLh7O8rwa4nX57c1jt4647nHUs92is8t2S8IHr4riuA9BTyP9nga/uvvO565P8NOgD2/iEkMyC6KLqhJrCentzfnU1pKBjipmN4HX28SjNgn6Wji05sGeur7OWmpnNa27pq+rtr8TN9hFGOqqG+puGOioAx4FEh1oxYHta6mhtlZS0ceZKmjgtlVSW6sAGSmtVWCpbbXUNlwfsY7e2dRPrO8j4mlEHEaiiEcpgLPNqIkULJrn9AeP1lWS6qva66racBXN1cVt1cUdhHI41FZT1FyVR6or7YHA22sGuusGu+v6u6oYPTWC/jYOpZ3ZTeT3kTl93X3UNhq1ZaiPyKV3svpIQ53EMQptlNLPq2sS5uT3v3zddehohaZuh+7ybhUNKpr+rD2MWqDRlHY+EAZaikiDh5rr1FjymnRZdbqS7pD66i7VVY3rDMmXb7XdvFN26TKjunJONDkzMjw7OoY+E46GrGCyhKQfzYZEtR/U7SJd1BGkEqtbAgFgqzfOzEimoTRCXy6VgEUfcUPliwT7ysfw3MzE3PQEWsh8ZmJ6ZkosAeIYhzw9L4YqM6pVIQmfmJwdHZkeHRGPCWbE4wM5ubizVzocdzXqrG/XWkFW06UpoLEcqAaIDTIGixaXkFeTNuCx5ZWZyhogez3K2mT11XXqK3p37KE9eUjPSRMPDRYkJF44fCoiMDzAx//m2Ys5cXE+Tx4f27P16b3LD2+cunJ45+ltzpf37np/x6M0NqYyPi43NCTJ1zf0+bM3d28/vXH1+qljty6eSYuPzE5NCPTzfu/z0uedZ3h4QHJcdFJMdGZKUnpSXFVZYV1Vafd731ZFtB4WDy2BpMqX14CaWOWazX4XLjx9+ODdK6/ivPz6mrq2pvbujh7IwpHhUV9++a27655bN57Y2WxzcdptZ+tuD9bOzdbaxclxm529m/TLonZ27nb27g4uuw4ev3DzwfPw6Pi21rahocHBIeogrbO5uiQrMzYtObIwKzk3PSEvN7WsPL+oLL+4tCAvOysuIMzr5v2Luw7ss7A+tkX/6bIN0Ss356zbWLt8VZfmCpqqzqCq9oAiPF5NtOSCgsqQojoLDYXXYstocxWWMeV16XLafYo6NLWlnZorG5frUQ5daPx/2HsLADmOLEFbsmfs4d1Zg5oZxGZmZpYtk2yhxczMzMzMrBY1Y3UXMzMzVxdj/+9ltmR7dmYP/ruzfafX0VGRkZEc8AW9GD5JsvNowBT0KTrDqmhUEQwoO+0yT0YTlM3f2JFV4SnoT6y1Bo5+7b3KJcs2d7liDkvAa00EzdGAPeZzxtzOiNcd6/SnQ51pYlp9KhxMhcPYJgowikvVR6HukoyjklFy8Ggau4UIEsWRYFgJIgVKFoiNaKdwjXqyIk9kp79iwVwcbhkTGeTfmK6IRiIsDQiuTnUadS1fDzH06h3MqfTlY6uzBJD0o8+7IslkFBIh5vREcwUmUyw9iHfR/dy/9qf/Py0kF/6CgkhKfKBfo5BJ6VaaIpVAQWRENaC3lUD9G+DjfzxCUSexAoVgksgkXemA/KsX+97Vo8e/5T17uk0METECaTAT9cpqKv78O+C4N7+cogvF3LjaE3bi4rLv8Wg0Cklf+eXzD/Xs0TO733tcN6oyBW5LxENSTs2bT5T16PH7594cqraHgqlUJB5LJrF0gduLAgwDkoa0P7yHY0kr3xntiMZxIdRUGBN/HPDPcWjtMLjw3+4rvso24JiDJHhaw9b2Ab2wlfTjiWuBU0PxKGYZcAg8RrQzk/Ef3Tzn7h49/vxvJd+MmqvUWgg4hkIMju2qPrXlwXsAHLMOV/MIJIViMBE2dDxa8AAg6QdT1iGSQplHNL0gksakc4a9QiDpx2xbGOgzmejsSigPk9Ob+rxyUWCMYmSIGBkXs37fs8fdf166/XAa6BmyAWIWV4KYygUG4wwcjskbBFM45BgEmuJnigIHpzMRhZS/eJl2zVbNirWalas1KzbqV21WL11pXL1evmCpn8XFmqovkg5EcXWRTl+mM4iAGIcCvjunxMyCMJCZwGPAe8ZqLlT0yYwWL0bmt0TbEnigjQ68FfTDX7xBDIp5GDwI3iDGJthNFPPYXoBnc7VTBS+/43igLJBd4c+pcKH+nTJfXu+OvBLetBlBtS5ocjhUhoDJmXB6fQatgHrz2qF1exeMPLp6FP3cEn3bZnXLCk3jYnfTCu/N5e4ry4M3tzr3LNDOG+FYOY3yRB9qaS6jd6GoqMCSW4TzsYjBte6cskCvUpw3k4czq9x5pf6cMjC4ZEuvIntWqbKsD/uRR1uffNwwY5p+1TLRwnm20ydSOnFaz/N5FVqvRG3iUGnXjx/ZuGzB2MUzRxzdvvjY9sX7Ns49u2/t2T1rzh3edKPqcGPdBSatWiJpUakpBkOH3cB06hkOLcul5rgVLJuMblIyjDKGRkRTCSkaCUUrbdeK0ejEHXoxVSeiAo/qeBQtr13PazcIOoyCDr2QohW16cStOrBFbQZRh1FC14k61Lw2Db/DIGYaJWyThK0TMLQCGmok5baruMCj7YCkGh4N590TM5xQFRSzlRhU2iJhtEuYHWJmu4hOATyVA7NyO6SsVjGjScZpVfLb1UKqTkbXSemAyyY53aIVmNUii1zkUMqsKplOJ9XpJXajwqgSmBRcv0wcF4gjbVTdijXaHyY0Vg4QFFeaiiod2YX2nEIbzquDr1zuf7AikNfbgYN0S1CvU68SbVEf7mNPNT30uHTkOMuqTarl6+Q792WCkYw/mInGMjj+ByIP2XZDRiqMTyhEfMPUC9GtuyEGfSG5EhEQI2MctSZHEvEoGIRUAlWh2IzGAuGIOxH1x8O+zoAzFsHldRKJMGRK6WgUxw0lYtFYCA6H80BaxNEn2NIfBSzOdEYtx8+ffvujE6++tr9//6OFRR2PPMnt+7CuAMAUV0xwos7aci+QX3axLbfAll/khFpQbrmzV5klr1JW0qe+pEw3aaJ+65bGBYsOz1tcte/E6llL1y9a1XD16o5N65bOm7ZhxfwF08fNGj9s3LefTx367Ya5M7cvWbB62qSFP4xcNG704onjpg3/ftyQr374dvDSedNvXDlTV335wtnjVZfO3Ky+3NpSS2msa29uoLU18Vk0nUpqUku9Fy9wsou8eYikHgRTiPOljf0fWz1s+Orlyw7v3dNc19BW32LWmo0aQywabW5oys0qePG516dOnvPm6x+/9eYn77836P33Pnnv3Y9ff/2djz8a9P4Hn7z00utvv/3+Z599OWH8lAOHjnP4YqPFptfrpRJxa1vTpaqz16+cbaquunHt/PWqs401V+ltDSxqa93Nqr37d69es2zuuNGTX35z+iNPL374yV2PPX3lsefoA5/hlT8kKeltLKwAyoGqiyMHok2pLbfMnVMJ92yGtFxQ5gGe7lVsyC2H2ou433MdfZ+RDB2vWLBasnBrkmWMC40+pVNvjOjMSYM+ZtZ0WjQBu9LdZfBIFy9vySuwl8BnKnNnlbsL+lJ6lUmXberyxD22Tp8z3mmL+h0xnzvu8UR9nlgwgHqdgEeDnd0kStgkkkL8IJEUsmmi5o65GkIYGTcx18PMkqxBQdSEiAT1fIygGHH/9wuml/8ZwaMw5RB3SbRJQOkCNw9VP6wO4iSKJLK1p6aOeX8fqBi4s4rcD5YI8iurvx0CwRPYEYqLa2PpgYmwC09HJtn/pc/9P/uAvzpBKvxF5UckxSj7KxO8IczoiTvrVgIFWf1tJI1vm0N03P/HgHZ1FIoJwMtYKpZOhjOZzuv7FvzbvXf3uPv+4XO2epKpEPbSBmMe5pAX+9zds+eDeX22X6zzeP2hEJAolBOxaDjstFur9q/Kv+8/7rrrj59N2eTIdMUTkWTU6rPLJn7+5j09ehaXP3GxgQOlSBgPikSjkXg0hq0cqQTU1rqCuuHvYitp2Xtj7IikkFIiBJIC6dkOrR0KcAlIep1lJJA00dVlidjaBvbC6U0fT1zXjaTYlgelFHBuMJMxbJgzHE74p9yHG2VGSEzRUDAaCUcibpNBs3r2t3+6q0fP32UfruGQDaJAciED9RFE0r99PHkdfFkc1k68PGDyrphs7tDXEElf+IhpD8M9JFKdXUnF4VWoBCq3z6sXBaYYHJIKxWycdwYW9uxx1+uffseXq7yxaCAcDUUjwQhY0Vg4bjEbDWZrBEcWEDBIFLj4tYh6axzuBPGYaEMiMhXS4DckbgU3AQcjuGJdIkyqJwml4+FkLAy42V18Q4YKR5PlOtFuDJfpQh84M9G2hDswj8KrwHXRkDyKF8HQyKoEInQDKsIsZkywgTcCmRpJ2pkEoEY6rVi5QXBfsSe/L+r1zC7uHvZa0JuZU8qdPjcskkeM1rDBFrN5wg5H1G02CyhVO5ftm/nNzXVjDFWrHFVL/VVLY1dXSmd+LB3/gXbs5/LXnmVnPaDMyTPnQdFVakMVP8UOAIJ84NEiW26hK7d7Opczv8xWWGnKLTPkluryyxSlvdUPPyno/ZB6zFj13h2C3VuSOmnQY/B6DG6rKmBXeZwqtZbHE7YyqTdba89Wn99//sjmC0c3Xj+x6dKh1ZdPbupoOM2hXFGwG0xyhlXDcxlFbjPfaWI5zHS7kWnR0oxKqllOs0upFilVr2aZ1DyzjGeQMrSSdpWgVcUH1qQCj2oF7Rp+u57fbhRQDHzg0XaDsMMkbDeIKAYxxSgB026UdpildIuMaRDjHCYtHzbZFhmXQFI6TqXn01WEglINj0oaUkUUqQcKeFRGbwYklTIoYkaHhNkuZVFlHKqc0yFnUWScdhmHIudSFDwKgaQsvZxtkHEMcq5KzdWq+Wa5wCQVGGUSo1ZhNqoNaqlZxvcI2TEhX7Nlm2z0aGr//oLsYlNBb1teuSOnFOsDQBWoAbTUlQVVgt6O3N6qogpRSZnq4SeUfR8Xvz9Idfgwe/cun1yBkQojUzoFlaVYIgkxHjs/CEPEMhJA0ZmCyImRFAeEQOQGLoCIin8Y0yHOg0XmY0SdDmtCEDYejwaDgWDQ5/O7nA6z12pyWYxWk85tM/vsFrfD4sEuW08SqsCxEKTCeAL1bwDOwrEAstiSmgASibvVmo2zZo366L0vn3jom+L8899+U//ZZ5QBDysq+qnK+2uKe5vzeltR2VmlK78MiNyZXeTIKnLlldvzKsy55dbCSllOMa2ovOONd84M+vLylPnHZ644vmHH7u3bFy2as27tkm3rV86YMGrCqG9HfP3Z+O+/mjlq2Lfvv/3JS88Nfv2Vr95+7YfBn04Y9s3EkUO2rVveUn+V0nyD0lIj4DLEfI6Az+JwqAIWXSkRSPhsjVxk1Mr4dIp04wZ+Xok/r8yFFTOcJe3Jr6ypHDjqpZfGjhq5cvGixpo6NpWlFCvVUoVaoXTZHUOHDL3vvge/+PzbMT9Mev+9T1968Y133n7/rTffffbZ5595+rn33vtgxvRZR48cq69rEIskBp1BIhByOqjNtbWXr1y8dPn8tasXr125WHfzantLg5DNaG2oPXfo0P6VaxYNG/ntCy99/cyTc154fsdDj19+6Im2gY/JSwda8yrtuB5HmYPAZXc2Ln8K9RmcX5hb4czq7cztbSuoMBWUa/LLdQMf5Qx4nPPuF+ZVOyULN3lauQFzMKCOeGWddpXbqPaYtCGDMag3BUxGv9nos2vcXRaneNnChoJsS1mJK6fIm1XmKuzTllUqWb6xyxsLODoD3njQHff7kj5fyutN+L1xVDgayoQ6scuehNFoJBnD0aLAXahqlBivRBbjGCkho+0i+oqIHBf8u9tHCRhFqiNyToy78P9rFjLPJlIQpD9chZHIvXHBa3gMKDaSqVinWs0bNZUz4Gn1I89qBzxDf+4N+aXzmWSEWKifqCmST4knwtMQz054kSn5jtwSAgt/SflNd9zHt8/tRlKKFmAOi4JwCooCiHcBr6bu1f45AFsVj3/SrLFhTSoezCSNdUfXPvhXVAVa3v+xLdsP8fkiAV8g5PP5POaapfP7luQDAWblP36ZpuyEVBsPQwXs0va5vf70x5533TN+zkYeH4LzBQI4AP7FfIGsE7gVWzwgcRhGvo+DNcs+GO+IEUiKw8LSKVwCynxszRBE0vuLr7FMQJ9Qm+3qsofsbQOzAEl7fDphfaSrKxyH00ARhsMMiI57585lk+79Xc+7/nLfJ2NncPk8vC5k89T66eOH9S56sEePnj3vLTpUzYFLQdJDJNXTHsHpTX/5aMpa9IzhMHC4h0wmmIlJ5g19FZH0xY/o9jC8vkQqlEnLD60ZjUja9/XLAhNgcgLeUsJ8ZvPcv/3p3r/f/+Bbg765Vt8mEAiJtySEq/N4nNnTJ09asEbXiSupEuUyJnjMBQkkJRI9kVckQpBT4mimBEA7KmiGzBPLY2w4Ql6Ew3CoLvzAEeAJOSbUOYhcAm+524khiUcAiwiLbxUMVAMAYNGN3Io98xC2OzgcCncD9YR4Vxp4M9GFwYhzEXyKgeDC2GwK8QmvHIu6BEL6V0Ml+b2h7PHn5vtyct05Bd7sUntBP1pumXj81KBUk7K6w1aH12gM2Y2pgMFMv3Zt8pBzX70qWTjUMHGQ9pMXLZ+/Ti3Lphb2EuVlmXILPIXlnrxSd065C5eJqvBnlbuzSny46BSuruQorOzW0p+LilSVjzzJf+HFthdfoHz5ufP8We3RI51CQdJtj1n1QaPKbpBJFRwWnyIU0uuunz95eNve7Ss2rZy1a828s3vWXj22rfHKwfbqowLaFYW4Xi1vMyhobrOo06GMONVhm9yn49iVHUZli17ZpldSdYoOg5xqk1PNKoZez7FqxS6V2Kbg4/qf3DYFt1Uj7NCL6FoBar8HGDWJgEQ7TCIKsCniqahNTyCpSdphkQOPMkwSBqEqH2iVbhQzTRIWiaQklSKS8ghNT90aoIBHKbiOKINE0lZsJaW3CWkUAbVVzGiXsakyVocEOJVNkbDaBLRGEbNZKYR7ZhsUHJNSYFAKFAq2Vs01qfk6CVsv4ZtUMqtWYdNKXewOX32tddN2yoAnWTn5hhKoV1R6ciqchG55HLaIKyYQimyzy21ZldK+j9Pfeqv6zbeth0/Yzlx0NLUS0QeKsSROD8HedqBRiF1E9QebWSAKAWxiysb4CJsYHDchykKsg1IT4jN4wjYZ3dCBHe8Y9aOxeCQCtdlQJBz0edxWi8li0pl1CqNSYlXLzAqpTiw0KaRmlcKskJnlUqtK7jHqwx5nIgo5TSieikDUjaVj0WQ4QazFEyI6aQ7t3vnGKy+889zT7/bru3Xc2PNzZ+/59P0zH71T//mgqqeepjz6tLT8EXM2cHmFLQ9n63uI7nLUY4X6TcuAVk3FvbkFZR39H25/6R3myCk167dsWb9u9cpl23dsWr1u6dTpY+fNnzZt8php40eNHjL4jWee+Ob9t6ePGDr2m8+XzZpyfP+Ok4d3tzbesFtUCimHRqnnsWhqucxk1DjsJqteo5IK6ZQmqYAl4tLpzQ2yzZsFeWWk/g0nwDE2lJY3DXxi2HMvPDZw4CvPPbth9dq667U8Bsek0XHZLKNWW3Oj+s0336oo7/PhB5++++6HH374yaeffPbB++8P/f671atWXK26IhDw1CqlUi6DDL2hrubK+XN1Vy7XXrt6/vK5ixfOdDTUslqb2xpv1l27eGTv9nmTx0778OO5T7yysKzv1vI+p/o90vrI07w+jypL++vzKx05FQjKONShzJNd4c3Ct+TuVezPLwZ8tOdAxbJCk1sp7/u08Pm3Gl94y7ptj2b/MeOl6qTWlVC5vCqXRukxqMMGTchi8FsNfrPGZzF1mi0BuyVoNweden+XJSBZvLI1p8BTVO7rBRXgMkdR79acIunKDV2BWMAdCnlTEW8qGEx3dmaASgO+FGobjWSIdepvDxgFJE2SPBonFgUletEgi8TcDWMmym0bYyKBpFjKpLuIDPPHAP9bhLwHsP+nGrwwWYGNTQmQhojcG88CpQz2MCSjRNMHDn9JRWFfSKvRnTzjuHTVee6y7WYdBM3EsVsPCxssNbBuSLRQwEEA5QS8E7eGl/r/LeQD3n7k366QXPgLym8ESYkmR0TSrjSgHCStbiVQxFjSe+9/qFkdgcBIc1gjSmRS3kxMtWX2EEDP3//xwXl7LuOc8DiECYac8ulDPn3gr38BDvu3/8h/6ZV3Xn3ltddfeemVF5762724dFNR6cPLt17ypXBaUCIZy4SN44nu+LvuvvfZF9988eXXXnn15VdffekV+Hnl3Zde+1RocoQIlZyZkHYYsXpT6fvjndhKilVUiPXJRDiTMZ5Y8w0g6V/vL75KICnUaRFJbZSHHkQk/XjC+ig8D3ZbIyph72AS20IE7VWPV+YBefb801+ef+nF116Dy77y1GMD4UYL8rL++Id7e/y+8EA1H98OjpnJhHVkK+kfP5hOIimkXqwZZjKdmbhwwVCccT/wBUDSKLy+ZBJuXHpwzUjwzPkRSYHCfX6z4LtPXv8rrmXVo6Lvw6+++vqrL732+stvwNVffPGZu3r0uK/P8wyrByIwVr6JhI1TOxAHEfYyOHw+Aq8QnwYzFKyXA/2hCg/kTsxiCDLEZBwjGPN2tkOcDUc9ZIj1komGKIwD8Ij4mMi8YBPvFS6DDVnw4LgJ3iQGECHhPNjDigGIPAzPgLEnDXcMF4BbjGNdOZ0BYsV7jEJAj0TGHTREUljuzi/w5uY4cvK9uIhOb1deBSOniD95TkikiuvNMZ3eR6X4WE2d9RdrX3mm/skBtBcekvQr0z3Qy3JfNvbuFfWBQsuHqiKLnaiKssKZ09vfq7KzV29vr3J/drkru1xRVCYqrZAX9Zb3fVT5+tusF1+2bdrgqb1mqbtqZ7akO+0+l9ljt/gtRqdBq1VIFGJea3P1kRN792xdu3fNsn0blx3Zufrcvk11p/dzqi+Im68ZBW1KfqNG2e5yitxOsccmtuo4Vh3Xoxf5tDy3nG6VtmkkTVpZq1nNsmpZFg3TrqaZ1HSNhmWS8+1ivlnM0UsYGgFVxWvXYO88qnAyiahmEdUqpVkkVAJJW/R8wojabiOpWQYYCoFxASc4REPQp1HMMoiYPyIpqSqf5FEmBYwckJTeKme2KRgUOYsiorZxWxvZrY289hYho03CoIipLTJ2u4jRwmy5yabUyPkUnYyplTJNSr5RydPI2Sa90G6WmFQCs1LgkgsDIr63oca2dw/tg89EDz+j7VXqKu5DaHFCtU1e4NFsnMBkzivRF5SrCyul/R4XvvCmetlKJ51qbG3LRIkqCsZILOGJ2hJEP6IwwyonEWExemLRfsvG8Bg3CRvjKMRiIvJipCRjIcZyIFiMdvFYtDPg97qdHqfVZTObdSqZmMtjdohoLfAezDKeVS4y8FhaHkvBZxn4HKtIYJAIDVKRXaMIOMzBgCscDWC7WDoRwaUSoTIcD8RDwMGUxvrPP/7g1Scff+Phhyd9NXj5jImzxw1ZOnHY7unjjvww/NrQodT3PhU8+pKkz+Oykr56Qvm/jVhHF94JIKkrC1ecwl7p/FJFfhlr4FN1X313YMKkwytWblm9fM7CmYtWLlyyfOGUKeMmT/hh6viR44d9d2LPzoYrF88e2tN08zKtrbbm5oWqqtNMZotaKVDJ+Dq1wqTVqZQSBp1SdeHMxjUrTh3dr5ELAUnVYoHv3DkepCxUI09qgEIkbej/2PDnX3r5+efKCwtLCwq//GTQ5rUbpQKhy2k3aFRet5tBo8+aOWv06LGTJ09dvXrV2TOnL10839HeIhHzxSJ+S1PdjauXqi6du3bl4uUr56uqLjRXX29vrKtrvNnaWt987dKFnVu3Tps479MPJj7/9NQnHtn06NMX+j7dXPmwrO9DuoI+ttzeuPBPVmkgG2qMZdiOXoBzt91ZiKSO7HJrVqk5v1xb3EdcMUDx6lvM59/UTF/hudhkPnPTq7a5XCG72eM1B5zGgFHtNelDVmPMrAs69F6nyW83BqxgW4Mua8Rpi3mM4S5rTLpwA/XBkkA+OaC5DCqordmFslUbu0KJoCcc8adifhyuHA5lAsSUpkgIFY4SCp4wBhA8mojFcAFt4NE4yaRYg4LCkajgd0MSGCLj7M4YkxmEUdKGTRAywP8WIW4AbfJm/ocF7hB/IA1BRo5JkMjjCeJG/IaSAx8FQsTj4SSWMj8KMbWVKJihKogd/Yiksa4M1hix6x9fEBHwf+rG/pPcetvdj/zbFZILf0H5LbWSQuwjCgHwQiTNZABJh/61Z4977xvQpglDGAJ5IDRASGcmHZDSr5X++18B5176YrreF8GjcNxJ0K7jTB35zROPPvSXP/7hLpC777r7d3f3vOuu+x8of+7513YdrQrGMzgmB2IZXCukGv72sz17ApL+vmfPu+++63d4SLf8/q67/1LLlcOtAJdlQvqh7z8P+Fj+/mhXFC4EF8T4SSCp+fja7+/u2eMv9xVfY5mDkFLwTmxha8fDD/wJTvvRxA2wHY9joiJ6oAGUIsT4oPD+DQufffLxv/wBb/Xuu+Hqd993f+6zL7y4YfXc0qLcHj3+40AtD64FKRBuIayjP5L/QI+ef3x/+mr0hMwJXwc4I5mEaN6wF+BBBj73IcsWwclTCWwlPbBmFLyinD6vXBEYMIEnCB2s6YhG3DHyq8/69i77HV4TV/8nfu/63e//UNl/wHeT58s9fmyGxGwBPhFkGXAUfB98angAYqAcPD98DtwicgQi8yCQFJtUCYFyH4EQMwYMjA5M1cTXJsp4smhH1y0f4hd/iBwKQtz2IgLccvxoyL2wA/M32MBGAqxoA4TCFtYCACMSKWDxdCokVVC++FZeWGHPLnSQC+j3qnDnFJsKSzg5JfJxU701zf6bdYJhI9gvvKJ4/lVFUW9VUZmisBACePLKglnl/gfKPbn9HLjifKUrq8yZX2YtKLPmlblRvSUqQgdCVedViD94n/r5Jx3vf8SfOSPEp3kZzSmTsivkzAQsiYAl5NA69XKthC9k0Rvrbh47uG/fpo07N6zZvm3Nkd2bq08dabt+jl1fpWprsDA73BJep0YSNssdRoHVzLfZhAYd06pnW7QsoxJ4kWlXsBwAjooOraLNJKc6FUyHkmlT0G3ydqOCopHT9EKmkcvWcGkaAU2HjaOo7h6QVC+kmiV0q4RulnSYxR0mwFBBs54PpsWASNpOKMynGsVUgxgYFBw0QFItnwqH30ZSvZCh49O1PLqaS1VxOpSsbiQFHkUkZbSBW8mhimkUTmszs6WB29okoLWJaW1SOkXO7pCw2thttUClEsAdEV0nY5lULIOSblCxHUa516K266ROGScu4vjOnGG//r7ysRdF9xeYkLoqgbrcecAZxOpfOcXOvBJdYZmstK/8jY/o73/OmDU/IFNE7TaMiFDWxaMpcognxo84lOxEvQXiCHayQ7yFOIvdFxChIDgR07rjHbihpCQ2ISqRUQ3bZ8ikDPuAcMOdiVg44HE4LQadUsyjt1GbbjZev3DxxL4D29cc2brq8sGtbVdPtt84V3/m8PXTB6vOHmq6eIpbf0PBbFdx6BoO3SITuM0an8saj0bgpuCGglDtw5Yg7LHVajUjhn331EN9B7/5yvxxI+ZMGDZx+Odzxg9dOW38roVzDi2Yd3n+QuXWnbRvR7Y/+4bihTelpf30heUW1MVbgAsu9CI08OcUubILAcWUBWWCioENjz/fMGHS/hnTlkyZsnrpspWLls2ZOX3hgtmrly9YvXT+ldPHOhqqNVK+WspvrLtWffNSU3M1m9MhlXDkEh6Pxaq7Wbtn1/ZZM6aMGfH9pLEjd2xe295cW3vjMqejzXH0GC+nzJuLSIp6ScHkltX3fWT0K6+/8eorb7z8clFuXmFWzsN9+v8wdPi50yc4DKqAx9HrtRwOq7q6mkancbgsrVYplfCZjHZUJ3r+5OULp29evXij6sLNq5dr627U1FxrunKl7fKlS0f3b1w1f8aIwTNfeW5J7767SiuvVA5o6/uwqOJhXXF/c3FfYy4uVeDFpefhDZT4sAJTYsstMuUXWfKBSitsOWWmgt7i4oekL33EeOer9uFTvI0d9gZaJ1cb1vqj5rDN6NPr3WadD3DTZIkYjEGTOWw2xqzGqNMctFs6zZZOi7XTYQs7HXGnM+WzxbpcCeniDR3ZRe6icnz8nApnQZ/2XsWy1Vu6wqmwNxwLpKKdyVAISRQnM4VSpPZ7UuEorsYU+7F9lMBRFKAvAknRvgVJ+EtmlETuRxqIxf8nkPRfC5Ej/1yIIoEsF8gQ+EOkLQIiCX+4Y8IBD4WwiQUOFL2Q6kCSkHYhMQCJ4txBTKeJVCYKhc6thmEICJ54FjzVrTsgSh5C8KrERQkhrv6PAkFvFV0gZMD/u4Tkwl9QftVI+nMholB3MgKUwYVCLx/e9OGbb7w/aITUHoHYhvEMd8MvKnEP+U1Lp/7w5ptvfjV6tszkgB0ISZgUg5GgQ8im/PDdN+++8+5777/73kcfvP3uu/MWbTNaXBGyFolxjzhZzLFu4ZS33nrjnXfffeed999/76P34JB3Qd57553P3nn/G4nFCXiHSBpzrVs844233hy1aGMgBue4VVAlo5m0t+7c5nfefOPjz7+jKxwYHrsCvVG3bOwXH7/55jtLdp0BvIOEBLeeQsUXsBebGCFVxcM+vUww4puv34HLf/AxWHMWbDTYnR6Xdvj3X77x5oe1bDlcC+f6dmXCdsWYb794/c33luw5iZ6QMyFxESdMGvZvmgkPMnbqApUnAhfApsG0+cbZbW++9eY3I6fRNFZ4XsjM8AViZTQcDHhvVp38BK/5zgfvvfPRu+9+8M57H3729eWGZn+g008APmYIXfCYkPIx18CmTTgUEC9NdJancF+qC0tm8CfquPBQxD5M0MQ4ZhxxjtVeuE3MMsAb9hEN44QL20pxM4V65LDtGQ6DhION5l1dpMFd4I820aJObKbRnzAZNMTl4X4zXQjScNdwLbgLvCQ+AjhTqQQOKu2Uqdmffyco6gdM480pc6JC70JXHupIl5f0oT/9IvfxZyTFvXUPlDjuKwnk9MZGJhxzVurKKQ88WBnK7ut+oMKT09ub1wcOsWUXa/JxopK0rC+7rI/4xVc13wzlDRocbG+JqqRhkSimU6Wi7nTEk/BaIm6DxySVc1uZbdWN184c27Vpx5qlO9av2Ld1/bl9u66fPlZ/7Sy1/oqU3qTld9gkrIhaGtcrwgZF2Kjw6cTIahqmVkHTyNvNaobDwDEraCYp3aZg2BV0s5JqUtPtSqZLzrRL6RagTCkQKkUvp+ICS5wOFbtNxW3TCNq1gg49qnwCMG0H0DRLgC/bjUKKUdRmFlNMonbgUYO4nVi9CY1B1GEAHpXgtcxSpkmC/fhmKdsoZgKVGsVso4htELKASoF6VWy4EILpT5FUxaXJWTQhtYPf1iqktEqoFDmjXcmhqTgMFZcpZVGF1GYlCy7KsmlFZg1Lp2g3qDgOg8KnV3VKBK6zJ92H9jNeeU36YInz/jJfbm/AHXj5uCQ9ahVFfT2GwnJuaYXwg4+5w34I0jhRrTnqdOOnhyILARRqYnGIARhHUaCI+3FkCKZkLPSwdofRBqISpuyfuImUjmmAgFc4IZhYLJqIhpPxSNjvcZh0LrNWL+MZ5Dwetb7q1P4j21ft37hk19q5m5ZM2bp08qH1887tXX1+39ojGxdvWz5j3aJJq2aN27Z45pndm+rOHum4elbcWoNrX4k5HrMBqATuJ4gToLD3FtjZ4/NOmTTx6Uf6ffP+G6tnTZw/7rup3w+aN+a7FbMnrV4we92iBce3bhfV1EsOn2TOX+HZf5g5aLDg1Ve55X0MxZW27FJfXgV2oOcUefJR/S2wuzunRFfQm/Lk03VffXVkyIjVI8bNHDtl7Yrl69cu37Bm2ZrlC1csmkNtqQ/5nTVXLtZdr+IyqHKpkM7oaGtr4nPZF06f27hm4+L58+fPmjF/1vTF82atWbZo24a1+3dsO3vkEGXufDGOWiHWHSCpNLu4qf9jY19765WXX337tTdeeva5pwY+3Leg+D/u+WP2/f/+7luvzps7fefOradPn7x583p9Q01tHdg3bt68dPnCqRtV5xtqr1HbGjqaGygNdc01N25cvXR6396DM+dsGfTlipdenvPIgOWPDTj52KONvQeIKh4ylAyw51V6epX4cdWrUntWUWcepmJ7LlQgkZJdWcWWnGJ1UbmkbAC/+CHhU68rvxlN/2K091RDqF0RYGts5oDZGbWZQ1ZDJ9gWc8Bi8NsNQY8t7nAkzdaoxRa1WRN2S8LtAJ+o2Ra2Ao/ao05XwuVOB5yxLm9Sumxje3aRs7gcIqczp9Jd0KcDkHTN1q5IOuILR0PJSDARIpSMosoYchJ9ons2Pfb7EOhJGBSs25McSmIpIUQOSjow94NoTeSBpE06/pfLPz0net7O0Il/LO6Ie/xRiG20oNwlbLzdZBcExcclUhiR4vBJYD8U5kSrEfhigY2nJOuAkNsTjQ5YhEOYNA4Ah2KKeHzi5JhQoQjCUg5CYNc+eTk4FTETCsLBSSEc8e5+JhD01suFQ4gHAsEb/b9FSC78BeU3hKT/IBiz0inIj6MxoiT5eayALYhyEJmx/hjFaSy3IxDEOQhOuFJYqYLUHCcMMl33ecn9pMCh4WQSzkGkefjvTv6YHeAS+cQht0JGY3BDEFu7fUiBGI6TruBGIDzW1wgvBKN0FDAIzgOHwHl+IrCXuAlslEEHVgBRxxVkQ1D1IwXuJQq3hRh7S7BYxfmXeA/dXt0Cm+AXQjU0qPCQoG3wTEfTqQi8AyiTiW7LW4Kpl7ijLqiiwh3iTCB8cLBS3a8HAoP58dq3XwMhP/H/uZA7/uXu/xH5b57qnwQgb/knt3prL/GbTkJdIpX2ydUdH3+tyypHRaH5ebjOfm6lJ7vCkV+my8k3ZBfYUOF/b08OerpyK4ipMxXuvN7enErgIdeDpdiykl9mLCxXlfVh9Ruo/H64ePLU9slTNCdOpO22hF6XcLuSoTB8rpjH41AprCqFls9iNV2/fmbv/s1L96xfcHDrsuO71146tuPG2f3N106xm6/KmI0afptWQHGquX6j2KsXBvQin05gkzONog6rnGmRMwwyqh4wUUa1Kpl2DduGraEMq4KORkm3KGgWOc2pYiGhyqhmWYdVSbMqgSCpekGbht+i4bfqhBT9LcQE3DTLaFYFE2xET3E7OCwyOunWCdvAgNskpcImGHQjj9KJ5lIwuKwowCgYvYAJPKrmUAFGf2rIFlNAUiWbJqF1CNvaJBSKnNqGSMqmK5hMGZ0uZzHlzA4Dn26V8s1KkV7J0GLrL9ejEAZEXP/5i7w332eVViqKSh0Fle6cCg98GvguWSWuvHJrTqkRm7j6Cd76kDF5mr2lJRUlVlqEjw2JEBI0Dv+AKN3tQcSFbkGvf/TBTUxwWKdCN+QyeBhR2EF+FCc6VyCVgB+kmoDf47ZbjBqlQsTVSblGOVfGaqbXX6i7sP/07pUnti3ev27WrhWTD6yddnzL3ONb55/ZteTC3lXHty3eu3b2hvnjV8/8YeviaftWzz+yccn1w9sbzh2sv3iU1XrTbdakosFoNBIKRaIxSNCZeDyxdeOmR3qXv/PCk0umjF4w9vs5IwbP+2HI8tmT1i6dt2XFivN7DopqW9vPXD6xboOitcHaWKPcspExfLT45fdlZQMNBZW23BInqtwHGC32A6TmlDpyi3VFZdzKfg2Pv3j048HTP/9yxcxpKxfMnDZh1MY1y2puVBm1Cgmfff3sOQGVKmSwxAJBbW39wf2HGqrrq85V7d62d9XSlUsXLF4yB4ehzpk8adbkKYtmz129aPHFkT9IiiqJJTexr9yDGriKGvs9PO6Nd9956/1Xnnvl6Ucfe3rgwFcffuzF/gNff/6Z74Z8tnDBtK1b1x8+dODS+TNXLp+tunr+2o2LddWXgYbrb17roDTzGVTGjZvXDhzat3TJshEj5r71zsoBTxzr80hjn8cYFQPEpf10xf1MhRWW/EorJN6cClevEk82Pq89uzCQU+bD1N3bmFtuyKs0FveXlw5kDHxGMXQy5/tZii2nQkpXQGTrVPj9mk63PmjUBfSGgNXSabOGreZOs8lvMQVslpDTFnU7Ew5nCsDU5Ui77CmnPWa3x622hNMW9zhiblfM60kEXdGuQEayYmt7r2JPQYWHWB7MVdC7rVeBdO3mrngmGohEIt2zl0ibLHkImzBEGUSwKLoQjwj+IiInOkgfEPAg/MloTNr/m4Q8OVzr9uVAwNGdUkgn4YafWDIeCvjcXhSfzwe2x+OFihU6kUDJ2VoQsRE1sWRCYkQDAtWwEB7n78QaIPhCagMeTZA9GPiP6kuJrjlI2pAu4QQkk2ZQ7RomVDgJ7A4FA3hlvIFAFF4k1j6x248IAXXURKefuLVb4vG4veS2z+fx+uAQ4t6wmw8s4j3jHeLD3hK8338m5C4yzK9KSC78BQWRlHxHvzXBCPoT6fb9uXTvI6XbD6Xb3b3jJ9LtT/50S/eufyk/hu/2QOn2uS3d3t1yy/Nn3t2e/yDd3t1hbsk/eJKbKN0eKN0+P0q3PyHdXv9w4m6/n0r3np8LuYcw/5cJ5PCpOLYg26tuUnsVWkrLbUUFdmwirfRklXvzSp3Zud68Ync2zsPFBhUoVMCzsMyRV+zKKbZnFekLysT9H+I99mRr34fEQ4dqVq0QrFiYlnEzDkMm6E53eiAjTCeTnT5/MBAy6c0KoZhLab9+5vS5g3v2b1y+Y/XsI9uXXzi8+ebZvdzWKgW7Qclp1ApaAPiAL906nlPDceu4pMOuZoGxyhkAhcSYTho4TAQjWhUMCG8H+lQxAToJQyCpgmZTM+1q8KRbgEdVDJuKQS4Nqhe16UUUAjHxDDhvSU6HkzjUiLbgg7tkNPIqcD+AsICk4AYfOBCMQYStqgYxTS/s0Ana9djOStfxGWBu8ygAqJzRBg7YJJtLSSNntkvoFHE70URKa1cx6VoOR8VmSek0Kb1dxaFpRUy9iKsRclSiDpuSHpAwvFUXjMtXqt76RPpAsa2wtw2Xg0dF2ai3PLvMmVtmKOwjqHyY8cLr0gVLjJeroNRAPTrECGQoc5LYIQjfPAVlD1GwoIuIBf9SyN1YuEFpSVRyb3uQSEqiAP4kk8Gg36jXKqRCmYgr4zO0Eo5OwuK0XBfTqhl1py8fXld9cvPxbXO3LRl9bNOMw+un7V096eT2edUnN9Wc3Hx+7wqg1c2Lxm+YO3btrB/WzR69b+XME5sBVeduXjHj+vnDOjm/M+CJRSI4mjCKtccr5y/0LSp46ZH+y6eNWzx++OzhX84b/d2SWRPWLJ+/c9OGy0dPiJs7Lh08tn3tOjq1idveIK+rCnMZyvWbpKMnMp5/XdT3UU1BhSWv3F3Q25VVDojm7lXszSq251XIiwZQBj517qU3jo8auX/5vHXL5pw5cUAh4Qk4jNaGOmZLm4jBYrfRTRpTU13LisUr9m3bc2L/sX3b9i1ftGLu9DmLZs6ZOX7CjPETZk+dNmf6jKVz518YMUpcWO7FwdZlnpxyqDwAkrY89NiY19/58N0P3335jXdfefmbjz+YN3b8ke3bWxtrJEIGn97S1lLT2lbfWHu9+urF6msXG2tv0ts62O2M1vqmKxcvH9mwaft3I1c8+/KaAY/t7PvQ6f4PNQ98nNf7YVVxP2teJQ6bycLVEJy55VZIubk479CVW+TIB1PqwJVXy9TFA8R9nmqvfEr63QT5/DWcpVujPFNU4u5UBSyGoNEYMRqiBn3YZAhbjCGrqdNpDztsIZPRZzL4HPawyxlz2MAn6nSlXK6025nyOFIuR9zuTNiBUHGF+oTXE/f7EkF3tCuYkazc3gEPXlCBa9USSNoKSLpuc1ciEw/GYqSie1ybHsGKiFAkfKKDJNHbDvAkYx1Gxlt5Nun+Pyjk1bEliHCQNwCeSINwOySSdiEix7syCYO048DmtZs2bNi4cfPmzRs2bFq/fuP6zZvAuYklkFvsjjA2BcHpiIMxoULqJEfTRBmtV+G4TduPGLyBJJwXMRK4NB2H4N0Kn3D+FqZSOBxhlqh0wongHcEbwxN1xqP+80f34ZU3bN6ybZ9Ab4vhdAdsgoZ3nErH3HbNoW1bIMCGjfC/aeOmTevWr92EB2zatHnL+g2baWJtuAvPiUMCicO6s4Nf4OX/LxOSC39B+RFJb0foO3JH/t8USACQFWF+lIj5ZVLe4G9k+fnWwiJbXqk9p8KFRVqxLTcfddZkV7pzyzx5Jb7sYmdekb6oQFWYr+vTW9X/Yc7zz2t3bVbu3cnfssMj4GZSsUzanY6aUyFTOuJIBlypUDDaGYZSp9PlP3nkxNULF80qVXttde3FUzfPHKi9cIDRcIFPuSai3gTsAxwkDbZ3diMmGiDObgaVUc1StAENu22CESEAGDxWw7ZpmDYAUxXDghhKh02LEhepNwOhKtHTCEgq7TBIiGZO4gxg4Py3uRYcsAuhk2gNBQObP3XohK3kXqMEPDt+iqRaYiDpPyApwOhtT/CR0lqktFYprU0CDgZFzmbouBwzX6Djc4FHFfQ2FYeqFrGVfLaSRTfz24NCSqjuMv/Lwdz78xw5lS74OjnlDpxNjy2jjqwye2GFsqSS3v9JzaJ1ipNnodggOkywXQPKji4s5KHsxCl3qN8T125DHCX//gshdyKBEu2qxBaWgJh3EtuQi6IAjwYCep1KLOJJhFyNXGTRSr0WjVnJa756ktl4UdRe1VK1n1Z9+NLBFfvWTT6/d+GpbbN2LB99YP2USweXnd296NzepWf3LDmwbsbOZZO3LBy7bvbIrQvHHl4/a/+6OesWTlg6c/T2dUta6677XA6gkjiuFZdmt3cMKC585ZEBWxbOXjh26NTvPp86fPCimeNWLZ2zZ+emaxfOsJqbD2/dvmPNag6lWchoY7bc0PDalK03bc2Nig1blQuW0x95VlLUz1DQz5Hbz9Or0v9gub9XmQeifW6FM79SWVBR++KL1bOn0M4e5lNqZRx6e3MjvbWdR2N11DezKSyX1X314rXZk2ctnblg49K165aunTtj3owp0+dNnzln0pQZEydMnTRpwthxU8dPOPrlN5ISqDYUQ7XBnUt8vtyShgGPjHz1tSFffzNz7LjNK5ZeOXW07eZ1No3C5zMo9TW06hsNNy9fvHyqvrpKwKJKeUxWXVPLqetV2w9vnjRn2kdfzHn+1e0Dnjhf0r+juL+6fIChsFybVwr1Q2thhR0qjcR6S86cUjtEj7wyZ1aJK7/UUlCkzS+RF/eWP/wEc+ATnDc+ta3cJZ632dkicNuAO8N6TadBG9QbQkZzxGSKmI1RkwHssMUcslnDTkcUSNRs9pstfrcn5vUkHfaI3Ra244DRpNuR8gCVupMub8rtzXi9aVwL1J8KdCZD3mhXOCNZtaM961YraU6Fu7BPW68C2fotXUBXIYir5ByeLpzFSUQwImJ1RzASQ3/q6I6Kt3j0tpA+5K7/zULeA4mkcEXionhncaINE+8DUgrQRjyOIFd1cEVWz5539byrx3+S19//fObiZTytCagUkymeGVNrOhkldMj4Foz9rGfPnr/7a/92pQlOi+8gCbvRwgFvGBguRaAwUGJ3+yrhIF4gaqtI2HltZyvv/xtcDk51z18LD7fwI5lMLB6HQ5LYKpFit13u1aPH7+/6J3dIyqJtZ3zwJHDeRAyzFXxC4lo/f+H/9eavTUgu/AXlt9txf0fuyP8ywXyCyEsIMgGMDMO2cftu5n3ZLlQ5XmHPqXQD9GQV2XMKcen57L7OXiXerCJvrzJVZX/qqy/efP4Z/aqV9tOnLFWX06lwOh7EkQ/hzlTEm06CcaeTvnSyM5WMp+KpaDiaCMdprfSl8xdTGhtTyYSKz6bXXee2XpcyagHygDIBBH1GoVvHI6EQbLLZEtwIo3KaSQ4c2a4TtwFKIoySRo4KR60EaIKxq1mIpGqWDc6gZmFbqYppV7NNchrqE5UjkpoV3UiKGEo0gpKwiw5cwAk3YRcQp06IzaiEwf56C9wDNpeiz0+R1CjuMIioelRfSs5tYuDcJmBKolkUbQ7aJI+CDxCqmNok6miW0Npk9BY5myLjMXQcjpnLU7FoUkabmk7RsGh6Ed8o4NqYHb66G51Xzsm+GMTJL7QXlPvyyjw5xT6cwFTiyC5251dYcsoV/R9rfOp56coNaWcnfNFUOAKlN5RR8e4PTBZQUFJCeRlD1RBE7x4RDf6lQH7dbcOhhIMUbHGFIjCJ7aZwlUg4FAl22swmsZDL59KBRwNuS9RvS4YcIbfu2pm9e9bPp948rmBe4zafrju/5dKh5VWHl53fN3f36tG7V409vHnKzhWjj2+bdfnQitO7FhzdMvvA+mnblo5ZP3fopoUj9q+bdmz74tXzxiyYOnz7+uXXLpzWyGQxXOEsaZTJn39o4JuPP7pu1tQ5w4dMGvLp2CGfLJo2dsOyuQd2rK+5cr6l5vrWNSv3bdvMaWvhdbSw25sUIhaLUttx9aKLQYupNIotO+qefkk68Bljbm/ARPeDZb6cSi8CXKE7p9hRUMorqmC8/Lp7xw7blYsaJpVDpVLqW1qrm1ktdK1KJxKK1ixfO2nUpMXTFiyavmDRzPnTJ0+fMmnqnKnT5k6aPG3c2EkTxk+aNHnqpIl7P/tcXAwkChU8qEWU2/Ir7TmlzY88tWfOrF27d146d6a1oQZAlN3e2lJf3Vxf3XDlCvX6DR6ljdrWzKa109qbTx07uG3K1C1vfbrl0Rf393/qaMWAm70H8gY+qSgfqC/oY8/D5T1dWSW46HlekTUv315Q6MgtcOcXO7ML4Lru3HJNXrmk/+O8p99sePZdw9Y9mkOnLBcaE0pvVOFzqDwSlV2id0v1Po0xpDPF9MaY1Zq0muNWc8xqidisEacj5nJGnc6owxF2uaI+b8LrTbpdMacjYgfjjAOP+twpvz/t68yACQTSwUAmGEyHQulIIN4V65Ks3g5I6i2oJIYulCOSZhUikqa6IHPAUcyIpGhDjMMIRnDnbfu2wCbI7fj5r+S/3vu/QsjzpyATJRzIFcRFgVAB2Mj7Bq9UPB4C6DizY27x7+76w91/LCgq79evf79+/fr27QM/D/wHLh0IoPjJiLkyqx8qkqlkDNdBhEw1CSaVCVsW//DZ3Xff/bfS16hqG5wSpzWjsh3YhyEh40WGRQU8xDhweIGY5MGBHfyJVCyWCnU6JaPfe+ZPd911//33wakeLHnkBE0ZyqDSGzgyjvl/iFZzOL/nXff/4S8FxWVwh3374i327dOnL/wQN7zz+PUgPDCcnxiKjiROvAXAulvP/tsTkgt/QbmDpHfkjmA+gvOwcGggVq6TRFeZdOu21gcLffl9Xb3K3Lm9nVm4/o0nv1xb0EdUNED3zGv6l96RPf2mZOxkewdF19gQdzihAIGsKB4JgklFQqloEGr2qC0XMtM0zp6BbCoZT3dluvRK/eihoxfPmm/XaM0qZc3Zk8yGGxY5y2sUBG3SgFkMMAosaFUw7EqWBYd+IhriphqRVC+hGGUdRDMnoic4cCaTAnkUNm83iBL98kCiLCsiKRtglLA5FiXTLGdYFECoLHCbZECo3c2r3baMCswK3AmGbHwlYRTwFw1AJzapgoPUmd9OQCpOeCIC04zEBHyThGmSsPVClpZPICmXquHR9AImOdVJye4Ao2C1A5LKma1SOkXCaFcw22QcioRHV3EYegZdRfTpq2lUPYutY7P8PE6woYb5w0juW+/IckvcBZXOHFz7yplb5M0udGcVWnNLNIW9eeUP6cZOMx45FZKrY6EIDp8m+tSJGcn4mbGI6v4jkDSDC/92RwWMBf+VwDFY6hBCbBOAkEhiOZiEDx502ix6tcqk06oVErmEazdpUlFfOu5PR92xgKmt5vS2VdNP7lnRcfMwuxE++tHGS9uuHl9+Zs/s/evH7V07Zt+6sXvWjDmwYeLxbTPP7Vtwft+Ckztn7183cf38b1fOGLxu7nfbl4/bv2HWyd2rDm5duWjGhB3rVss4rFQw6NXpP37pxY+ff27JuLGzvv9mwrefjvvuk4VTftixatGR7Rsar16svnJu7bJFJw8fYLe1sFqapCy6nMMUMztYbQ08arNewO5UiM1nTuunz+JUDNAW97EVVlgR6YqdOUWuvFJ7Xqktp0Kd10f24pucIcOdl6q4N6qbbtS23mzVCTVeh+fi+YvDvxk+edTk5XOWzx4/c8aEyVMmTgEknTZuwqwJE6eMHj1u9OiJkyZNGDNmyzvvKcv7ubKx/8Gaj0hqyypmPf8K9dSxy1cv1tZeb26sbaq53nDzWn3NjY62Fi6NxmlsYV6+3nro+IkFi5cM/mLCC88u7t/vTHmfpoJKRcVAS1kfW36ZPb/MCtWSvDJ7Do4WRXUZucVE73yhNT/fmF+oLyjSosqF/poX32E8+5Zi3nrPRYrpWK1X7/IEki5L0m0KmQ0BrdavM3j1Zr/W4NHrO42mmNmStpgTNmvMZo2CcdiBR2PAox5PzO9PdXamwfb5kn5f0utNuD0JtzcZ8GVCnZlgKNMZ7gqEwJGOhHC+fDiaigRjXQlA0q0dWZCfVKC6AwJJW7MKZBsIJCVaSVEtSCJNaHQi4xraGO1+Iv/9SPq/X8ir/xxJ0RORFO6TvFEIkEgEEUl3zs/F9se/rd5+pq6+qa6uoaamurG+ft7UcZXF+ffe/bsedxWt3FsFx8XixCKIqVAyEYazdEUdi0d8CkfeU/AcVWUFhooT63oDkibImfVwTAbnkcBrg3vBTBern6kMLrUYjyX8yXjw6sH1+X+4pyAvZ8SIIXCqf8/rd6JNGu/CRRDxLPFwV5eHVX2oEO7v3vuWbT9cX99cW1tXX1tbW32jFn4aGuGGDXZ3DJ+H6GhBBYPw7N35wz/FKtITseuWg/D+dQl5e7+g3EHSO3JHiNz0VvaJ/Uw4Yiklq7pQPfARU34/e16lNb/CmFtszS8z5paJX3qt7rMv3PVNIZEiwBZG9BbEWMiIYsl0ZzgdJ4cipTDvTUTiySiu3wV/RDU6GktBARMNRY/vPfpEn0fmjJ4obGmrP3uaU19tErE8OmHEJfeaBA4t26XnAl/a1EynDgiSTjZ/AneCTzdrqrEvHgzCKOwl8NSmYto1QJ/dNk5dUjBMALVqjk3DtWt5dh0Yvk3LM6vYZuBRNdhsk4JplNMBTAEoAXYN0nY4ISApuEn2BYP+AJ1ybIglWlWxgRYM7DIRewkHlTgJzSghJuDLWEYJWydkYt89Li7KALdexNILmSoOVcZsU7DbcYkmRhuxuChNzqQrmO0SNkXEo8q5VCWjTcej6fhsBZWupFId9I5QfZ1g5MiWst6i/DJLQV9vdnlnVpE3p9iRiwrMjQVl8t4DGC+9zvphYmddi0ehcRnMUAQRnX/wRRJxVHBG6ICAj9X9yaH4hGIlSpSj6HXL/idyazcUcGSph/k3uGLRKFAvTm6MJwJOl1Yuk/MFDqPBoJGpZLyAx5yKeRNRT8Ct08sZWnF749VDm5ZN2rN+euOlXVLGJVHH2ZaqrZcPLzi6dfK+dWN2rhyxZ80PYO9ePfrEjumAqmf3zjm2beq2ZcO2Lxu+Y9nIDfO+27Twh4Mb5hzcuGjL8jmTR3y7b/M6LZ9nlUhGffLJN2+9sWjM6JnffT31+8GTh3++ZNqY7asXnd67rbHqwqXjR9YsXnj59El6cxO9uVHKZkjYDDGTxqI0s9tbONQGOaM+qBWFmB3CqTNYr78l6TdQU1hkyy/y5JT6s3t7H+zjze7tyO+tzC1nlPSVfPSl8cARen09u5VmEWulHMnGVRu+/uiLSSMmLpi+cPqYqeOHj5owbsLkiVMmjho9bczY8cOGj/x+6IiRI8eOHLXvk89kJb1dWYWIudklnrxK+30F7OdeEledr665Ultzpb72WltTHau9ldrafKPqyolDB/csW7F3yKhtj724o7D32cr+NZV9uP366Sr7mMvKLQU4GBTAzptV4s3BxZCgigJRwgHVlZwyV3aFJadMX1jBK6mQvP42861P6cMm+5vY9kZuUOGN2lJ+tV9v8CtNAbXWpzN0mq1xozWuw576qMUUNRkjelPUbE9a7HG7Leq0xxz2uMuZ8LgTOFfJGycaPjN+f9LvTwQ7U52hdCCY7gxlwBMYNBxJB6OZzkgXOGLRTDSaDsdS0VCsK9klXr2pPasIkNQDNd6ccg8iaT4iaRpbSXGBkSTC6E+QlIAdQgi665Zur19eyDv5GZISngnChyBSTD1Q3+8E6Di3e34OIumDTQIP7iJbUdPpYMBbdXBD0R/v6dHz31/5eJI/lfEl4sQ0JsxX4VxdCc9CAkn/UPAUQ9mNpAkwOOUQ+y+wr777qnhJ7PlKx7sgX4d3iX0kIb2g5vWnH/nd7/+8Zc3SU4c2IZLm9DtFkcbgVKg2EfL+ECApo/rwgz16/OmvhRdYCrg7pGrM2W9VAsAjk47CE8E2wi+ORycfGaT75+dCehJhfr1CYOEvKXeQ9I7ckdsCeQs2dmHeGA3HIyH5nr3CL75XfzdaNWSk/LvhmmGjBIO+sp0/H3basITBDAbzoVQ0ASSKY6iIrBG8kEiTyXgqGc8kQ/FYGLAFxzDhEpCpeJpFYXz+1sejPvtm2cRpN44dV9Db3RqZXSO0qtgOLQt4FDAUmJJET9JBuoE70e7evI2k2EoKAArGoWE7iGlPDi2cgQ1IapQzjEq2Rc0FDLXrBQ6DEGxEUjXHhFTKJh1Gogf/p0gK5yRJFJFU3qGXEv4K9O+2kU1hFwmpHQZZOwQwSDpuGYBaYFCGBnhUyDCI2WAASTUCupLTIWW0SugtyKPMNnCDQ8mmKlk0eBVSBkXEaZfxOiSMVr2QY5ZJ5AyGjdYRvnlT/P0IWmG5rrCPvaCvK7/SnV3i61XgyS625uKIwI5+A4UjRvovX9GcrzLypAq5xuF0EYrVEqlElGhoQTcWk8RHu2WgvARPcPw3SgtyN3zb7mlMRNGUTCZDnUHUpRFLhH1+jUSik8l9NpuCz6u7fknIaYuFHaFOq17BobVUNVefEjNr1cKmmgu7t66cvH7hqLqL2w3iWgXzfNvVrRcPLji8ZdLu1T/sWTtmz5rRO1eN3L1m1IEN487smXV6z8zdwKmrRuxZNWr7kmEb5g/bsmj0zpVTT+9Zu2HxjIWTxxzavO7Cvt1rZ86YO2r44jGjZg8dMnPE1zN++GrlvEmbVyw4c2hP05VLJ3ft3r5q9blDhzrq62gtDQxqC5fdzqa3MDua6ZRGDq2Bx6gXMBvVrDZbfZ336lXB8GFt/frISsvtOWW+rEpfrz6+nD64KGtBqaWwjJtbIvp2iP7SeSOHqxXKD+8+Mm3CjBnjpk0dO2XsiHFTxkycMGr0yOEjR44YCY7Jo0ZNGjly9vQZG9ZvPH/yjHTDZmFOsR/n+Je64CNml7vuKxE8/4ahobaluZbS2tTR0UJtrKOdO3Nx6dI1n3++8vU3Vj3y2KkBjzVXPMwp6qsr62cvKHHkFdpzChx5BfbcQjeh5d6Liy2VuHHYaKEtt0BXWK4oGSgoelTw1DvybydQBg33XqyPtEtDTI3LHNLbEgZL0mSM6nQBgzmkNXbqjX6Nzm82R03WuMESt5jiVnMcSNRoi5gdMZsr5sb5SSkfDgnNdGJffMrniwcCic5O5FECSZOdoVRnJBUMI6eiovtIMhhLh+IIo4Qy0XQkhqvDdqUASTe2Z+V7C4jVswBJi3q3kUia6UpBBZYQjHU/xsrukhqK7Fu7usOQ8ksX5bfSR3ftDm8G7hQ2u7oQSbv3poH6AnCn53fOz+7Zo8fd+ec7rDhPKxqBGnwMiTDZFVK/nPPXHj3ueujF72TRjDudipIYmMKxol1J1+JRnwFH/rnwWRJJUeUO7CPAF9MmAaY40QneECZx+I2hfjbMgDOxkGvd9ME9e/bo98wHdpOy6uByONXf8wacoMnDRCsp3GMyGcRW0rqjgKS/+2vpwVZBJB4nVh6PRiAnJxYijMcjyVQMy4tuRsXhp/Bz67P8E4Hnv+341QpS4S8qd5D0jtwREKzAY2aajqTTqPIWckb0jCdS/lDKF055Qyl/MA3lT9CXxhViYX8Uh9tjTgfZIFFlhgozDl3C3ntAU6izx+EEXWlPMACBIMf1QSGWSgUc3rnjp7722DP71268sG+/hNoedhrseqlRxTWpkCldeq5TyyEbQUkSJceGgoP0BCQlBowyyRGiYFuwQ59NzMHnEEiKYOrUcm1qgFGORcO16nh2g8BpEoFxGIU2PR8MeFq0sIsLtgX5FdtfES5vISnY3Q5FN3eSYwPAB2xwI5ISXfwIo2AAYcVIpUYpFZBUL0bd+2oeTStgYOOomAUOJbdDwWlXsNulBIwijxLNpYCkKjZNRaeqGFQJbAroYhbYXDWPo6Q0Bm5ekw0dyc4vtxT0cWX39oLJLXLlFgB5WPJLFIUV0g8/pY+fGGQxTWyOuIGiF6n1GovT5Uyi8t1EOgEQAAUGGpz3gOUHLvSGpQh+MSy5SCGLi5+WHyA/9SGLHfiOCVTIncDPnEqHfIF4MKwSiXkd1JDbLefzzh45VH35jN0osZlkYl4bl17fUnOW0nBOr6B67CK7ht5YtX/dwlGLpn114+xmUcdpCfUUv/XY1ePL96wBvpx08dDCo9unbVn2/dblQ/dvHHd857Sz++ec2Dnt4Ibx+1aP2bRo+MaFI3asmHh4y6JDmxZvXz5nz5pFu1Yu2rd6+bFNa1dOHjfxq0+nDf186vDPV82bvGHZ/JP7d7dcvX5ky46tS1deOnKc0dxMa2+mUhtZ3Ja2jputlGpwM6lN7PYmFqWB29HEbWsQN9WZblxtGfOD6MOPJEXltrxyd26lO6vcnVPqyiuw5eWbiktpJcX8b78OtrZQrl8fP2r8d9+MWr54zfzZ80cOHTZ2xPDRQ4d++9XXo0eOWjxn7qaVK4/v3XvjclVzXRO7jWbYuV+UXdSJGknLvNmluKzu/ZXiZ9/pbKcyGhvqL146snnz6hGjtr/57sGBj5yv6Evr3U9aUq4vxlVPjQUVtvxyVzau+WTB4QQlzhxchspNrEpvySk35PU2FvVVlQ5gPfS0fOhE5nczZNvPhjQBn9gVUgVDmpBPHzLp/Bp9UG+OmSwxszmMGkYtYYM1ZLCELdao1Ra3WBM2a9xqi5nsEZMjZHNGHK6o2xXzeAA9050BQNI0sdpnshORFKk0iArt08FwN5KGI4ihkXg6lMggkuIkunQcay7JaDgM3ClZu+k2krqyywgkzZNuvIWkGNngvztC/haEvNOfISnhINsrwZ+sCsaIxcAzF3fOywEk/V3xSbob2wBiEWJgDSSqSMopfCn7Tz169Hz4le+kiKRQtydwD6uBgI32xSM/Ao78Y8FzNLUVgBdVKEIyhPcFNUSodhIQigkbfDDFgwMSP4BrCNiUVXfhobIH/iMr7+BlSibTWbVzJraSFgw4QpUCh8axaTqTjHd2dblYtYeye/S49y/Fh5p5fr/f5/X5/aikKhSOQsrH+i2qj8NJTXAROIy4IN4EWoSQcEX4/qOQ/kSoX5cQWPhLCiIp+Y7uyB35f15QwwiOo0ekRHjBJIp5DBrMQzI4aghq0TiZBccvAb9i/ZvYJHgHK+rY44YV9y7ItHAutyfoh5MGI5FAIBCLRCi19W8/+8KHL7185ehhYUdbIuAK2rV6CcOsQCh0AFnqOKSCJ5wmryD1NzHATc6atym7lTohj6pYQJ9gEEm720fRJnkUjB2oVMu36QR2g9BpFLlMEjAOo5gwIrteCP52vcCq5Vs1POBXG7CvAnn3tgFIBZ8fbYKGyTAm4FGAVynYiKSEG/AUDM1EdNwbxHSylVTDo2v5DJ2AoeHRlOwONZcGDsBQCb1FxmjDqU58uhpHl1JVLLqGwwS3msPAfnweS9Pa5Dl3WjFiBAvoE9WO9vZkVfpzKn1ZBe6cXEthIbusVPDFoGjVtRidbRFJpGwBp4Gq4SotGovX40O9vUkc6wllJZRSUFMglniLo95BbNaGj4ZfHX/+ewQLRez7BwEkjUdxTkUynrDpDAalWi2WeCxWCYuxf8tmDqXVZVJJea11104x2q4FAwadnKoQtSaj1k6/WsqtkTCvN109sHj6t7PGf3bh8HId/6pRWE2v3X/z9NoLBxdePbHs+I4Zm5Z8t2PliD3rxuzbMPbcgbnnD847tXvW4c1Td6wcu3Xp6K3Lx+1eM33X6pkHNy46u3fdoQ3LDqxbem7PljUzJ079btD04Z9P+Paj1fOm7li77MzBfQ2Xqnav3rhx4fLrp85x29qZlGZGRwOX1dTedr299QaT3syiUxhtrfSWFi6D2t7W0NR4g1F3zVB703fyJOfDT3jlfax5OGndk1vizoHKQKE9r9BcWMrOLxZ/8+3BIUOWjpuwdtnaxXOXTh4/efSwoaOGDZk2Ydza5cvPnz7d3thUd/Vqc3VNW0NL9ZXr9VXV6i27xHml/uxSd3YZrh2VXWp/sFz42AuyNWsPDx269Y13tj354v7KR+v6PsHv/bCypI+9oNybVeDNKnJkFzsLKpy5vd29+rpz+tpyK4BEPdmo3N6UW6EoHiDp+2x75TPybyep5qwTL96W5JriEm9IFzUbIhpjWGsM6Q2dJkOnGWxTp8kWNNpDRlvIYgva7EGLI2ixBx2OiMuZcDriNkfC5kxYnOCIuQiVot1IGkh2dqYIAxiaDIWS4TCYdCSCKxiEo+kQYaIx1N8US6QiyXQkmYklgEcJ5dKJRDQcAu4UA5L2AiStvIWkfX5EUiDZW2D13xszf3kh7xTwEpIVyG2uwOo9uRefJ92NpBd2zsNW0t+XnWX6I/F4PBaB1BSPhIIBL+/q3rI//r5Hjz+98dUMRzwTBM5EpoVzgA3YaF8y8kNE0vxnO9TWOCApVgsJCCVfGYIptgmgD1wZ82Yiu04HvSbukHdfv/v3fxo6c5klGM+krZe3T4VT/VtB78PtwjCcCju7MqlYZ1fGxaw+mNez51/u/Y+hU+Zs27Z966Yt27Zt3Lxl08lL1SarzR9DNeHEgF9C9+mPtdp/FHhwkrKwbwXpubthlbR/bUJg4S8pPyLpr/MF3ZE78n9GiNgPWVsClcwRQ+Nv5W9gEf1BOKwrFic0MMN+AknDxGgioFLsOIJDMF/CoKiRGeAVwkdQIX4snE4Gw8FkLCZkMEd//c2rTzy+au5sMb3NY1ZFAzajmG6TsTwqnlWGE+2RSoEpgSzVbERSOQM9VagHiiBU1H6PMPoTAEXF+IT7lg/XoUV/cNg0fKtWaNUKbDqhwyAGY9eLbDrg0W4D/hYN36Lm21QcuBAY8kLkbCpwgyE9b+8iDbGaKCoxJbTuo9uMU6NQKZW5W2E+nVhTFCfdk/PuNcTqTWDDJpAoqaAU3AYRW82nyzkdGgFHw2MZ+Wwdi6Wj020clvfSJfnnX3NzCh2FxATqnEpXdrknq9SfVeTOL5aUFDIHf+Rvuu7nc4wMroEnFlNY7Lp2OV3o0JrDgSgUZqiHNA7FIdGYgUN54dOgTXwx8IPv3F1k/tcCIQiuxXiRIfQrpuJw6rTP6TbIFMzWtoDN7rZYNy9bVnX6dMzv0UnZNVVHq68cvXR6V0P1KYOC2hnQu+yKlpoTF09uVomaXHoWl3Jxx9rpS6Z/fXrPAlHbWS33Gr324I1Tay4dXnJg48TNS77ft37c/g3jNy4esmfd6FN7Zp7ZN/fMvgXHts/es27y9pXjd62Zsm35xF2rZxzfsWzfuvmbFk85vHnZ9RO79qyZN3vMN8M+e3P22KG71664duL4zTPntixfs2nJymtnzjMam+mNdbyOJgkbGPQatfk6j9HGYzNolA5qcxuPyaS1N7c23ehovEGvr5beuGE7fZb96eeCojJbSYUju8CdXe7NrvASDZzu/ApRQdmVfgP3fvnlppmz5k+dNnvK1M2rV586eujm1UuUhnpqc3NTTe3506fOHD9x7cKVjgaKgMY17TvCyy/z5la4ssocvYrceaW2vFJJ7/7Vjz52vLikvqyPoveTpvxHzXkInbj0fG65O5tYaenBYidEgNy+zl4DPLkP2/P6WnL76vL6avs9wenzBOftr4zLd4nmbPa0ykKWVEif9CgiNm3MZoxbTFGduVNj9RssAZs56DAGbZaA0eHTOzt19k6jvdPqDNgdAYez0+0Ie91xpzvucCUcrjShYTTjdaa97oTHE/f6EkRPfSoYBCRNBEOQvBPhSCISTUVjaCKxVDiaCgOMxrBZNJZIRpKpKNSBAElRiSi2rcci2Ep6C0lJJVDlBJLmyzZuxRI5ksDoSuQ/RLy8HT//27H0lxPy3uBWf4ak2IkEnpj4SDyLER336Qu75ubf1aNHz5wT9WotiAYFfk8d2PbWswP+cFfPXoXPHKmmwzuAV0YkVngb8E4QSReP/KAbSTUEkhJKglE3KAQj3jHRq44LDOBoHbCx/hlOxZ1HVky4q8ddhf1fahBqsaskpanaS7SSFlYc60AkjcQIxIyHMhkP4+aRnLvu+vs990KAn0pW0SMTZ805XdPiCyLB3n44sl0WwfsWiZJCbOEmyaN3kPS/ljsd93fkjkCGQfwT+QpIAlfWwv4nyAbBDdyRwDVRAWySkS7IYtEDV97qCiczEWBTRFLImLDRDSfJElV2rKlDVhgM+0LJaBQzzITX4diweEm/3NzvP/qAVns95DR4LHK3UWxWMrT8FgfgoAKBDwH0FpWSIAiObt34BBSCcWq4Lg0fbS348xxq4FeOU81zqLhoq7kOFfoAkto1QptWTFCp0K4X23Rii0ZgVgOhigBPwQYYNal4JgXXSiApeWmShm/fxm3/2zcAe21KXBcKyNWMGqOoFjnqjSLwlGaRMU1SBomkRhEuKArcCSQKVPpTPEUfPvoAkurELDmvQyVgmSUCI4+t4zCtVErwZp3s2xG8vHJnARTb+a5c1NzuzKsERgEqkhb1Zg/+xHvttJ1HUQLp8nkqvlDYwRRT2XK2xG1xY1UAagaxdCpGfBQsP+AHSrfbIzPgH3VD3eptJA2WH6RNOn50IyjccoE7noiFIiqRVMLiqEWimNd3Ys+ecd9+q+LzO21mIbXhzOHNuzctmjHh663rZvvdCrNRQGk4e/rwhrb6U0GvIuiW6aWttMbTG5eMnfT9Gwc2TJfRLkqpF9pv7q07v/Hkrll7140HJN2zdgwg6eal3x/cMvHEnjln9i8+c2DJid0L9m+evnvdlF3rpmxeNm7j0nG71s5Yu2DMrrWz6i7urz2399CmJXPGfTfjhyEbFs+rOnn80okT65Ys3bp6DeAypbqaUnuTz2gRcdvbWq5Tmq9zqK0cJp1B6aA3t7KpFEprfVP9NUpDNbWxgVZbK6ur9Zy9wP78G35ZX0dumSenr6dXX2+v3oGsCn9WsTOvRFbRr+qxJ3d89MHxresvnDnZWlMr4bGlPBatsaG+qqrh+o3GutrWpqb2xjZaI1VI51uOn2UUlDsBN7PLXblljtwSe16JobBSWtpXXtlXXVJuyyrrzOrtyitx5Ba7c8vc2aWuvDJXdqkvuxIo1g0H5vXW5fZV9HmG+8Rb9c+8Z916VL3vjOlya1wTiMk9XlVQrwpZ9DGzIYYz5Y0xhyFms8VN1ojNHnPZYl5r1GULW+xBiw1XnycaR8MuR8jljLjdca834fEm3d6Ux5v2eVJgvL50IAAmFSDaR0OhVDicBhMKk0iavI2ksVgyGk9F44SuWxzWk4ylMPZh3oCClJSIRrDjft2Wjqz8W6ryyzzFOJZUSiIpdtwD0mFkJHKl7qh6y/51CnlvWCn/6d1inogOeHwy1QCYA5KmLuycVQp42OOPr7777Xffff/dkCHffjvk+++/z7/vb3/8y9/L+/Rfsv1EJ9T4se0TctcY5sUAi4BMSfvCUYikf8p7vl1lAySFlwxJsXuxf2KkJyAp2vAx4uQyGOF02qUTNjySff8f/5w1a9MhbyIdSwa6MuqrO6fDqf69oM/RDjEgaRyQNJFMxjozmZCYVvcUaqbq04dQ/dSnT+++ffsW5OXce9cff9ezZ3n/x3afbnQA8uIjAg7DVchc4tbD/0QID/Qh4gDmIOQm6f+rEgILf0m5g6R35I50C5FPQE6BeSqqgiLW3CdGQmFGCwL5TgRtyAGh2h1JZ7BTLpXpbiUl29owc4KTYLUegTYSCkRigK2ZdDzZUHX945dffe/pp49v2ehUiFw6kVHJNKsYXqtQxLipl7SSPfUkhrq0gJtckg7B4TMKvQYB+qhRcz5gqFsrACoFGwxJoreR9LbDpeW79BKnQWbXSwBGSdukAiQV/rip5BsUXIOMbVGy4bpwRcBfuBDJoLdv46c27CINhAcD9wxgimxKUKlFRrdImWYpwyQBm2OV8U1iDnCnmkMFG/CU5FGwDUIWufy9UczWilhyLk0n5FgkIrtEaORQgwyK+IeJ7Fyc5e3JITRK5pbY8ssNeWX6or7Sgv7CDwd5r1800RtE1Doxu03Bp8v5XCGDzaez5TyFx9EZj5It1alEDCoUZNM3lhj4fQgkxWEZ8Km74hmcgYFtn2Qs+KlADtldeMDP7UIFayiZWCjsMFkEdBafSou4PQoOZ9Lw4RO+G3Jqz572musug6Su6siaxZM2r5qhEDabdOyqc7sbbx4XsqqDXlU8apLy6+uqDvKpVzmtF/asmzZ79Ef710/lNp3Q8q6yGg7Xn994+eiyI1un7EW1UKN3rRm9e/3Y3ZsmHd2z4NTBJcf3LTy0c86BrTMPbZ+9acWYdYtHHdgye/vqKRuWjF2/dOyxnUsaLx46v3/btpULNyybd/74wVNH9q9aunDbutVVp0+2Vd+g1FfzWe0cdntzS017cw2L0sKmUjk0Oqe9ndnR2tJS29JQ09HQSGtoYlMozNYmVUub/3ot+8PPRKV99YUDzFlApf39WZW+7GJXTpG1sEJQVNn49lvK2gs8eguPRm1vrm+uudpy7SqjsUHM5tA6KO0dFEY7o+5q3dF9R0+PncQo72fJL3fk9wHGtefCxy1xZZe7c3tbckqs+UXu7JJAdqktL9+WV+BBCC6155Zac8rM+b31hf0k5QNkL75Oe+o15bSV7nMthlP1Xk3A7kpZzVGrLmhUdxpUIaM24jLGXcao3RCy60MeS8LjyLicKbcz7bGnfI6E2x632SIOa9hlDQGeehwxrzPm8cQ9vpTPn/b7Mj5gUH+m05vy+xO+YCoYSofJGUvhDJgIDhXNxMCQDaLYCJqJA88kcM4LOKAuBNEE8oo4ocQD+06wjSyBa0JHybGkm9t7AZJWerJvjSXt9TMkxfiY7tZNhxtEFCTsX6Hcvj1IR0RS6t6ERIN5J5FwMPkQSNqJraQ7ZpXf1ePeHj17oOmWuwhnxdMfnK9tcUbi0VSSGEGFdXtIrmmcVN/VlXAsJMaS/invRaraFgMPCBZzq2UiLofDJYTD4fDQ5mqNNtTTlA6G/NJZIz++q+fvn39zmNbt9QOxpkKZlPrGDmwl/Vtev0MdolAmE0dV/PAtI5l0LOR3Upvq62pra+rqaqvB3Kyrq9uzde2jD/Ur+vvf4bZ7Fb3aZvRBAQFfGIcHEbkE8ZAo5C/YmF0QQnh3+/9qBanwF5U7SHpH7siPOShUqSGLIfINIm+F7AMr+ZivdmEnWiaOde5EFyIpmDjRJUzOtURIIRa8S8ZSUFuHvdhnDOVV2O3PhFNGkeKHz78emJO3ZMJ4DaM9ZtG6VTyfnq8RNOslrWYFxarqsMipZBskiaSAhmA8ej7waMAs9ptEJCw6tRynFnYhjHp0QpdGYFdyXRoeEGo3iWr4pO3WC10GqcsodxikYMABBhtNNUKbHpHUrpNYtCKTim9ScAFJgTLJ68JFwQb6BEPeBmlcWjDdnHobScHYlAimVjkYllWGPGqWMi0ytk3BdyhFVjnfIGTrBUyjkGUSsXU8XM9Jx6ejj5gNBtVCCRgKDh1g1C4SusRCJ7O18/o59tPPGXDRLFynwJmNk1oc+SWi4nL+S6/TB30TOH/BQG3mt9UIqPUSbouA1Shh0RmtlI5mGp8uCdiC6Ri2VMXiqQjqOUCd+ER9AT4otuWQ05t+Xoj+c+k+iBCCSBFJIR54HA4pT6DgCw0yuU4iObpz58KpU+dPmjDm6692r1tllLEU3MaG68eunNnJpFy5dHrHjUv7hawai5YVDVtMasbZIxsZLZdDLnnEo9Dy6/avnzFl6Jvr5w/jNR3XcKq4TUfaqrZfObb0zL45J3dPP7Jtys51o7euHXd494LjBxYf3bfo2L5Fx/ctOHlgwZ5NUw7umH1w++wtK8evWzxy5fyhsyd+vn/D4prTR84f2nVgx9rzJw4cPbB99fJ5Ozatrjp/srn2OqWpTsCms2kUSlM9o7lRSKMKWCwel81lMxm0DjqNwmxv53bQWe10RgeTTqMx29o8IoFs9/ZzLz7f2Hegqvwhd1ZvXy/4KGVWgMX8clN2qfDZF4xHd4hqLrKb69sbaxit9ZymRnEHlUej0Wntp86cXLls9eQxUz/98POZz71CH/iYtqDcmt8bkNSNy6GVuB4s9eRUOnNKnbmFbmLmkzuv2AW0mlNmzS435FeKSvpKXnm3441PW4dN9FK49iZukO+IGtNRe8Zqiav0Qb0xojXElbqYRpcw6RJuQyJgSrmMEasp5HQmPL60x5N2utMApl5n0utOoK57V9zlSvpdiYAn7vfGgT47O3H2EtEmmg51ZiJgh5KhaDIK6BntQkVOEbC74jEwBHfiKB8in8AWdLRxTTD07IJYhv3JUBvF2AaxBpVe4gL1cIquLskaEkmx4x6Q1E0i6QZEUmJ602+rlfT27f00NaH907SDrwl1saESqPM75hf17HF3j3t693/iaUIee+ShB/79L4ikL37DUujjXV04hrQLgRRXJ8MufLLj3rlo5CcQ7C8FL3eobSHA20zGrmeP+vCFgX37DBgwoP+AAf369XtowIC+/QZMXrKPqGgGq0+sve+eu/+e3f/I1XZ4w8E4TqXKpIw3d82DU/09/9EjNCk2N8ThQyUgZyDmLWKHF3nntwS+p0/CbZ0w+N0//v73PXrcN/9wPTwtxAPMDn76pD9/cFJg89cv8HJ+WbmDpHfkjhB5J5EOiN4hojRIp7oyOI+li1gEDxmGqAUT3UCQNZIto1DyINNgwYNlTzKSjCbSiVA8Eo1HEXcQSRMJXyRs9CyfPCf/j38b+v77tOtXQkZV2Cz3awVOOcOCozApTg3DosCBmLdbSYH/vHqBRy/otEhCNnmnWeIzitxAhN2d9Xy3VujRiT06kVMNSAr+QKgQAGwhGGJT4DFI3ECiBrnLIPMY5T6zymdWgtupk7j0Upde5jbIwAGbdq3QoQac5eIlkHfh/HAV4E4AUCBUAfqgZ7c/3IZDhUhKMDQiKRi7km1XcoBKLUilsAlhhE6V2KoUmmU8i5RtFbNNApZRwDIJuTo+EzXni+hGMTrU3A7AVrtQ4BTwfBxG8OYV1uDPhMUVnpxST26Fo1e5K6e3N6fUlFfMef1t3/HT/uo6U0e7gNrCpzexWm8ohBR2e42ATqE2tV05d43TLgi7I1BZIGoJqWgKZ5lEwY2lInxv+GrAo3GiHRw/NH77bvmX+SFZqCTgdAR6xCIRrVLOaGvVy2V+q7nhatXiGdPWLJq/asHcH779evhXg3ZtWMZqu9recK7x5vEDO5ce2LlMI2sVMqutOraU30hvucihXPPa5T673CTrkFCrGHXHTu5eOPn7N1bO+qqjereCeZ7TfKjmwrprp5dfPbXszIE5B7dP3rFx8vEDy8Ec2rPg7NGVl06uOXVw0bE98w7tnHVg+8wDW2bs2zRt1/rJS2YOWTRl2PaV84/t2nDz0rHqK6f2bF+zduXcvTvXX718srnxBr2jhc8B3GzraG7kUCgyDtwSj8/jAJDSqO0sBo3PYsqEQh6TQ+tgMJksAY9rkEuUbfWnZk7a+eJzbY89Y8/r7csqs+eV2fLLHHk4GlJcVEn94F3zsQOSuuu8tno2pYnb2nLt9MnNq1ZOHD/+00FffPDuoI/f++KLL75b8fXQjg8/Y5f0NeVV2HOL7Nn5gdzSQE5vR1a5K6/clVvkyim2ZBUbCspUZX15xQ/xn3pL/tWY9kHDPBfrgzS5n6O32BMGR9psTpuMSYM5ZbQmDKaI3ZI0mZNaY1yrj9nMSb8lHbRmAo6UG3kUe+Fd7rTDlXTgcvPJgDcd8KW83pTXnwl602F/KogjRJOozT6UDgZToVA6Gsb2skQ0jZoVksQgEHLGIjalESSKVVEiNqWJaIPQBVXXbjbFPIPIW9CGoMil6JuKAW51ydduovXK8+aXe7NK3dkl7uKKtl55kg1bYBcEgEiJUZOIrsC2t4CGtH/NQj40KeTTE9J9/+AAJCWVQC3IwxbSv5+o5tgcDqfTppKwJ3w/6D/++qe77un17MfjDN7OOL5ZePGY2+J7TiIkdiXdCwklUH/Ke7FdYw0TAGNU0F6uuO8P9977h9v/aN87aORKSNAuC/ftR4p73v2776av9MRi0Wg0FgErGouaL++ci0ia2+8EhReJxsJRXBo0nknAFePwzRORWDwWJ3RrQMKPJ6LJeAAux6o9VPngX3r2/LfHB02NYlmBn/e/Ezp/5cQFt/fLyh0kvSN35J/J7ezl5w6kU2wiw9IF+5IgP8JeYMjF0rF0Iob9dKiOFMISDSKpZDgW9UeaL9c+XtLnybLKUzu32RSCoEXh1QPbcexyukVBs6uA6himn6ws79RwfEah3yT26kU+g7jTLA0YpUSDKDZ/Ajg6VHyXBgBU4taKnWohkJ9LIyY3SZvYFHsNcp8BrgUGHEq/UeUzKrwGGfiD7dGBkWJ4ndSjl8C1vDrAWRwPQIxGBTwlW2HhVtETDIQBN+zCMCouAKhNwQYGBcft1tnb/gSSAi4LjUqBScG3SZk2Md0soFtEXItIaBBwNNx2nYhilDKMIrpZSLeKWFYR1y/gBOprOIO/FOaUOvPLfTgvu8SZXWbLqXAUVHByS9x7j9qZIjWVKaa2C2jNgKSMthsybju9uVZApwuZ3Nordaw2btAVhK8Si6aIBe2xRxU/FlFsEDYYLPBu2cTX/fFj/6NggUMciypgiFZSk0HL7Gjl0duNCjG9qWbX+pULpk9cs2TeqsVz582YPPTbL74b/MHqJVPPn9jOaLt8/eLeK+d2XL+0+/Dupcy2i3VXD9NaqoJurVHBaas+p+I1S+jXq05uYjWfbK/eN2P02zPHvFlzaZ1WWsVo2V9zeU3Tjc0XTyw6d3TRoV3zDu5cvHPDzAM75l0+se7k/kVHd83bv2Xa3k1TTu1feOHQ0hO75p/cteDM3iVHti/ZtmbeltVzj+1Zf/7E7qP7N+/bufbQ3k2XLx5nMZoVCr5IyOKwqQIeE8d9slkiFoPLoDLaW4FTaZQWDr1DLhEopSKZiM/ncoVcrpjHtapk9BtV22dNqx06UlLY35lXbisscecV47AK7HCv4OWWcT7/ynr+NPXcib3bNsyZPuXzjz54/7XXP3r/o8GDvx/2/fiZUxetW7fjxrGzqkOnKO9+Jinuq6msVJWU2vMr7VmVhpxKY35vY165sbBCXtKb+fDj8hHjad9Pk+48F9R1+mXuTl3Eb4w7jHGdPqozxY2WlMmaNtvABnfEYktYHCmDJWI0hu2WqNue9DnTPlfK58GOeL8343Wn3c6kx5XyezIBb8bvS5HrzgcDqVAgHQkSqyuFUuEQgGkyHEpEI8k4pGpkE2zkJKemEAYdEAvICENGDNKJf0Q8I/pbEE+hTouNpajnAQcDYd9JLAHFrnzNRvoDiKT+rCJvdpGnqLwtK0+ysRtJk124hAPRJwOHw/E/nv9XKuSNkTfZ7UJmJ5wEkHe/m2gi4e/qSl/cOS/vrh497sqrYruJ8LAvFffLxnz+yr139eh5zwMLD18NYHMlnCSWxrWZsNIPFf1Myr1g1CACSV9o11pj8LrSGY9Vu2LmD19+8dmXg78YPPjrL7746uuvvoTaz4695+A2zm4Z8+939bznz39ftmXPqfPnz5w+c+7kmbOnT58/u38G0eD6t//ImbV808mzV45dvGENhKAmmyDUGBPK/DB/J1pLM/DNk4kYWGZxw3Pl2T16/LH4+a88qa4YfiHiu//2BanwFxVEUniVd+SO3JH/Qsjk2r1BUCn8YTcw4SIq8OlwMo78g35QhiUjoWgiAploklbTNvitD/P+8vfl02fYZMKE3+a3yhxqllODSpfINlGgUoBRcjFPcDjUbK9BQKxxz3dpAQSFXj1AIcIoGIL2gPyETrUI0BNsMECWBF8iYpKgCbbfqAgYlX6D0qeXI5XqFD6DHDzB+G4hqQehFg4HI/ToBACdtzEUaNhvhPMA8uJ4ANgLbvAnUBXAlGdTdCMpCalgyAAksIKBABY516Dgm+Q8q5RpFdNtYoZVzLOIBAYRVyukacUUs5Rul3IcErZNxDYImCkJT7lsYWNOQWdBv0BOmSuryJVd4s4udxf0ERb35Xwy2HatQcIU82lMAb0DkFTAaGZSqkVMSkdDjYDOlPMkDVW1nHZewBUikDQNVIGdf9h2hWBBOLCEIT4U7ICvSH400udn8tOPDgKbncEQlEyJWIzNpNIpzXaDSi/lnzywfcnMCSsWzFixcNai2VOnTBw9dvSw7778aPTQz5bOm3Dtwn5626WbV/bv3b5g1qTBm1ZN5VCq/F4Dp6Pm8vHdvPa6uFen4TeeP7xeQLscdPIar+6cMf7dWZPeu3pmpUp0Scw+U391U9ONrTWXNpw6sOTi8Q0Ht80/sXfxpeNrT+xZdGrfopN7F58/svz0viWHts46uHXWoc2zzu9fAWfbtWHBivkTVi2cvGXN/K3rFu7bseb0sd03rp6itdcLhXSNSiTkMyRCjpTPEdLpvI52Pq1DxKQJmFQBiyYTsJVSgUoqlAt5PGYHn0UXMOlCBp3dTqE01otPnKa+PUhY8ZC1sNTdq9CXU2zLKcSpSAX9WLkV7W+8v/2rrz999+133n3vs8+++GHYD3NmzduyZdfZ05damhhiidmgdYVsAf3lGs6EWYo5CzUz5lMfeY3V+znmwy8wH3m+pfcT8qFjFfOWCpZuTIotcZmnUx8y2mIGW9pkyYAxW8FOm61piy1lsSYtNjAJix3V2pttMbMtYrWEHbaI2xHzupN+Txros9Of6fQhhvrcOF0JfQBSwceX7ryNpKF0NJr5OZLikEOCR7tuIemPAh63okX37634g/SEfSi4A3kUV/bC8aUp7GSB2hHRSiresKE1O99VWOnJBqYv8hZWtN/quE/GYgliVbE4xlVgKjiUOPFvQ/Cpf5K4CCHae4k93Uh6YedcAkkLztNcyK2ooB6e2CvuONY/6289e/QofmGwwBEk3nMslYacFfWYQIhM0r5oxMfAkX/Je65DZUF2hzeMbQIRshOLSLNgIRQDUsKLXDXujT/d/bvf3fOXHj3ugQNvC1zl7u6hrGDBrr/1+PuANpkh05UhFcjCJyTbwgnmTMUTSfCE5zILap4tywIkffiDcb50F/Dyref8zQtS4S8qPyLprWz6jtyRO/JfCWR1BJASuS4mm24kDcaisVQymoByJBOLxMKBMNS03Wb7D4O/v+/eP336yhuM2tqExxE0KQErcYElNYuYtA5UivPZAUzBTSIpuMlxnKTDjcM6UQkUscl2qDiApHalgERSsn0U4fInBn30UgDQgEkVMKqAQb16BFASSQMm5W0fgFGn+nanPyIpkChpB0wQXuI3igE0CQNXBDDFgQEQ8naDKImkTnU3kt6iUrhD2MUGJDXLBUTHPcsiZVilLLuEZxXzjVKuTsbSSjpMIrpDwrWLuXYBy82j+6+c5b7/lrqgxJ9d5s0udmYXufPK7Xm9FQUVvM8Gd96otTD4YjpPxGALAUnpLUJGC7MVkLSNUlstoDMEdM7lExdpTXQSSeFrkA1dUETFY0AYUHb8DyDp7VyRKOdQgiFcSsZht9XXXFdKBGGPjdFSs2H5vMUzJ6xeBDw6Ze6MSZPH/zBi6DdffPz25x+9/sWHry6dO66l9iy7vaq26uCGFVNqrhzwWYTXzuw+d3Bz/aVjvI5qAbW69cYxCbPGbxeGPRKjvKmj4ciaRcNGf/vCpRPLrep6PvUUvelQ49Xt189suHl+66m9S9DsW3Lx6OrGqt3nj6w+vH3e2UMrzx1edWDr3OO7lxzZsfDQjqWn9q7ds3nxxhWztqyet23dot1bVhzet6nq/JG2hmssWhOfTeEy2vhsqpBF41DaAEmlbCYYCZsh5dJlPIZcwBKzaTwahU9vEzABWNsZzS20xpbWhkZhQ4vjYg1r8FBpUaUtr9STW+LKRyr15Fa4siuVhQ/tePjp6V99O2/O0sXLN+zcdai6plGhUNvtbrcnanOmdNaETO9Wqx0uY6fL5I/ofJJNpxQr9ilW75Qu38JestlDFwdc0YA16dbFrNqIyRg2OYA1kwCjFlvG5shY7cCjBJIijyKJWhwxiz1qRiWjEYcj5nbGPM6Yz5MkoBOQNB0MIJgSm+gOBtJBfxfhToU6sbM+imt+piPhFPBoNAJUmohBYo4DFGEKh5gAQrAoyu2I8XMhfRFJ8R8zCgJoCCTFNlKMbl3RWAyKXd7mjbW5BdaSfnbUOVDsLezd8UChbP122EUiKRwAZ8DDkwliROV/ip2/OiFvkKBPdOPTEm8EiRNoBzkxE40jkmbO75yHa9zfnX+B5szANpkuk+5Myj77+7fvBUL8a+XaM42YlyaADmPwSqB6EEVdz+aVo3BB0b8UPkdXWSAA0D8cmYhj7ptKRBJJXMQZvhF8unAEx/GunPJlYQEIWD8zhYX59//Hv8Gp7rr7nvuzcvMLyosf/phttENaT6TCsXgULwynwu+Oq+/hzICYP50OtV3ZWXnfn3v2+LdPZ2whJ7yiypVf//f57xCkwl9U7nTc35E78i8Fkuhtxz8ISaW4C0sNrJuHoARLpTuDnbANOVk8FA35O4/sOtAnu+j1x5+5cviYU6VMRXxAilY5E3WIEo2jBJKi4ifs7EblSqhT6aed+LCLBFbYC3jq0vGI5lKBCxtHxS4wRGc9SaIkZZI2GAJAgT4RQMEN/iSSdpqASuU+A4TEXn6PTgxuvxENMKjPKPUa4ISkvyRoUYDpxPAS4E6PDttTwcA9gHGo+DYFx6GCWwIkFcBerx5HuLo0QkRSovveLhPaZAIrUKmcY5WxbDKuVcozybkmFVenYOqFdBOPYeKzvMyO4MVznHffEeYVOArK3Lh+fZEru9CRX84t68MY/EWwtsbKE8gYPDlbJGUBldKAREXMVnZbbTeS0mi0prZje47cvFht0lgTUWzkIKkUvlQsFo/HoawnK+HEp/sXHffdu+Gz/hxJsZxLJCORCJ/Hrr1x1WpQWTTSUwd3rJg7ZdGM8bMn/DBh5JB5MybNmjph9rTJw77+YtAHb3723qvDvvpw2byJNy4clHIb66uO0Bov1F05uGLOaJ24XcKsXzV33Kq5YxuuHo24lJ12qVVJ9dv4EY+E2XxqwdTBY7599cSeRVpRtYR5idV4tO3GnsvHV507uOzqiXWblo6eM/7Tuks7ZezrrdXHLhxZd2D7wkO7lhzds/zgjsWnDq69dhZoddPeTYt2b1i0Z/PSPVuWbV238Oi+zVxao1bObW+6waI2SnkMPq2DT6PyqR1iBk3CpPHaW4U0ioRJFdBaBdRWCMdqrWO21bXWXGVT2oU0HqWOQqvv0NFE8n3Hb770Kq+iL1Cpq1exNwdnKQWyShy5lY19H64dO6n5QjVToFJorDqj2+mJ2D1Rgz0sN4bEuk6xxqMyhVW6sFofshtCcVMipgvFtb6EoTNujnp1nRp9p96a1FuSZjRxoy1mc6aBRK22lM0BjpTVngRjc4Ads9qjVkTSsMUesrtibk/C64n73HG/N3kbQEOdmXCwi7DRIIainQoFgUFT0UgqFiU0iUaBTZFHI5EEYBAxdBi/P9j/FENvx5bbAhkC+hGjlYlWUeQx1AcF0Qy5JROPx7oyXYKNmxpzCq3FqHnAkl/qKepHu79Evm4HlMhJgC8EHYya2OyXihEnI058K4r+ioW8Q7DJBkbCiW+PJA14qQSS7piLqvLvyrlAt5FIilPCUqF0ysuv2VfwZ4DSP742aIITyDAWdNlNBqMxHEtE4+GIWzrhw5fgyAce/VBodsIZET5TuMIT2JlkPEau4IQ4nARQzaQicj7l6IH9Bw4ePnjw8IGDh0D2Hzh88MDho4d2TyQaXP90X/GExZv2HTp18lKdKxTB8QIxu0wmNVrsnbF4OBaLxCOxWCgW64yEXCJu41fvPX8PHPVvpccpsig8H1QYoPoLVwfpfuDfqhBY+EvKHSS9I3fkv0tuFz+kYPmEWQ8x9wn+M10xYt6lz++H7DAehvItxaEwnun/SNkDOVsWLzcKRQGTwW/RAAI61MCjQKUsXKKJaCi1yOioNUlKNUraDWIcYakTtRklHQSw4pJOt5EUO/QNgH0Sr17q0gIjAiCKwY0YigZoUvZTJCVGjsp8RiBReQC77OV+kxJ4FOkTjB7R02uQBszyTjNyqt8g8xuBXKUeJEuJDzbB0wTHYgDYBYFJWnWqgUqFxGhRoGSAVJEXwwPXEmfQSwFSbfCkSq5LJnQpxDaV0Ar8ir35XIuMY1ZyLWq+UcnViZg6NtXIoUXbGtnvvyvKyXcXVbpRuxB2aDrzS+QFZexPPvO3NrplYhmPI+eJ5RyRjM2XspliVoeE3S6gt4ADkFTEYjJbO3Zt2H5s7zE+U9jpC6eS5HwU/EKAF0nUIkPwQreQMPqPSEoKHnPri99yQLmTNJuMVEoLn0UzKMVttVUbl89bOWfyvIkjJwz/eux3X00aPWzW5HGzp04e8sVnH7zx2mfvvzn447dee+7RqaO/vXHhkF5M66g7d+7wppP71jReObpn/fylM0asWzjx4ontEkatVtjmt4hDboWQdl3Db5Sxbq5bNOaHr1/du2G6oP2cTlDNqDt449Tqhktb2q7vmT3mw09e77dhyThO2wWnQ2pS0nj06xzq1Utndpw6srHu6qGaS/uvnNh2av/aIztXHti8ePfGRZtXz9m2bkFD1WkZr13CbpPzqXIeVcJiyLlsPrWd3drEaWtiNdXzKS3CjjZuaz2zqY7eWENvrGa01PJprWImW0DjtjcwTh6+uGDGkulfD5v3yquXHn5cXTrQmV3pw2k6Be6cQkdOsbK4vP2FVwISrccd1Rk8elNAq/dJlB6xoVNiiyhsEaMlotMG9dqwxRCzGkNmbadB7TeZIw5H3GqKWIxgxy22lMkSt1uTDlvKjK2hSZstYQU2BRtX+4w6nAmXO+VEzfYxMA531OGOeLxxnw+QNEYgaRxgNBxE+oyEMtEw2hFA0lAaSDQUBDsJhmgWTcVRuT0OPo5GEpFwPBKJQx0GmPQ2if4DkhJx5J8I7iF2JjNdt5AUiAtXfUNQgnhIIKlk3db2XkWuwj7WvDJrXqmnsB/1/hLZup1QIqdicTgDRjY8G1iApBhFiaL6X173VyPkHYKNj068J3xduOgZ+nYj6bkdc7MQSbMv0KwYHGAS31IynfIkOoVfvT4ASPGBgkcvt4ky6cTxnYtHjx7L5fJ5PF7NmT3FODH/D099O88cxLWdU0mgUGzGTGKDNOA8oQiW6HRHjcSJMF4fmRhvgvwhtiFTCF47thgu9O9Fj1/gmoibhF1wI3Gnpv2N118ZM20RXBGuyoUfQi6fPvD0Y/3+fM/dd93z54+GzTEnUN8K8CjOI/gRSX/DQmDhLyl3kPSO3JF/KWTq+Ic0gvkrkXuhTWxirxSWH2ms0XcGM4lkIhSJ+oOr5i1+4J4/ffP+x5ymppjbGfU6bHKuVcFx6wU2NZM0ViXDLKebZHSDmKoXteuEbcAlenG7XkIxSjuMsg6Lku7AxULRuHQ8v1ncaQXEBPoUOzQCu5rv0ok8BonHIHXrxW6ARXRL0K0Xe41SLwGREB7J0iz3mWTgAzYZDAIQPoQNmwYJhAlYFGDA0WlVknsxgFEatCpDdjWeHClW4tQKwdy+BzIMhCfPALZbD3tROYBXKXGrZDa1xKYWOTVCm4pnUXAsSp5ZxTMoeToxS8fu8LEonuMHaKWF9qJSZ3a5O7vclVMGcKPIK+h45tnojeqIUG4UifUigUYoUfIkcq5AxmGJWTQJmybl0MG019WI2UwBnbV3884NKzY03GyyW1wJYoo0qo2MJ3Gcb3cB2f0lb9lY3t9yEz+3C1JCbnsC0UYjYaGAw+hoM+uUepng9MGdC6eOmT1u2Pghg0YPGTRz3KgfhgyeNHrErEkTxg77bsigz7765MOvPnn/2Uf6vfzUQ/Onjm66dobVfFVIrT5/aOOuVbO3LJmye92847tXNV4/zqPebLx2XEStZrdeab52XCNojQd0ViV909Lxwz59bv/G6VL6JSntLK1mF712H6vxyJKpX86bOPjM/jV7N80/d3ybQUGLBg18Zs31ywcP7V2za8v8/VsXHNu5/OzBtWcPrj++c8XGJVM2LJ22euHk5bMnnD28TStmqoU0Xke9mNUu5tB51BZaUy2toYbV3MBuaqTWVDdXXWq9eY3RWMdua5ZxmZSGmtMHj6xdvu6HMdPfevfzl597/b1X3h338ZenPhnSPPB5XeFDruwKe06BIxeR1FVQ0lFQ4rp8I6B1KBV2pcqp1/o0hrDYFBFYg1JbwGALGi1hiyVutsT0ppDWHFZaw0pnQuNM6G0Jky1ttaQt1rTNBiZltSWwa94WtRHGDlRqjdhtYTdApz8dCCQJk/IHEoFAPAC2PxHwxQK+eKcfkDQZJugzHE5Fw+loJAMmgg74lOlIBGE0Fk0CiRIDPDJANABNhEFl6ySSpsjByP8pSvxMSD+wgSGRJclNrLd2IQIR02TSqGMOkBT2SNduoz9Q6C8o92QXubJKAgW92x8slmzAVlJssCXaSAmWBc7C3uefXOA3IXCfcM/w5OgGK406VsEXXmsQMtTTu+Y9gGNJsy5TzRgcnxMfNZ0JZzKWs3vn/fGuHnf/7t5vJq6Ft7Zm2pe/69Gjd5+BA/r1L83NvhtbKO+fd6AmiBdBjRqozQAzYLCIr0VcmFSNksSVfxO4XmkYJ9vH4CcejePIKk88rr6wcxYg6b/l9D/aKIAKSCQUAqDNZCJG/vV//9O9Pe/+Y79+Awb269e3P/z2B8l/8L6ePXv86W9/f+LtL3lKI0SLOBkfsDTA5/jNfJ9/IRD9flm5g6R35I78DwiZ8WAm9COSQi6ErmQyGYtEUYFLNB7ydTZVXX/hoceerOh7bv+BuNMRtpscwGQqvlnOtCjoVhUDDC4Zr8Cl5AFJjVIwNMRQKRV95FSDtN0gaweHQ8v2mYUBizhgkQasUqBSt14ELGhVcoDtSCJ06YROnRAcsMtjELv04BB7jBKvCTHRZ0ZS9JkQLhFGjRK3AZkVHD6CU9FN8GjQpgLTaQEYlYNNboZsaqBMcITtWpdejABqkIKDBF+nFtX+AxMj7AL7moF9EUk9eolDLwAw9atlHgJJ7WoxIKlVy7WqOXYF1yzjGKRsnZhpYralWqqb3npFXlLqzi9xZJV7c3s7citN+eXM3n3pY0Yl2BwzR2QUSyxSoVEqUwukCh5fzuWIGHQJiy7nsrgdrQJaB6W+TiuRXzxxetGshedOnFfI1DjjnkDSSCROTrqH73brU0KJj7//ubwnPizxlX/iADqJRKIBv6+1uZ7N6PA5zBJ2+6p5U+dPGjV1xNdDP3vnm4/e/H7QB98P+uiH776eMGrY+OHDRn075IsP33/9uWdfeOyR15554vVnHxvz7WdHd67jtd3gNl+pOb3n3L61e9fPuXh0i0XFNMhpS2f/sG3l7OZrJx1qbsStNsloMmaNiFZ19fjGyUPfWjr9K07zYTnjlIR6Ws2tOrl74Zq5o6pO7ai+sP/UgfXnjm8XMOuPH9y4Z/vyDatnLpwxdOuqyWcPrjl3cPWZfWh2r5u9dfn0NQsnrZg1Zv2iqWf2b+FRbkpZzay2Gja1keiav9ZRX01rqKM3NjCbmuiNTezWVnpzy/njJ9evWDVm5Kjvv/p+9KiJ346c9NEXQ0YOGz1j2ryda3czD11q/WE2rfIpY0Ffaz4u+orLLGUV6Yr61Lz+QUqotej8OlPQbArqLXG1LaVwxBX2oNYW0FuCZnvcaI3qbSGtLaSxRrSOhMGZMtkzRkBSQrO9y5G2O1I4dckRdziiTkfE5Yq63TG3K+rxxAL+JKpqinTrq49E0uFIMhhK4LrzIcBQbAENo5twkE2h0W5dTqQWp9vqnJAYCaogRo7i5wayIcaMYl87ATk4zA5DEEKWmz8rPW/HIIhghOY4AkW7ffB6UKPB2eMQIQExM7LVO+gPFPgL4F0VeLKK/IWVbVmFoo3b4JypWASVwgNiIarBORLEUg63YudvRm6DOQg48F3Bi4jHQ+A6tWfFfffec889D1yj6XA/vmfASggHLyfgtQgeL3oAdvd5+mOTy33pyMY+xfl/vPeeP9x77z333vNAVt5X42fz7T68ANFbn0on8YXDSyPyYbKJGZAUx7PihyX+0ZA/EABiQGcmbbm8ezFc5f68PpeoIjhbHGISgaQ+M2/yNx8/+nD/f//rn++9994/wB8hf/rL3wY+8tjXo6fTtBa8bewYgy/UhToDyQcE+yeR4jcnEP1+WbmDpHfk/zkhyxWwb8ttz38qZJjbAj5kcQVuKDUgl4NN8A1DoReH4i6VjiUarl5/4bHHBxQUr5kzT83lJD0O4FEVp0MnotvVHJuKiSSq6DDKO4wyqklGBRg1SABJCQyVdICPXkoBt1lJc+o4wKNBuzRkB9oDcERlpQCgQKJWJdem5oEDjEMruIWkEOZHJAXQBAwleBTbQclNRFKkSWxeJWgVG029BnnArA7ZtGG7rtOi9hkVYIM7bNOBZ9CqIXZpvXq5Syfx6GVundStw9ECcCDhlqLOKaMiYFaiqik9nE3hMUtceqFbIXTIhDaVxKGR2jV8k4ZlUTNtEpZVxDGKWFo+NcBu8+7cxOvXT59b5smt8GSVeHMqLbmVwuJK4bffJegdDgHPKJUYFWKzUmySyzUiCYGkXCmbJWExhXQqu61FzKTTW5qcBmPTjZolcxbt27GPSqEH/GGCPIh590ls5sTJaN1fHJEUbCwLCSG/Ndik3PYhJY5dgkmHzVp785pcxHOa1Dcvnlw4dcySaWOmDP/imw9fHfTWC1+899rXH73z3eeffP/loKFfDh46+MvBH3705gsvvvDYY6889eRT/XsPLM5/+7nHNyyayay/JKJcrzmzZ9+GuXWXDig4DWcOrV+7cHzL9ZNOHdeqZFrkdBGzru7i/rpLe3jtFw9vmzf9h/dWzvnyxukVUtoZFfuyhnfj+qmtpw+sO39489Hda47u2XDj0pFt6xeuWzFz99bFuzfOObZr4eXj607vW35i5+LDW+Yf2jTvwIb5W5ZN27hw0vKZP2xaOPXIthWcpioho57SXEVtudF08zKl7gavo53XQeW00xqv1+7btnfS2ClDvx05/Psxa9dsuXGtsa2De6WWsm77vu2791MoLL3K4dT6EkoPd/RMdkk/S0GFJ6fEkwWYVWnO6cfq84Tj2BW/Oay2hkzWgN4a19u6DNaM3p7Q2UMGe9jsSJidcaMjZLCFLNaE3Z52OjNgbM6UxRV3oir7mM0VtzgTNlfC5Yp53RG/LxYMJMLEAFAw2J6ITImtkMRI0GQkkiAaPsl2UKA70o0zlmAvoRSDgFHAUEy9hE18c/Jrkx+csBGSyKY+EkkxULf9L4TYiYejA+dEARAh64InqsRNJnB9Uai5Yr+8ZO2eDojnBSWu3EJnXpGzoKIlu0i0cTscmUiEiawFzwL/cB6ihRHcxAV+k0LeOb5VqNmBo7X2yjeffvzxJ9+wFGZ8rnQ0nYoSDcmQl6bT0c79G5Z98snHg4dPYApkkMNePbP7q08//OLzQZ98+snSdbt9ya4I2exMfiH4wcOIM+GrgxcPPAqfAHcRO4mLowP8CCRNhTNpT/vN03CV70aOp8u18I3jiJhwRCyRDKVSYZ2CPnXM8E8//fSLz7/89NPPwfHdiLFtAkUkjeqosCKLEYi46K1HJKzfsJBc+AsKIil8qTtyR/7vFkhspH3bQXj/c/lpGLCROAlBnCEEHCSSYlHY3ZqCeVMiEk3H4jaDcdSXX//5nnu+/+gTVn1DyGKM2I0mKVfN61Dz2kxSmkXJMEopRmkbQKdRQhgx1SCmGcTtejEFbIOYohe3GSQUq5Lh0LA9Br7fJPIaBU4NACjHgSuFYqe5SyNyakUOtQCMS0swqL67L95vBDok+vfJ7ngTuHHSEhgf0Y8PIWEXhAxYlMCOeIhJGTJrkTuBQa1a5FGbLmLXg036kJudZjWgp0cnIxROSb06uU+v8AKbapFNA2ZVp0ntNyjBP2BSekwyp07gkPHsUj4gqV0jBYbWy2lWNdsqZNoEHIuQZaA2xlkt3DdeV+UUW/P6OLMqAjml/qwyc0Hf+v4DYw21SZXcqhSbNVKDSmxWy8xKuV4iVQtFCh5PxuXIuTyAURGDJmTQ2hvq7Hod4NTyBYs3rtl4veqmzeqKx1KdgXCc6MGDDwWf9Kdfk2gGw08JApu3HaSQm6QkEolYLCoRCmquXzGoJUal8MT+ravnT141e/yUoZ8N++zNYZ++OWLwB19/9Panb7/6yTuvf/7+u0M+//xrKELfeuetF156+fEnn+7fv39hQe/cXu8+/+SWZXOASmX0utrzB88d3LBj9cyV80Yzmy5AtUTQcb3l+nEx9UYkZIZ4sm7RuNpLu302/tUzmyYPf2PqqDeO7ZglZ1+2KFrF9GuNVw8f2rbs6O7VXMpNk4bPba++em7/qcObDu9ceHzPgvOHVx7ftfDQ5ll71k07uHEOUOmulTO2L526ZvaY5VOHr5877sK+jZS6cyJeM4/RyGqvE7E6Gm5c37V568I5838YNvabwSNmTl989sx1jdbjdCdc7qTDHdeZOkUqm8LksPkibk/U7oyHzPEEXX79oWd0BZXe/DJXXpkzp8KW21eeXdL8xgcxW8BoDhgcQaMjbbRlrNaMxZ4xuBIAnXZ73O5MWF0xuzPmdCSdzjQqDXWn3J64zRNyujqd7qDNG3b4Yj5/KhBIhILxSBg72XF8MC4i35WIdwFfEt8JwTSRAOKBD406FrB1/Ja+BbCJ3vkkRIYE6r2/haQQDbrjA5nGb9tgMGIg0qAD+ebWrv+mAICCjYdj8x15DFIzofEB54Yn4EYN9W2M51+zZhe68itcBZX2/D6tOWXiDTsh1sXikRTRPIoPRUItUUr/LDr+poRISmh14eKokO6wa50kOWA7+D7pNFQdI/hVCE/iEHj5GBSblJHqOzPpMPoAMBKja4nz4ushXjCeGt8zBoaTwEHYJ4JKoYgTkidN4ThyPDN8FlQ7mvRnMkF8rZkMYDISMYbugqwB7g9PkgzhceDGTQwIbrgJ5FHi5FC7QT/inOR3xjC/ZSG58BeUH5H0drl7R+7I/31CZCm385buzZ86/pVAgNtJ4z87AFPIMyChJlOxcDhgdxzYurUiO+e5fv3P793vkMn9Bo1DKTRLODYFT81t1fBbiDlMrWAIGO1GUqOIZhAhjBJ7KXphG9hWBR0NsYK8RUa3ydmo71PJdaqFbi3ApRxYECfdg9HgpPvuCfVmVciqCZpVqJSUmGxEzGeS4Wx64FGDFOc5Gbp1lAJiBi3qThOiJCBpEKjUootYdSGLNmLTR+2G2zaYmMMIeyFkwKAEBvVopD6d3A9ICm6tzK9XBs2a20jqgzAGKfbpq8VOpciiENsUQquCY5IzzHKWVcA2c5lGNjXIaddvX899+DFzVqkdkDSnwptV7M8uVeSVc6dMCvPpQbnErVdadFKjVm7SqkwqpVmhNMjkGpEYwBRsCYslYjCEDDogqUaCKkvXr1i9dMGSg/sOS8SKUDDmcQeiEVzBgOiWhe+F3xTkH6IB2LcdYEPeSIYBG745OEKhTiGPQ6M0G5RihYB2dM+GjUumr5ozdtYPgycO+XjysM8mD//i64/eeuelp9964cn3Xn1p8EcffDvos28+GTTo7fffeval5x9+/KVHHnu2f/+K7Aef7FO2YPIPrMZrSnbT+UMbV88bfWLXcqeG2XDlcMPlQ0puw7XTOzmUyyGntO3mUSW/JhbW6KQNdZd3TBvz3rcfP3764DIp8zqfcrn15vEzBzfUXz4cdii7Up5Oq7z15ulD25ZvWDZ2z+YpJ/ctOrhl5oFN0/etn7Z/3Yx9a6btXjl114qpWxdN2jB33Pal045tXnr+6GY29YaE13L84LZZU8d9+dknw4cMXTB/6bGjF7g8jduLGCpT+6RKj0zpEUucCqVPZ4loHCGJwSVRWGUqn1kbjirsvPlrhfmV1vwSc2GJLa/MkV9hzi9of+RxxfGLYXvIYA2ZHGmrLeME48hY3RmHK+W2xdz2OMCo2wlXSdq8CbcnEfQAgEZdgZDP2+n1dzpDIV8kSjZ8xgAocbIartWZSaGOdPKj3fpk8KXAC1mT3EV8bvzi4EgkUsR4YqhAIpLeSsEgZAlIboMNByJvkEz5E3M7wH8teAbi5HDtBAkquAWRLx6D20IVRYBLkTDAknjBIlavQl3RQEP+AH3JIzXF/QXb98NzAJICM+Nh2CcNTEasToonIQjoNyVE2un+OmARoElWBVI4zhPHgaZjqUg6HUniIswYjDgO6/rwFyOm06NnMpJKhCGbjSaSYaIeCScjsBDeKm4Bh8IPcRFwYvN0Ko3TywgvvDKeEx3ggnvCWJDOwMXDiRTqjIpC7o2nQebFTwc3moQYQ9wh2eiQwMgHnw9+iBuC7wKfEgcG4BUzuL40ZhfEvaP12xQCC39JudNxf0f+LxdIZt2u/yT/sIvcxHT5E7ntQwS5vfd2Pov5HLrJJtJUilJX/9Ljj/fOyVkwYaJOIIxaLR6NXC9kaPlUh5Kj4bdqBS0mabte1NKNpLdaSQFJjeIO2HVr3j2yKfCoRU4Dh15EMUnoDiWqBXVphE41Kn7y6nFyPamalNROSqp5CpiUQJlBi4rUP9pplhOKnJQB1P1EGiVg6629qrANKJNEUnAAy2rDVj2Cqc0Yc5ii9m4bHU4TgaSagBG4U+XTKwmjArdHC3ys9BvUuMuo8uvVXkRSbKkN6OQetdQiF5ilXKucAzxqENMdEqGRz7awO2L0VvqnH7FzitwFfe05ZYRi/BJ7UWV7aUW4pipglDlVYrtabtHKrQa1Sa80qZVWtcqiUgOV6iVynVgmpDOlbLaEzeR0UGQ8roDG2Ld917yZcxcvWHrtarXd5sa2sXg63q32vPs7krhJuknHbYFckfQEGwRCgoDD43EJuEy5iAc3I2a2nju8Y9e6+RsXT1k+fQRQ6bQRg8Z9+/FXH7z6wWvPvPPSU2+//OyHb7765UfvD/ls0JcffPzJG++99+Ibzw187Mk+/fsXFGb/+U+PlhdtXjZPTG0QtF27eWYnGMr1Y/vWzZFx6y1q5poFYw/vWBR0ijXiJnbbBbWoQcarVvCrW+sOL57z3Q/fvXlsD1BpNbv14s1zey4d3arltyRD5k6r7NrxHduWT1+3aNS2tWOP7Z53cNuMw1tmHNgw7cC6abtXTNi5dMKu5ZN2L5+ya/mUA2vmHFg7d+eaWScOrD9xcOPU8d+PGPrV3l076VSmUm1yuKNmZ1yh8/GkTr7cw5e5hXK3TO1XaoIKdUCp82r0Pr3WpzeFLZZk1JOOtUvayx/TF/UxFZXY80rtWUWewmJuTm7rR19GtXa7pdPiSrvsGY8j7XPDm8x4vBm/M+lxJryuVMCb9vrT9kDSHUh2+hOBUNwfiRNtovFQLA4UkkTV8wTqwUcj8IL4OqQDPxH6Yu82Om75YwByk0BS4AqoQiJdwHlufVP82nDoLSEPgJMQLImQ023I85AB/pWQ+8CG47GZE3VAYfZANrEiuGAkSgO8QHxMxsJ2JqNu0BfNT77CeOrN1idfbh4xxiVTppJxnC0OxyHf4KmIOEte+7+6+q9ciLdKPD+8DHy1yNfwD4kynkCYw/cMNgRC5kvFiZcG/2TPBrxFCAivEraiiOsQFN8rviWiLRsbPokf/FgEpOIe4gwYb5BQ4YeszIAgS+IPmgQYjBxJuBlU54Tt6kQ7KrZmp4FWMfbhafEGwYEQDFEKbiSeAZjG2gtUHDDAb/wbgRBY+EvKHSS9I//PCRnlyZj/0/gP2Ve365bc9iEdZGBwEwIOYhcUF1iCQDU+ZjcYZowbn/f3vw8fNKj+7LlOiyVsMfq1gKQ0FafVImPohRRAUuBRMEZJG8KoFDCUapLSTRLUk0+oyu82ZhmVdKB2UlxBnkPqtCc15JNqnkgqBQf4kGs4wSaAJoGkasDNTrMyZAXoVIWs4KMBH9JGY1IGjLBXQyApICbQpIa0g8imWgJJLVG7KeYwE7Yp7rSErQbYGzTryTAQniRRwqFya+QerQLcEKDTovWbVV6D1KsWu5Qiq1xgkfNscq5dzrJI2FaxUMdle2Rc/cZ1jH4PaQsr7dkVrpxiZ3ahq7CSk1ugmjY5wmw1qQVGhdAkl9i0GrtBa9IpLFqlTaOyqjUmhcooU+nEcimLI+VwgEpFLAafTpOyua11DTu37Jg5bfbSJStpVBaUUOFQLBzuboa5/RHBQRIKev0nIQOAjUUYIW6Xg0ppUYh5ToNawmq9emrvxcNb9q2ft2XJpOXTh80e/eWowe988c7zn739wmfvvPLhGy+89cpT77/20uAP3vvqo4+/fP/TD19++9Hy/pU5xY+UVBbf/0DuX//04iP9V82e0nT5aMf1Yw3n954/sPbAhjnN147wO64e37P8+J5l7PaL9NazNy/vpreds2hpbis/FFDKhfULZg79dtCL29fOFFCvGiSUG6d31l84YBK3/3/svQdgFEeW+I1393+7e7fZ60AGkcEGB5LJOedggwkOOGOMMTYGY4JJJmeRhBAICZBAoJyzJuccemJPzjOaHKXvVTfIvrvdu9vv7MW7p6dSTXV1dXd1d/XrX79KWl595tGd6fs/O3Pgo/PHPso6v+3q6S1Zp7deO7k188TWK4c2pX/z4aX9n2Qe3npp/6eX9m+5enhb5omdl0/sOnf064LbV7VqzOVw6HQmld4uVllFmEOMeeS6gEQbxIxRnTWG6QNqXUiHh3GD36BvhVJgMEV05qjVEI6KjNrt33J7Drb0gfuIpoF1d+9j6dWXP+gF7YXsUBDNruR1plrdMb830epLtfrafN6Ujxg3NBKAG9TmDaXA+UPJYCQVAhwAMHhIHYhWSKaAe0XcOhC4IchHQEA22iQcsYhWEPeavIMIPOBGP0JS9LiCEAFI8PDzgxAygDiQ8DtcguBWeP5T8A9aAGkCUAeE8iBjkJBbE2WMsOHG21HeUS01MA3aJxwJzgTNnw75icFKm4hvqqhzVDQYyyu9SjkkSCbikBTUSjs6Vdgx7A4iIAR/5NHRcdERUYjMCVpEART8CcnDLBENYckrCReA+Ec3Ck4fyC6cAMJDDEncZFgJawAEY7G2GMGZgIvoGsINJJAU4lBvRTThZ1sEJUiirl/oF9X+k3tAPrrYxGpkq0aEGkfVWA+RlPi8QfcCVb2jtSgPaGBT4gDRVDQMS5DLeBIOgcaYJkgY/iAtxD9E0lQqnGoPAsLCMaGcwn1Cfz+pG/C3CyrUj1U6kbRT/m/IXyrmSI0QPryfQJuAyiFfZuRaEFiME2NaohWQ5lFieLEhvUe8LyGQiiZBL0VC4UunTg/q2fPFAQMuHz3qMeijdqtVKnQqRQYpUytoMcnoWlETxq3WiRqAR3FJi1FGNT2cRJRpUaDZm8wKBpAoCaPgowRyml3NcaGZ5flWpcCGiewYMWkTmsseVdaTVAo82oGqXlxBoCeiUiDOsA05CJAubNNBPLKPGtUhiy5s1QfN2oDpIYySPrAmECeQaNxpIXkU8DRiMwCSBs0IRkkfHEGipHFU49WrnGo5OFhECSw6rxFDg6cq+HaFwIKJrJjQroQwzyrjG0R8DZ/tV4lUmz6R/KG7s8cgd/cBru59HD36Gnv3q31uqC3vWkIr0kvYuEyqk8txNWbF1Tat0goOkFSjMavUgKS4TK0VS1UisYTN4lCaKLU1Sr7QpNY1VNXt33tw/bq3r1y+ZrM6fd6Az+sniATdYfQWeTTkJHlnvy9kGfi+Dwkhmdvtam6oBSR1mbRKPrUw52JB1qmsU7suH/7i3DefHNr23pZ3VqxbMn31wmmrFs1cMmfi3Glj50wet2jGtGVz5q2Yu3DhtDkzX5k2YcSYUYOHj+g3aEivnr3++LthPZ7Z+varFbfOKxnldQUZV0/s2PHRq40l1ywqat61wxlndzZV35SLatXyRr9bFomYJMJamaBWq6SePvL50jkj9325Qcook9JKa/IvVdw8W3r9ZN75/fkX9p85CEj64ZVTm9OPfJR1+rPss9tyzu3IOvH5pf0bMw5+ev3YtowDn13Ys+nKwa33rhypvX/t1tVTGeeONtRW6LRaLW6R6SxSrVNh8OOulM6RUpjiSmPUYI1b7DGTI26wxQ3WiAkNLxrUW+Naa0Kn90fNrc6ShuoR4y09hni6DkDW7m59PT37S3/ztGLr3liizWGL+dzJVm/U3xpv9Sf9wRS4QDiFahciyUQ0FY4lw7FUBHxiZHl04REYoHuAarzhBqC7ADeEFFiEewnLsAYYL0bUnxImq+8lQrcT7QA9y4hGSRspIWSAWPswGQQJHxET4aNjP1okV3Wk/EtCrEQ7Q3AClAxZQhyDDvBoFUQQ6wiIiUTIxAR0wiFiqWiUmBMf0hI/D5H0f3b0n6KQGSbPDnx07qRPnDFq2RBB1AmLcDOQLZJo7AAQD5cnStxN9JGBLJroEiJTOcJJdD3RGmTrTCXQ0ASIWSGK4FC0BXhEENWnA5LCOkBY2A0xKDE6HOTiUXLEp1E04yvsHHIJCh8yhvaCFogcoc3boIA+JF0iL2ifMdSslODlhydK+v/IQnLhY5T/P0hKbkJs3imd8p10lI2ftpBqA9QKqBakTtBrDmkZ0EHopYVam6Eo0GHJWDwWiQJvAoPG0cw/xCstGo2Gg2Gk4mIpeHkmQvF4OB7xBURMzhsrX31/zet7tnzCaayJeSyAXw6l0Cxh6kUUXES1KpgGGRXj1mqFDai1qBhVzT+cqEkOSIpmcjKj2ZtoBhnFJKcYZC2QzAxIqkIzdloUXItCYFOKHSqpTS0GR05zj8ylWunDKe/VBJLqUd09UGnQAkiK+c1KvwlV3JM8GnMaIICw1aiOOYwRG456NZnB6UMWPGjWhSz6sBUHDE24rEm3NeZASAqrgEoBSQFDWw1qv5HEVi2QKDiyNp+ovle6tQpIgNoAmDROXGHXSOxKoU0hREgKASXfJudbpQKLUGDns71NVdiadeYne/u7D3R172vr2tPRbzD3qR7Yl1/EVTy3mGaW8c2YUqeUKxQiM+wc19gQj6pNGo1BqcblKoNcA2Cql8mlXDaPRqE31POodKVIIuWLM69cfe/dDzd9vOVufqHD5g4FYl53IBiIxoF7IjGfrxVuJbq58BJCbx2ycMDrBglRJFAUWTbAhwLgtDs5DJpKJrbqMQWfUlN08971E/lXv71+9quLhz89vuujPZ++8cmbSzesmPPq/KkrFkxdvWTW0jlT50waP/2VMTPHTVg+d8HC6XNnjps68cUx4154eWjftEE9enT/3e+e7/H0x68vKblxXtpS1lh4fefGVfdvHLOpqQXZxzLO7eQyitxumVBQpdcycT2bzSixW0ShkNGopp0/vn3VwldO7N4oo5XgvDp2+U16SVblzVP5F/ddO/vFxdMfp5/YmH70w6tnPs06t/X25Z35V/Zkn9529ciWywc3ZxzcknV42+3Tu3PO7rt2el/O5RMHdm7dte3TvFu5KrXe5gqYnCG9PYI74lp7HDNHNdaY0Rqz2KOApEbUBT7h8CTt3pTJkzK7U7gl7DJ441a/ev9p4ZP9vL2HockOuvbz9Rho/kMv2RsbA8CwnkTAkwz5k2iQpnACdQWMpMLRZCSWIG1Y8IcYk7A5IQ54+JiiewP4QN4OwiduFQo+BEeUvP0hkgLpkCkfJfv/Ial2BIawOfIJ+ygoChSAECoMqF0HMcQT0VgAfhDrEKtIH0WinECWIP+IvyAS7QV9+qLURDSRCLVWBEwGHookAM8QHqHDwkoEPygTsIBOLYXICxx5wvCL8gBZQfuFRSJLoH8JOyry/wuBTJL+jy/EFUFZfoSkSJAPJwQ3Ct0tyAhag9KgSwPUh84dVDBqcwtJ4+3oBwJwteBhRXcZnSoIXGbYQRzOltwpeW2IILoyaG/kLAMQB9uixJCS2BdxBR8twg7h8qI7guLg6GTGYLdJomyhVMl2NIwX7AjZWSEZaoKMTgpuDXnRYV8oG+j/H1nIEvIYpRNJO+UHk46y8RMSpGMIn9Q2yAdtBEovhlqjt8GbEDmkydB3dAK9DuOpGOoJkQzH4hFw8TgQKvzDL/igrWJRNOpyIhSLBEJeq8ekxmUcEbeF8SA759blS2aVzCDlOrSigFVhkKL+SQZRi5bXoBc0GaXIIGqQUAFGO5xBSiUdgKlJQTdhDDNGBxg1yltwaaNR1mzH6E4Vy4qx0WycCoEDkzrUMptW6sDlDh2ykvpQXyWFUyPxaGUejbRVr/DpkZW01YBmaQqYFX6zzG+SB8zKoAWcKurQhW1aBKxmbdRuIKykZLNRFCbtpsCpRDW9CZgV4iEMftxpSnmskKDVgBqekq1OAybwkYNIouu9ApwPx9AirgQkdeJym0ZuVcltmMyiFJoUHLOMZ5EKLRxOm1ioOXKgoWdfb68h3q79XajHfU99n4GM4eMs165HDUqrjGORCyxauU4jlSv4gKQevd6hx806nUmrN6g0BpXWpNLqpAq1WIaJxHK+gMdg8hhsAZMjF4lbGptOHj+5bs36rVu21VQ2+NzBOJoEOxXyxwBMQ6EIlIdINAL3E+4+lAn0NiMEigpwAhkgjKnoYyUSilhMFj6bY9BgRo2MS6+pKc0uvXe+7O7pvGv7Mk5uPbv/48M73tm1ae2n65duWD5v3dLZry+ZtXjGpNkTxkx/ZdTUMaMXTp+2Yt6CuZOnjxw6fEiffkPSBrw09PkhfdJ6/O4P/X7/h9dmTC3MvKhi1t69fPTe1cP5mYeO7HmPRcmXiKoqq7O5/GqXG3M5ZeGArtWLCbiVjdW5cmFNftbxlTNf3LRmtqA2z8SvVlILmwovF2Qdyr3y9ZXzWy6d/eTS6Y/PHf8g/cRH6cc2Xjv/eV7mntuXd185uuX8vk3XjmzLPb0n48hXZ/d9mXn64LG9277a8vG33+y+lZvL44ncvognmNBbWtXmVoMzanLHzfaYzRmzexGMutxtDlfc7onb3DGrK2q2xa2WSNSXtBc30kfNwLsPdKM2GP09XYd4uz1f262f4koGPHOh1ng00BYNtYXDaDymZDiFOrCQVEZ8A5DyvUeWCP2P5G9L/V8LqcbARw5BB+wX6C8BNAJ4FCOUSDuy0RJggtAYNiByDn+kjzQK4jAURP4jVkKICvGPoom9IXR9tIrcGJaBy9GB4C+FugClSOYmNka2QYKNyP7rkBh+iS3BEUiKNPFfFeLUHreiJjL6MPxQYPH7cY8uGLiHuUWL3/8lefw/nQtafBQJOyEFpSRXfe8QjxaJ1MgjIsikSB4tEvLo9zuBmI79/5MIXITHKwhJ0ZP0twi5CbF5p3TKd9JRNn56QrwuHgq8QeJEw6MYgZrwLkTKHGLR9IGoXTsodDRAHbAqBKKALJEY6m8ZjSRRW7R4NBL2eT24CmM1t1QUFGVfunpy/7cn9x+quHvXqcVirTa3Qe7Q8vxmsU5cp5c0GMQtWkGTXoiQ1KJkWhRMAND/gKQ46ndPNSnpRoxhUQGV0owKCi5tsGE0l5bj1HDsatRh36IUONUyr0HtxJUOg9xlVLgMCqdORk4l6gU8RTwqB0IlraQevbTVKAtYZCErFrapQlY0W33Iqo7YdRE76kEPfEn0rAcARfTZ0bO+IwAOYDThMifdlpTXBj6sgq3IDUn/+73sUTd8rRzYFC3qlS5AUiOAKebQqO1qpRkTGuRsQHaTWGgRcFN8jnn3bu6zPV09Bvqe6e/tlmbv2UfwdA/szY3tMrlDzreoxDZMBEiq10g0SqFZo3ToNDYDbtTpLHrcqjfoMZVFqyORVCdXqABcRWIBiy1gczkMhpAnKC0u2bL5szWr1u79ej+tmRHwBRORpN8XQR0WkgBGRF/uFGEWhzJCjCNDshEyaBECdxx4KR5LBFqDeq2ezWBacJ1eJW2qLy4vvFb24FJZwemCnG9R3/ZTX5w/uPnojg92bVz/6frl761a/NbKBasXzVo6e8r8qeNnjB8DVLpk9pzl8xZMGTPu5aHDR70w8pWRY4f1HzysV7+Bf3629+9+t2Ti+IsHd9LLbnPr7t2/cfzEvo0tdTcvpO/89shnGpwVjdnVKppC3CAW1NJbHjzIS39w+6yQVpJz/ps1c0dvem1Gfd55Pa9C0HSHUZNddvfU9UvbM9K3Xj6/5dThd48feOvEwXcunPwYIu9k7rt1cU/miR3n932aeezr6ye/ufTt7otH9pw/vOfInq9OHj6wf++e0yfPANt7/QFPIKIxeWy+mNOftLlibm/S40ddkbyuNrcraXNGbM6Q1Rm029Hcnn57oC3QLt9xgPtMd0evNGe3Ad5nh3i6Pcd9qqf+5MlkNBZCE8ejyRfhky8GMIq6rPwFJH3sAnBC+gSlEFa47yFpHMEIqAlkNgN9RzAmJIEtYD3xi+gFfPSZA0GiWBHoiDQRiaSwREQjJEWwif7QVqB0CBRDcEpUWKNwFA181E4uoV1A4Y0jKylEkPtGlrxHxkMi0/8lWsCGpP93E/JyfJc5lM+H/n8n/33ahyDZ4T0MEEEi/DAK/ZIRjxa/CzyS763pyPb/KSEKyOOU75D0v9UIHQnITYjNO6VTvpOOsvGTers8ko4sIRNDErUDRW9BUiAWCARek0T9YRuAaozs9ppIBoOBCBoLMRQJB71Om1Iq4dBbivJzL585cfzg3nPHD185fTrn8pWKgntSFiPsMLm0UpUAtRO1q5nAo0ZZsxVD89STjUTJ1qJo/FGCR0kSJZ1JTreomFYVy6HjOnQci4pukLYAjLr1AqeW69TynVqxAzUhlbuA9ixqh1HhMMntuNyulzlxuVOPwNSpe9gNH7LhM4m9e0AAAP/0SURBVJCd6+UBizxiV4dtqBIfkNRvUgKPJtwmYE3SwBm1ozr6uNMUsSFDKWEiRQEyDDya8ljbgEc9VsJiaiCBNWTWosFKLbqAGZlIO3jUpZWRVEoiqcuoBIZ269QOlcKMCfRyllHCwYVsu1IcqCoTzlus7tnf1WOA7+l+gW4DnD3SWL3SxB99kpIKzXKeTSOFvVl1SpNaZtbIrBrMqlObtBqLgTSUasEZVCpcodTLFUZMpZJKMalEJuAL2Wwxn6eQShvr6g8fOrLmtTXjRk94bdnq+qrGUABuJZpgEIDB6/UGggF4sUMJQA7xwsPS+30rKZJIAnAWU6jZDJbDYtIqpY21RWUPruXdPJ5/83D+jQMPco7kZezLOL7t1O5NR778cPemt7a8/dqHa5e/vWrx+hXzX1swa/GMqVNGj5w0atSC6TNWzF+0aNbcSWMnjHlh5MjnXxz93IujBg3r9cc/PfvrX84b99KVY3soZbn85vtleecz03e9vX5mRsaBUNjCF9YW3r8iYFdaDXyPQ0ppuJt18YBe3uI3iypunftw5bT1C0bfzTggpT/QCCqZDTn3cw7nZO7Jzvj60qnN5458eP7YxvTjn1w8seVG+q4H14/nXzmSvn/bhYNf3ThzMPP4/jP7d547tDv92Lfnjx85sn/f51s+271nX2V1o9vXGogk3cGEqzXu9SW97oTbm3B7Eh5XwotspVG7O+TwhtyuuM+bDHhCbdEUd//h+r79bH37u7r19zw9wNtjqKpbf97y11qVKvjii6LPO4RW8WQyHAcoRa1lyGtOCskB34/5ewp5XCAX0kcOAkSWUNUuMCMUEnIRsBDVI0Mk/KPvWIgGhzQgSgCLoFRgd4hzIA7VSBNrHnInEUQLxPJD2iR2D7smd0JAKCRDFAuREIMQF9XqJGJERT7BtZAkiaykaGfw/5D6/guBfZP+3+Eik4dAGSP8h5lDl4T8RxEoQASR3+E9jHmU9mFcx++jKPRDBsh0D1M83IwIP4xCvyiiY19o6buFh/7DCLIAENz/uIriYxG4Jo9XOivuO+UHk46y8dMRQg2CDzqFNHqhpw7pbUJ9ozcG8T4hYAQljifaIrFEFA2rjgalS6I6+lCrx6mVCTktDeX3bl8+efjkga/Tj+6/eOpgfs6VxqpCHr1BwWdqRDy9lO/QSj24zG0QWjC6XtxoU9EBSS1KhlPLc2i4j3ovoSHxSRhFrUgVDOQrGTYV2wHoqeO59Hy7hmtVMY1yqk3FgUWHhufQClxoDk+ZHZGZ1GaQmXCR1SCx4RKHUe4wyG06iVUtsmnELhx1dUJgqkMD5qMqe4uMMJGqghZkJQUkjTrwuAvVxRNNSLUxhynptgF6fp9ESTAFTm3zWBGSeqxJlzlsI4DVYQjbceBRgFE0qL4JiFNBjpxPBpwaYhR9XOkyIDuuW485NAo7JgckxRVsQFKzlOdSi53Xrjb/uac9bZi9a5rr2X6uZ9Msz/YWTprouJfjk7J1Ug66ngbMrFMa1UDemE2rsqgxk1pj1uutOG7UaEgkJZxaK5dr5HJMIpELhWIul0OjycVihURaV1238f2Nzzz19G/+9bcL5iyqKKoMh8KRYCweRU0xYtFIPB5FhYEsJYRehsUOJEVGPNRoIxUMhDGlWsgTuuxOlVxcW/Gg8O7V7MzDV9N3Xb+4qyD7yP0bh2+e333h223p+z8/uWvznk83bHxjxRsr5q5bMnvt8vnrVyxaPHPahJEvTho9asW8BWuXvzZn2qzxI8dOHTdp9PMvDe07YET/Qc+l9X6xf+/po5/btWVDXfENGauiqijjxLefVpdlycTNJ45vKynMCPk0Zi2H3vygsuiakF0RC9uNcgrGqmguvvbOisnLpw/POvu1kleuldQyG27XFl++l3044+znF09uOXPoo1MHPrpy6ousc7uz0w/eunQ078rpnPMn7mWcq867UZF3o/zOzcqC/NL8O/dv37qTk5txOePkqbNFJRUmiz0UjfuD8UBrwuuIOpxhlyfqRb3mk77WpCcQ9Qai4UAyEkxFA6iVrl0g5M6Zb3qquwe+NHoMdHft5+w9tPm3T5mLi+GCwpMF1xRIP9GWDKQSEVRNgd755MMJ/k9BOrQZ+n3IlEQVOgJDUBlETlFXG6LWnWRGlBCUzENIRakQYMKpERsiZYNKFEIdFHho00QLRGJi52i7hzsjEiBrKrkSmWaJPcIRkNE0jvrsP4yBLVE9D7k74gcO8l+9oDtO8O8mHQf9B5KObP+fEvLcH6N0Immn/GDSUTZ+OkJqaOJVkSQ+f9Ei6RHmDMIH1Q76nug/AOo9HEaDfsTCUZ/TbVSpOC1N5Xm3rp87fuHwN5eO7rt1+VRFfhaztlDArBBxa+TCFhzjOnC524i1WrUmOdeNo2mWDAqqRUk3KyhGaYtZQberOUCcuJQCjsRQsxyNfm9VEl2aiAAwq0vLd2p4gKGIU+V0nZhikAGYMk1Krl0nhqNYtRKDUqhXCNRytkrB1GBsTE7H5AylhK5Vck1aMa7kW7Riq1qMpvfUyVuNAKByv0UWQG1JFYCkYas6bNNE7PqoHREnae+MOpCVFLiTMJQSFlAAU5s+huKRiZR0ECaRFHg0ZNMHLNpWkxqcz6hy6uR2NH+91KWTA7+TYRJJ7XqZVS21KqUWpdSMCeFcjDKOVcINYELvtWuip/t6ew5ydU9zdu/v6jHQ8KeeiuXLkiYhJmzC4WLqlV6TxqLHTFq5E8fsOpVJqTADkup0DpPJZjBY9HoAU1ylAjbFpFJAUq1CAUjKYzAkPB6DQmW0UFUyjNZEPbBr75iXRv3h97+fO31OdVl1OBBCY3ADDiHkjJLl5GHpIMId1h0ETEhSwK5anR6o1O8LcBjUm1mXcrLOXb1w8Mq5Pdcu7Llxcc+tK/vzMr/NuXDg2ondl77dcWzXpm0frX3v9YVvLp/zxvL577y+/I2VixdMnzp93Nj506euXLh42cLF82fOnTFp6tiXxrw09IVXXhw9atjzg3p2S3vmD9PHPr/5vVeL7lxsqb1TU3KttODSt/s+2rX9batJEGnVldy9nHvtOK3+XtCDGTV8XvMDXNQQa1VjvKrP31kyf/LQE3s/YjbeVQhredSiwtxT2Zf3Xjv/Vcap7Vnndt66cqAg62TZ7YymknwRtV5Cb8bYNLtSgobuMun8NnOrw4YrFU6z2WN31tbUXsvMqq6p1xuMHm8g4I0GPXGvJ+prjQeDqYAvFfC3hSLJIFB9BPUegYcoGUJT7Kg2fGT5XXdnj36u7v1cXfsEug+U/7G7s7gUPYExNO0SmsooEQ0l0UhI5IcAuvQ/GenQZsQvspIiGIRMQjYJ4ISVREGJP0RShKKQAn7RkOkdnIl+iGiCKYnTRP+oOShaSfAp4lW0W2INBJBDlEmwKbkNMCy6uiiE/gkkRZEQfpiYUHGPUnci6Q8hHdn+PyXkuT9G6UTSTvnBpKNs/HSE1PLonUdo/ocRhA5HrxHwia6VqHFpPNGOetYnw+Gwx+XRKrC60pKMUycvHfn2yuH91099W5GbQSvN4zUUqVg1emGjQUWz4GyDhm3RCRxGmUklsGnFQJARl9ZnkmC8WiBRnahRwa5WCerVwgbS6aUtJkBVjGHBmBYV06ZhW9UsVF+vZrn0AoeGZ1GwTDKmQcbApTSM16QSUrViuk7ONqqEJo3IgAm1cq5SxJCKaAJ+I4dV09RcXF9XUFF+m0GvkEnoBq3QqBFaNWI7MUap34QFrEpAUh+ayF4G4YhDE3ZoQ6gtKR5xGCOEvROQNOo0x92WmMsEDhaBOBGSOo1xtznhsSSBRz2WhBvSmKNOI2xCUqnfrHmIpFqZQy0hSRQcBMAhPAWM1kmMmNCoEJkIJDXCuSh5TgknLuJaDn6rfLKXB6ilR1/7s309PYcankwTL1ke1PNkohajhOvUKjxGjVOvtmkUDr3SplcZNUCfAKl6cC6LBdjUiuPAo3oM0ymVwKMQUIhEHBpNJhDw6CwOjSHm8jUypVoiv3fz9kfvvDt0wODZU2dUlZS1en3hQDAWQXPIpB4BKPjxeBx8EOBQIgIEgWkkkjAarTqNwefx11ZWHtz39bFvd106dzD32slrF/dfOL4t88zuu5lHi2+cuXPp8JUjO88e+Pzbrzbu3PzG5g2vvrt60ZuvLVyzbN6qxXMXz5w+c+L4uVOnrVy8dCGqvh8/fsyEsS+Pf/G5l54fPOzl54eNe2n4C4P7jHq+787P3snNOMqlFtPr7mZfOvjNtg3UunwurST7ymExp8rn0RgUFD6l0KJixH0au56lFtao+dWHd723cOrQb756t6nmDp9RXl10rb7kWlP5dWrVzebyG3VF1/hNpRYlL+KyhG0WD47bdBq9WKQS8DCxUCMT61VKp9nkd9hCXk88GrGYjHQatam5Edcb/J5Q1J+IhlPBUDwaawsF2sJBNEhkDLVtTKDJ5olJM+HCid7aqP9dT1efQZZuve3d+gR6DsT+0BW/dCUBwAo0lYJtiOmY4NED+d7FRw/tT0A6tBnxSyApoS8gi4j9yGwi1UJ2dkLrvoekUbLDUrKNrFsnh1VHfZXQ+aGTJJEUEj/aFfpBJlFikWgEQKxEC498WAc+OmYbGkETbU9eLiKWFLQhUXOP/L8uKOXfV1F3HPQfSDqy/X9KyHN/jNKJpJ3yg0lH2Xjs0vFuQ/yZRIPLoFoz9OKDRaLCDTFoinh9JFKxRCoaTcWiPpdTq1ZTKZR7t++cO3bs8K6dF48eupdxoepWFrvqPkatMglbzOJmq6zFo2WZ1FRcQ7UaOA6TyKjmWdRCi1rg0kucOpFTJ7RiLAmtnF6dB44Gft1dPqVYzq3GZRRAUvCBSq0all3LsRNU6tBy3EahDeMaJHSjlGGWc3ApS8FpUgqpuJKnkbEBQzEJS6vgqSRsCZ/CZdc3NRWVld+6k3f5cubxo8d3nrtw4EbOeZmUDrSqlrGcerlJxnWoRX5AUqvca5J5TVJA0rBDE7JrQjYtMGXEiZAUXNRpijjNCEYJBgUXcSJUhRiSQRGqApt6LamAM+mzITz1WiGSpFISSUkMtamAhhGYIh8i9VKLFpBUYFAKjJjEpBQapEy9jB3AxIGKysqXxhp7DvR072vr3tvVvb+1x2Bxz8HyzZu9Go4G41iUQqta6jJq3QadQ6NE3fb1mEGjshkNQKIGtdppNmvkcvBJMAUYlQuFEI9JJGIuV8rnizl8Lp3JbqGxW6giJkctlktY7DNHjs2ZOn35wsUP8u76fa0+tycUCKXQWArABAg9YzFiLnzCfkq+7aE0wbdKJBK3mB0GvcVhc9dWVX22+eOPP9hw9dLx8sIbOZnHL5z8+tKJndfO7H1w7WRR9rlb6d9mnfnmwpEvj+3atOezDVveee2d1QtXLZqxdPaUtcsXvbpg7vTx4xbPmrNw5uyZU6ZNmTRt2uRZ48dOem7Y82NGvjxt0sRxI0e88tKwOVNGfb5xfendDHpNPq+58M6Vw4e+en/X52+ln/hKK20RMMtbKnNazcKoT+WxCFn1dwA6PUauUd54+uAnH7+3LOPCQS6tXCOneq0Sv12iFdZJmRW4jB6zw/WUamSS5qLi9IOHd2/6ZN28uYsmjJv/yphXZ057a/mSb7/ace9GFpfSbDMbYuFAwOdWK2UapcJutseC8VS8PRSKwXMTjbbFo4BoJKUBx0fakrEIIGoyJTt0StBriLn3QHuPvs6e/Vxde1v6Dnrw4mi3SAzXMwGJUUPMFGHdg2cSPZjEdX7EVo9bOrQZqc8Q4qFcErZPNO4Syilx3qg6HhIQVkz0bYsgFU3PRCApSgD/caKaHaKISn9iEzQEPLpqBFeiWOBX0FHA5uhIxNGIo0AC5KFvJIiEBdhhDH1Ho7Haid0jDzlgUJQGObI1JJH5vyzkWvD/btJx0H8g6cj2/ykhz/0xSieSdsoPJh1l48eWR7oaScciCGHWQosdAfAjkUg0HoV3AOIM+Cd6MKFZrmMxgNF4MOh3OixqtU4hLbyTe+rokaMH950/eexO1tWyvJyGonx2dYm0pVLHabCIKDYpzS6nulU0t5oBSGrS050Wgd0oNKl5JpXQrgMIEym5jTJWrU7cImVU8luKwZexquScGikbBbTiJtI4CjCKmo3qeDYV26KkOzSoIalVzsSFFFzMMMk4JgVfJaBjIqZOzsPELLmQick4OpVAIqDy2A1MenV9w4PSilv5BVczsk6eTj9w4OiO9zeu3r3306zM0zxmrVUj0YlYNozvNUp9JqkbF/tMsrBTFbKrA1YViaQxpxFwM+IwRpFx1Bpzm6IOZP4kIPWRfdRrRVRKWE8THjMsggM2hUVIFrBovQbMgys7LKNWTNRBpTaN1KqVmrUSA8YnkFRsUggNYiYuYcUV4kBReVW/oaZeA9w9+lq793Z0S1P16EefOClFrTeJKHq1wK6V2vUKjxX3Wk12XGPTy624ClepgEG9djtJpSatFgLgLHo9LKqkUrVMBg6Sga8UiiVsHp/G4lEZ7OYWLqVFyuWoJeLGiopd27fv2bGjvrLaY3PGI4kEMeYsogMCj6D8oPajRHNSECg4gKnRaNxqcei0RovZyeXwTh4/umPbZ9/s2Xbz2tnca6czzu27cnrvhaNf3bp85P71M/cyTtzNOHbz/DdX0Iyjm3duXr/preVvr1rw2oJpS+dMWT5vxtK5MxfPmjlz4oQFs2fPmTV35oy5UyZPe/HFl195ZezkiRNnz5i6aP7MUSMGjhkxYOuH6+5cPUmtuE2ruH0n8+iBne/t3/7OpRM7KDW3LWqGFaNKOOV8eiGr+S6l6iafeg+X1VGrsh/kpVObixwmSTRoaHUqZJxqFb8+YFPoZMymwtsHtm5aPnXq2P4Dhzz1bN/f/q7br3/V/Zf/0utff93rt//W+/e/eeZXv+z2u99MevmFb7Z9zmlp9DqsfrfDqFMbNDqfxw+fc7FoHM0DSUxhg9AMVSoDdUWAl+CSJSKJlD9En79A0bW3p3t/e/c0T7c+1r4DS3sP9DB48EhGiQ46xNV+9PA+fIJ/KtKhzYjfhxX3iKBBiDxDrhGGEpRKdIiESESaaOgG1HELDegASWEDhKCApMCRKIjiIJLoO0mcNXz7xFFH/hjqsYRGaIfkaHBS4ssZHQvKYiqC9BU6biLWFg+jT2k4OKq+h+MRSIpSwmpyWkuyhRKR+b8sHSf4d5OOg/4DSUe2/08Jee6PURCSEg/Y3yDkJsTmndIp30lH2XhcgrT39wKkj9gCGUoRjsYikXgMDe+XiEfDPo/NaFBLhS1VZbcyLp46uOfkwd0XTx29ff1qfdl9en2FlNlolfMsUpZNxnIqWHY5wyql2uRUF0ZzqegWLd1h4blsEptBaFTxAUmNSr5ByhG0VDaX5QkpFRpek0nOcGh4dg3XpuHgMiogqYJbC0jqNgg8BqEbFzi1PCvGMsnpVgwNkm+W0gBJdUIaLmIY5TylgCFiUXQKoduO28waDSZQSJlyCYPPaaTRK5uaS6pq7xWV5+beu5p569ypy99+/vVHb767Yt36JedOfiPnNVswvkMt8uBil17g1AmDVizm1gbQyPlY2KaLOPCYw4io1GGIORGSIvR0oOp4oFKIjLvMSY8VVdm7zHGXKe40QSDhtkAYgBWSAY/6jCqy8SiJpACjyLT5iEqt4LQSk0ZsUPKNSrhKEiMmMko5FhmvTSwM3i1q6vecpVd/Z/c+tp59AUkVPfs1TZ3WRm+y8SgWlcgF+9QpzGq5GVOaVQqLTuaw6N12G6Cn3WgMuN0Ok4k0keoxDJNIIOCyWLQKBYmqEIOJJDKuQMRkC+gMLoXCoTTx6VSFgGtUKaU8Xl529rWLl4VsXsQfRpMWJlMxNApYHPQy+nIhqu8fFSQoRQhJvV4fjltwnUUmxQruFqSfPXX40N4zJw5ePn8kN/N0zpUTF47uzDq77+aFb+9ePV5y81zBteN3M45kndp7bPcnu7e89cnbK95fs+TVBVNXzJ32+tIFi2dNe3ft6g/efGPR3Hlz5wCVzho/bsLkyVOmTJ46Y/qMJYsWzJk++ZUXnhs7fMDqBVMLr6czqu/RavIbyrKvnt51fO/HenmLRcu8deVA3vWj9IY7jMb86uKMlqobjaWZNfcvaxW0YCvutslwNZNLKxWzK/Vy2r2sMxuWz32hz7Mjej7zYs8eE4cMm/vyqOkjRkx9ftjotD5j+qVNHDZ47IB+owemDe/do9cffzuiX5/XFy/MOHPKbtCFvE6jXm+32lu9PvQsJeORGFApgrI21CA0lmwjhs+ESxZKtoUSTUtXSJ8lkbSfu2eaqU+/ij6DvHQBXF5EWAByyQQ5FeRPUDq0GTBJCuEd+Ij+CEcaJQEpERjG4OyRMR2xJCo28PVCQCbR8wkVIZQO0SK5NXzqoF51yA5PACzJlPAbJbgVjeUE0QTrk5U5UBATySiq+odrnYwDkkbQBB3RJJpwCNLCromdEH8ISYmx5yFMZP4vC2xB+n836TjoP5B0ZPv/lJDn/hjlOyQlle9/IR0JyE2IzTulU76TjrLx35alH0++f2gyjGZdIsY9JBy8DcLBVg+uVjAaa+5kXbp48tCFY/uzzh25k3m2siC7ubKQT62V81o0IrpeQsfFNJuS41LznBjHKqNZpBSbguZUMewY3apjOCxCAklFegUHqEtAq1XzaUY5B+M1qflNUlq1nFWrE1F04hZcSrVgLKMc9kmxqTkeg6jVLPHgQoeGa1Wiqe3NcoZBSsGFzWYpwyBh6EQMOadFzGpRijhWozoccLV6bDqNWCyiqZQcqZjGZtfRGdUNTSUVdffuleXmFGaeuvrt+axjh8/sXvfGoo0fvt5Udc+mFtpUPKeWD0dxagQRuzrp0QctqsD3kRSNhI9HbWgue2IRdXiK2g1EPBrvCRwJo6SfBCR1GMM2nLSPuvUKgFEn0X4UMBRg1KIQoCmaMJEdFlVi4FFcLTQq+CaFwKAQGZWo65VDIUryuYGc/Ka0YbZe/R3d+lh79bN3T8N69qdMm9XGoPk4DJtc4FAKDQqBRszTCQRGqdislzlthlaXUyOXm4juTTKBwKBSO8xmn9OpUyqBRFuJABAqhBUikYIvknL4IiZLyGCIwTHpMg6TT6OwmhswoUDEYjXW1FaVlMuF0pA/BMUjGkNzdwEzkSZSCEARAh9KESo58UQkGjObHTqtSanQNDY2383Pu3XzxrlTR8+eOFCQe+XezYvpx3dfPr4r4/SeW5cO37928n7msZLcMw+yTmSd2nN2/9bdn729Y+P6DasXrVk6Z/2KBcvmTt352aadWz95demiZYsXLV6wAKh0wYKFCxcuhsDkSZNmz5i2YNa0l4YM6P/MHzasXJBz4VhDSY6MXVVfdP3Y7k3Xz+1tLr9Zln8h9+rhorz0pqqbRXfOFt8+S6/OUfFr4xFTsFWvVVBEnEpGU4Ed51Nr8me+MvSpX/581MCey6eOf332tOWTJ817eeSckS/PG/Pi2AF9R6X1nPzc4DED+o4dlDZp+LDxzw0Z2qPrU7/+lwkvDE8/etigUISDQYfdZjEaEtFIIh4JhANhuF7A8Gi29ngiFUkmI+1wHQPJtmBb48JX5V3TvD0GWLv2c3bva0obUNF3oJfOBWACqEKTNiLyIlp1/5SwlFQaHdqMgNE2EkwBHZFBEvWHJAkQygqcc1u8DY3ElIoF4ZM3HIlEYrFgGFmQCSsqWgN7hJ82ZDqFGChaYTQtHNGImTSLwmGjxJT+sGfATDgS6CnQVjG0uyjxudSWjBHG1xTQLMTBXwQZWJGxFqVHHuQd2auT/3Mk/b62/JHkP13PfxjpyPbf4Sr9dIQ898conRX3nfKDSUfZ+LEFnhzS7wh0+KT6+P5aNBp6BL0bgCoiobDDahRxGZXFeTcun7py9mDu1ZOVd6/RawqU3HqNsNkgpRvkTKOCaVVzHVqeVcWxgcNY4MwIHOk2Fculh1Vch0ngMIsdJrHdINHJOUo+nVpTrBHQW00qp05swdhyZrWgpVTGrFZwalX8BkBScICnZiXTZ5L4jGK7mgM8alEyrHKGBZBUQjFLaRDWi2lKbrOU3cyjNbgAwjw2jUqCKYVajVitEqpVPIWMKRZRubxGKrOqjlpaUncvv+zmxZzT568fP3n54O69mz/68PUbl4/qxHQrxkVjmur4gKQBsyLh1hGjk6pCVm3EjjrUk0gatuIhy3f0ibiT6HpPDokPaZB9lHCwKuE0AZK2GlVunRzBqFoCPgCoDXBTKbLIBVYFgaQYIlSjSqxX8g0KnlkuMMlERoXYppUBksb4nEBOXmO/oY7eA51d+1h69rP0TJP16tc8Y3a7gO8WcY1yPjJRY0KrRmFXq+x6tc0EoCkzqTRmjdZhNDrNZituCPpaLSZTdUXZ1YsXC+/dBRh1WSx2ojO+XqHQiOVKgVjMYgsYDAmbpeCxlXy2lMfk0hrZLY0CBp1FodRVVDdU1UuFcn9rKJlIkUgKnzEgHUUIChW8/pHhK56w290WiwuolM3i1lTXFt0vyLl+NfPSubybl3Ounjt/dHfmmf25l47cvHDw1oVD+ZcPl9w8XZJ9Nv/K0ZvnDqR/++W3Oz7a9NaKd1cv3PDaouVzpry1avHH76xds2LR2leXr3t99dKlS9asWbv+jTdnz5k/YcKkl158afRLL04cPXLEgL69n/zNm8vnnTm4nVlfIKFV3L128osPXr158ZBDy6kuyrp++eCD2+fu3TzZVJbtNQoTftxrEkpYFfT6uxJOpYxbLWSUy7i1e75478UBzy6e9srS6eMWjR+5fPL4SUMGTnlu0KyXn5vy/KAJQ9KmPD/4lYF9X+jddczAtMnDn5s+6sUX+6W92K/fmKFDL584FfT5An6f1YjHAoFUJBSJBIBMAUnbAUkB2VNRQFKAqWQg0e5PNS5aJeqW5u45wNV1oOvZPta+A6r7DPDSuO2pdqKGmmgNiciOkIc/PxX5TpsBlKAQgjxUMggLKYGkyXbUqhMhaQxSpKKpqM3rdmiQ6IxmaxBNTYUs7lBuEghlEwhJkVE5Go+5TQY9pHN5WgNkC1SybQhcRLQrOBKQZTAabtURe3O3BiLoQkERBOUWjYVdRLzW6w8GSeyFjQCcIF9Efyoi7/8VW8Bq0v+7ScdB/4GkI9v/p4Q898conUjaKT+YdJSNxyIkPfznQCQSg7clvCitFhsmkyukfBatViGgcChltaU3OU33JYxSjFOD5pQXNTpUDK9RAJiI8WsNcpoLFzp0PIeOD75FxTYCQarYsOjEhTZcADxq1gsdRgWuFDDrK5kNFSYF36zkyTn1BinVomDqRE1GGU0voRjldABc4FERrVwravbgQpeOj0Z6ktEsCoZdwbQpmCYJzSShWmR0rYAiYzVoJGyzVh5sdZqNOi6HIZFwdXqZTifFlBxAUrmUweM1MTl1VG5dZXNRYV1eQe2tG/evfHPyqyOndn+8ad2JQ9vEzCqjjAEH8hrFLq3Qi0sidhWBpGpA0ugjJCWoFJyJmEEU0SfwKDgIkwOUkpEd8SStthpUbq3cqZaCc2lkAKA2pQjcQyRViuxKNPGSCRPrFXy9nAvxDpnErBDjShEu5Qb57MDtvPr+Q+29BgCS2roPsPZME/fs2zh9drtU4lEITWqRSyNx6+WtJr3favY7LE6rBleInRqALYsdN/jdbr/LVV5U/OnGjSNfGNG/T58Fc+bcu3Wr1ekCJFWKhEalEleodTIlJhTJuBzgUTmXKWFTONR6GZ9pwORSLqeuopJHZ9ObGE21LTKJstXTil77yNyEDOrI8EQIWkSvfADTlNvjtzu8TodPJlMxGezS4pIH9/Lv3bmZn3PtVuaFjLPf5lw+/uDGuZyLh7LP7r2VfgAZSm+cKbl57kHWydsXvz1/aNuere9sfW/1B2uWvL1y4aoF09avmP/WqiXvv/H6BxveeG3lstWrV72+Zv3UabOmTAU3c+jgoaNeHDFy2JB+z/55SM+nZo0b8c3n79U9yFaw6spvX8o+f5BalVdRkHn57N5LZ3YX51/US1pCdoVbzZPRinmN+Ri/SsGrFNBKuNQSp0Eo49YvnDFy3PNp8yeNnDl6+PKpr8wdNXzu6BHTRgyeMKTv6H49Xuz17Jj+vaYMHzRh6ICR/fq+3C9t8gsvLJg4afxzz786Z0FjVWUiGoKPgajPR0wJGoy1AYYSbUlR7TP8R5HtMBRrD6UaVqzldU+zd0vzdR3kfTbN0qd/Te8BPiqnHY1sgfgJVU3DQwp/Pz35Tpt9D0mJjALzEdlGJxuGQgE8Sny7BJIR3fUz+1DD4NlL3nxvq97bGgDSJGyXaIOH1fCINy062ofrls2ZPedybokLvn/QrgDRo+iCoMsB8Blqa/NqRE2LYGdzFl8vbQTYjMSRuRR2pOXXLZ01a/asebcrWqIQn0i0o9xA2UwQJl3IMmpMijTyX5GHp/Z3lI6D/gNJR7b/Twl57o9ROpG0U34w6SgbP7aQXUpJgbcB6aP3HLzpSIAga12JynrUbiveZtBbGuuaW5oa1ZjY48I1StTAjkstsmAUu4Zmkbc4MJpTRbNjNJO8RSOos6kZXhMQFcOm57qMQrtBYNHwDEqWEWNbtXyrTmDRC+wGsVUvtuEyXM6n1ZTyaXUOjcSC8QAEvQahUUZl1d1TsGuAQYE+gW4hIGfXODTcVpPEruGiofLFFKucYVeygEqJhqTNECNn1ooZtSa1OBZ0m3G1XCbUqOUmoxbXKzCMr8Z4aowrk9DFIiqH30Rl19YxK6roJTllN26VZl2+deZC5pGvd2+8dvkIp6VYI2h0avleg9itE3n0YmKaeyyEhibVRchB71EdPTgATSugJ2kZBRLtYFMIkOGk2wIBNIgpMZqp34iQFGCUpFJgUCBR4E6zjG+RCxGVKpDRFNgQeB2QFOKdUpFVJtbKBJiE3SrmBu4W1PUfau7V39M1zdVtoKt7mrxn3+Zps9vFEr9MaNfLvGZVq1nt0mJ2jcZjwv123GfCnTqDWam26gyh1kBtReWMiZOG9B/wyugxI194cdzoMZkXLwbcHpvRpFNguALTSBR6OQSUGqlYJRIoBWwRq1nGpytFHBGLzqNR5SKRQigVcyUsKrulkSaTKLxeP3zDIMwisCOJGpmivjgJ9FETA74IhWMut9/jDeh0JrFIRqVQK0pL7+fdfpCfW5yfXZBz5X7OxcKb6dkXDmaf23/74sG8S4cKs05W3r5QcvPsvavHs8/uu3Z234k9n328ftkX76/d/tGbH6xb/s6aJR+8uWrDutdeXb5o4YL58+YvmjZzzuRps0aPnTBy5OjRL7/8/KABLw8ZOHrogBH9uo0d1ufYV5/W3btJLc0TNJY2FN86eXD7F5+8cenM3mo0un6tTc40CykthVcZ5ddcaqqCVcauvytmVXGppT6b8qO3lw/o/vvFU8dMHzl00aSRs0YNmzZiILi5Y4ZPeq7fi72eGTuw17hBfScM6T/z5RfGDhw44bnnZo95ZeGkqUN79Nnx6eaQ1+m1231ma1swkIwGYm2o+hiZDcn5hoghOROxKFBnzcefcPrB90Za67ODXF3T8P4Dq/sN9FFZ7QlkUiUgLIY4lqAogvZ+QvKdNgNHjgGFNAv8IDsnUi5wzokQFJBoElF5W1vAqWuY9UKfJ554okuXn3Xp8vvrNQxvO+AmJIuhTvmwNWrXjk5UK8gf/OTPu3TpsnF3uqO9HUF9LNYWixJfQCReetrarOLmPJToif+37WweIKk/FoaCCZuLa2/+G8R3+cXe9PxIW3s4jiaRiqMWrRBA+UR5/4kNAtUp/yhClpDHKJ1I2ik/mHSUjR9dyDcYegUiFQyanLC6JOPwTzQeBQEejYai0VAsHkmaceulc5l3buYZdDqzQcWklHOopRJeld3A8lo4di0dwNSioHj0HJuSrhc16ESNLj3HZxHZNRyLhm3T8ex6hKQmjG1WcxGSanmISrUQLzarBbiMLWU2aQQ0Dy4DJDUrWV6DSMWrqyvMkjGrDHI6wKjXJIn59G5caFOx3XqBTc0hkdQGSIqxwDdLqVpePS5skrOqOZQyo1pgMyo0KpFOJ8NxJa6TG3QSrVqg14q0aj6mYMtlTKGYyuY31jPLa+ilRQ13H9TdLqq9dfn60eMnvyp+kMmnl+EymkPDd2lFbp3Yi6NhSgFJSR4Fn6yXJ0yhwJ1o6iZY9BvVAZMGoPMvIikkILG11YARVlKJHdXRIx41ywQmKd8o5ZukQpNcaFaIweFKcBKDQgirbCK+VSI0yoVapSCsEgeLCxsGDDH1GuB7tr+36wBf136qHmktU2e383l+KdemlbiNSjiKV6fyGkxuHPeaNH4TrhVK7Lg5HAq1NDStWbX6heeHr1y28tPNWzZ9+NGMqVOzLl+Kh4JWvd6q1WqlUpVYasTUBgxDSCoRaiRCTMRVirlSPlPAoAlZTClfoBBJOFQOjykAXqU20kV8qb81mEQjHAGYIiRF/VUIHo3E0PyXUNpi0YTL7TNZHEpMzWZzamqqSovvlxffL8zPvncz437O1Qc5GfeunSu8caHoRvqdS0fzrxwrzUkHJC28fhqo9ObZfRlHd57e++mhbR9se38NsOkHaxZveH3RG6sXffDu+vfef3vl6lcXLF02Z8HCmTPnzJ07f/LESS+PGD50QL8Xhw0eNXxg7yf/bUSvZ3e+v6E0K0NGabh34/LyBTO2bHpHpxKF3GaDkGXhUeU1D45veX3nO3OaCs5pueUKdgW3paS5pgAK1YXTB4f0fWb+5DFLpo1dOGnkzJGDZ44cMvPloYsnjZw//qVxQ/q+3K/b6IG9xg/rP+G5QROGD538woipL780fdSY0UOGjX1hKKO5JpWMuA14yudLhPxxop84AniiQSTR1Qc9ee2RgLWmmj9suLNrX98zg1zd0rQD+lX1G+CjcVHdMrKQxgCk0EagNB490D8d6dBmiO/QOKFo/Cai0SdCUmQPTkUBSdvQ9wowZaIt5afcO/bkz3/2pz89/dvf/rlLl18u23zQlGoLIeMl2ZsLAmhI1ra2hEFwe2L/P/z85z/ftO8qQlJYg0Z2BUGXEP0nvG1tJgX1zpOQ6Bddd14tjba1B2OROHGhZXXXe0H8z586cLUo2NYeQhczGodvg04k7ZT/tZAl5DFKJ5J2yg8mHWXjBxTQsKRPBh6G4Z1A+OAgBn5Bq8P7DbVRS4AQHacjsZAnmAgm7Frb7q3f7P1iv8PkCLjcdaX36Y3FDqPAaeY5TCyTpkUnb9IpKHacbyJmondoOC4dz0N0hwd8tKs5Di2PGMeea8FYdg0X4sFBAOLduBiYD5dQhdRyMbXCqeFZMbZG0Ai4qRY08pqKUONRNVcvZzhwUdijtWm5ZCW+VcU2y+kWGd2uZNqUDAvqO0XFBY0qdq2IXiZiV5v0PJtFYjCIdLhQj4sMOqFBKzBowBfq1XwNxlIpmVI5TSBupnOrqfyqOkZxeXN+SV3uzfxzN2+dprY8EHAqtTKKXSMEcESTi+JKv1EVtGiRcdSGLJ0kkkIghiru0VSiQbOOnPWeNJQCkkI8OBJJwUXteBDNaI95cZlTI7YqBWY5zywDxyeQVIBLBAaJ0CAVG+USo1ymU8q1SqlBJrFIxFYRzyLiWBViq1ae0MqDxQ8aBwy29BrifYikA1Td+7dMm93GYfqVHDMmcGLiVr08DPhrtDl0RrtW5dVpfXpjxB9QKeQ7vtg2beq0teveOHr0ZEsLrbKictWrK66kn40FfS6jzq5T43KZXiEzYio9hmkVCo1CppFJVRKRQiKSCnhSgUDK40vYPNTYlCmQcuQSlqylmtZSR9UodZFArNUbiIQiUNziqIVfMpqIRtAIR8BgCFMDgaDN7tTiOEfAr2+qr6mtrKutqK0srSopKM27de96Zumtm7UF+ZX5OfevX8y9eCL/6mmg0tKcs4VZx/MuHco9/83VYztO7tq079M3t7y59ON1izZtWL7x3Vc3bXxz4yeApEtWr1+9Zv3rK1Ysnzdv3vhXxg1//vmhg4eOGD580MC+PZ76Q49//c2kQUP3vPPRjeMnF82YOnzY4Pr62gQarD7llEhz9++5d2hHxbmvjmxccOTTFbKWfAmjjNVcppSw/F7bjcxLg3p1mzvplcXTxi2aPGr51DErpo9fPGnUgokvzR0/YsrLg0YO7v7yoB6jhvUdO2LAuBeGTBk1YsroF6eOHjluxPPP9e+ee+1sKtbqtxqTfn8yhqa9ejguPOJRou8OIGks2p6I1656ndcrzdljgPuZQU5kJe1X0XcA6t5EDJsEDytQGBrvncDRh8/2T0Y6tBmgHfyCH0ed6wl9gwA0lgLQRAiYItorxGMB/Y41M7p06bJk1bolCxf+rEuXpwbP5HkS/ra2aFs4lQAHLItMw+3tIUDScWm/79Llic0HrgOSwqcPsROiiSrScqjivr3drKDkPomsoU/tuFqUgGRR9DnU3p6Q1t/ojuL/dOBKEaQLJIhhC9qRfZq8jqQORhr5rwi5FiXqlE7590KWkMcoCEnRO/5vEXITYvNO6ZTvpKNs/OiCkJTQ4gSSEhEISaOpZDASQgbTWAx1UI0kQr7guW/Pvjp3FZ8qDHkCcjaX1Vhl0QpbHTKHkW1UN+uUDTjWYlQzjCq2Ts4wyBleXOgzikkeNaH+TGwIk60/Udd1wFMgUb0AHNCq1yCCVQYpRUgppVbeltArlNxai5IZ9epiHq1bx7diLAcuMKiYZjXHCXwpp5owJuJRNIko04GxnSq2VcEwSSgmcQs4UXMJr7lIr6Qb9VyHXWa1SHQ6Lo7zjXqBUcczaXgGDd+g4enULLWapcAYMiWNJ2lkiuuaWKW1tPt11Ad3CzMeFGXwOFViQa1OTrdrJU6NxKOXtxpUfqM6aNGgmnpi7CdUBY9alKIhnyKok5OORFLgVFhF2kdJJAU2fYSkRkBSn0Hp1kntKoFFwTXJuCYpOKBSAknFhJOIcKkYl0l1cqlWLjFLpFaJyCTiGMRsu0ri0MlTWkWg+EHDwMHmPkPcXfu7u/X3dR+o6NaPAkjKptlRJzOOXSLwqqWtRpVNrVWKpFwGRcygK5gcs1p17+6dt954c9u27VnXc2/duVdb33Kv4MHqVa9lZ15JRoMes85lBPpXmdSYAcPIDvi4SqWRy8lRS1VSKSaVKkViOU+o4ItkHKGYJREzZDyqkFbP4NK4OqU+4Ami4XpQtybUMToOHJoCOI2lEvF2BF0xn99vdNhEmJzJ59CYlNq6ysb6qsaaiubKioqCgrK8vMr8/OLb2eV5NwuyLuZcOFKcc7705rmi68fLck4X3zief+nA1SPbLx38Yu8nb3z+3ootH7z67puL33pzybo3lry+btnqNStWvgpsM2/q5CkvDH/huaHPjxo9dtSoMX3Teg3q13tI1x7dfvGrqQOfWzF52rC0XunnTkEm3VaHx2S9f+rUpKf/vGn6aD+/lFd4dvOrr9BLrzp0XJ2C7bHh7W3xzMvpg3p1Xzh14uJp41fMnPD2klnvvTr/neVzXps7aen0kQunvTR1zOCxI9LGjug77uVBk8cOmzH+pYkjn5886oXJL48YMbDHji3vhN2mZMAT8ngAgKLJjrGOgIfgF9kCk9FYeyTesGi5qEcfV/f+rmcGuZ/tZ07rX4m6N3EQksbRUJ6ovhkR3U9ROrQZvKNJB8RNQCX6QWeKhiIFzQNaCL5bAiYp5cVuf/jFv/zrydyi+qrCp375/7o80f1apcKfAiCNo/SEKRlKEyApLswfm/ZHgMotB7Oc7e1EhT2q+yeIEg4LXrC93aKg3HoKoeefd2SQSIrak5BI2oNA0oPfISnaN0JSQohs/1ds0XGCndIp/0HIEvIY5TskJaoN/ivpSEBuQmzeKZ3ynXSUjf+2LP1vBLQt+EnSvPJwCb0p4H2IbDZxopo1GkHjpwTCVQXly2Yu2bjuI6/RzW2ky1gcr1nrMctNaoZGWo+Jq3BFs1nDMGAMlbgFkFQvbjHKaOA0gkbS2NmBpOCcj6jUb5YCuQKSApgClUKkXtTMaypqKM5uKs0BkE2FzC5cCPsxyGgOPd+gYuAKukXNUUuarWqOXc0FbLUhHuW41Fybkonzm9XMGj2vkVNbIKJWuMxSXMu1mMUWi0SP8w0GgUnPN+q4Ji0gKcegZgOSqtQspZopV9GF8haOtJEuqG2gFzfSSmoaCsrKc9iMSi69QitlOHVSp1biweV+kypgRkgaRQyKo2nuv+cT9fhaQNKgWUtU5aNmpqRDZtRHPZwiNkPArGk1Yh49iaQ8s5yHkFQCVMo3SvjIRAqOoFK9VKKXiYFNzUKRRSIwSLlaGduICaxaSVIlCRTdrxkw2Nx7sKNbmr17P2e3NHn3vtRps9qYFBOvRSNmahgUHY+uETDVMhGfx6ZSm2rKy4R0pojD/frrna+9uurSpcw7dwvPnL98/OT5AwcPL1+2LDszI+CywUEtGoXLpLfqNHpMCTBqxXGLXk+aS3VKFKNXobBKKJVy+GIWj0/lCWkirVir4CtZTSxGE0Mj0/hc3ngknkwkw8FQMBhAhRqIC02yAzySCscS7mBAYzVLNRhHzKuuragoL2qoqaDW17KammqLS+5ev1aQnVl1L7f0dubdzNOF2WdLboI7XXnnfNWd8xW3z986t+/asZ3n9209sO2dzze++saqmSuWTlm6bMbadUtXrly0cNGcebNnTp80edzoseNfmTBj2szx4yYMGTro+SEDxg8fPrxb976//s3zPboe3rXN7zL5PXazQnbt4MHlL42Y9uyfJz/9K87dUzg9b/vbs+oKLrTFLFG/OdzqaEvGzp44PKRvj2WzJr82Z8qGZXO2vLH8q4/WfrPl7a3vvvre6rnrl01dNnfU1FcGjX+538TRA2dMHDFt3PCJI4cBlc6bPGb08/3WrpjjMasToVa33QoPXjgOZIk6lcM/ehCJR5Ho3pRsXrxS1q23t3s/1zMDfc8OsPcZWN0bkJTVDmSHkBQZG8mvSvghNv1JCKm7OrQZQjyy5TqpZRD4EWeLbKSgc+BkWttSpoqMo//SpUv/F2Y3qq0+h3Ryv65duvxq5mvbPGj4gSSJ3rCHSAqQNIyLH4zti5D0swMISYlpVUF7oSMSx4GUgfZ2q7LlDkLSJx4hKXxmoywlZR1ImoGQNEggKewBZQ7t4G9A0h9VUXfKP6KQJeQxSmfFfaf8YNJRNn5AgYeE9MlAR5iwkYIAlKIV6A2BkBQZXRLJRDQSSiUSGpnq/TVvzx43/csPP28ormmuqAnYrA69ElcwTWq6WlKnFFVppA16BQVX0jUSCq5gYbx6IaVUxqySMipF1DKdqBlV3Gu4JJKShlJwgKQ+k8Sh5Tm0fI9BRIxFjyr3cSlVzqqGlLAW9mCU08HZtFwTQKSMCkgK7GtRsdHg+Wo0ttRDJFUAkjYpaZXiplJOXaFeQvfZlYCkOM4zmcUGk9Bg5BshrOea9TyjlmVQM3UalkrDVmqYMhVdJKfyZC1CjN7ELK9tLGTz6qm0ipb64qqiWwo+zaOXu7QA0Arg0ZBVC+hJOhJGo3b9Qx61agFJQ2ayaSlOOhJJIQZ8sl1pyKLzo0ntMTcgqVpkISrujVKuUczBkRGUa5IJjBJkKNWL+DqxQCcR6iR8rYivl/F1GFerYOvlXCMmjCsFgQf3a/oPASS1d+9r6dkXkBTr2Y8ybUYbpQlvqVXx6BiLpmRRlByaQsgV8tlsFrOlobGhqvpG5vUNG97fuOnTwuKKuw9KT5y5sPXLrz/8aPP8OfNvZF4N+dwGhQxXSOy4Bk1Ir1YZNRpieiedQaPGVRg4k1YDzgBgKlOqRBKVSCqg8nktPDlHjvEUgKd8KpfdwuRRWRqF2uv2RIKhaDiSCEeTMTSeJhS+eBLV3QbjcavPq7NZZBolk0VtaamnNNZRGmopdbXMxsb60uIHOdeLcq6V3ckqz8usyL9SknuuKPsUUGl57rnK2+fvZx7LPrM36+Tu8wc/27/9ra0bX9uwbv7rq+a8sW7p2jVL16xesXrlsqXz5y2YNWfOtFnTJ02fMmnK2DFjBvVPe2X48InPP9fv979/fe50BacpEbQ5tdJbZ46P79Vjeu/ub4wZtnZk3xv7Pqy7dfTWuR1qXlVb3O536sJ+azjg2bl105jnB69aOOONJbM3r1u+d9Obx3Z+lHVq18WjX+7ftmHLu0vXrZi0YMbwqeMGTBidNmPSsGnjh0195fnZk0auXjRj3IsD1iyf7cSxmA+I1ATPYhSIFJ5AADXANUA3eBYfImmiafEKebeevh59nc/2d3cdYO0zuKrPQA+D1Q4YhCru0TOLDIMIitBTTXxe/lTkO22GckX4kM8kGsgeNeVA3d1QPTvqa98WToRlH66c3OVn//rmF6dCkDxl/XrdlJ8/8cSv/jC4Rmn2JZPReBK1oIUyg8yccVxwf1zfPwBUbiGQNIRQEvZEajbYHq4gIKld2XKXQNIntxMV93EoeySSNmQTSPokaSUFJIW8/k1I2pGmUzrlPwhZQh6jdCJpp/xg0lE2flQh1TahvkHQCxFZLRCSwhuiLRon+zbFQ8Hgg9t3F06bvXLOkuz0TH4zQyMS27Vqm1qqk9LNQHXyJkxYJxfUKIR1WilFI25R8BolBIkCVnIbCzkND9BYTkqmQ831GcWtJonHIHRqeQCpiFANIq9R7NQJgEQh0GqWgu+3yIBTgThxGVXBqXVoOMCjDr0AkFQlarJquTY936Ji2QFDCSR1YGxwFjkDFzTpuI308nv8pnInLnWZ5UY9HyGpSWRESMo14lyTgWvRc006pknL0utYai1bpWXLVAyxkiGQ05S4gM6rY/Ea+YKWgvwbWRdPVhfd1Uv5Lp3MrZP5DEq/SYW406YLEAGSSiMEjAYtGgJYH/IoaRn9PpICiYIfNGt9OAa78uAKp05ixYQmOd8oRdXxeiELF7GNhK3UBEgqEeiFPI2IowYn5WIyLqbgaJQcnZyNKFYljCmEgYL7DWnP2XoPdnTvYwFw6d4P69WvadpUhKQNdXIWTSPiakU8BZfBpTU21FbWVVc31jbcy7t3Mf3y4SOnzp7PyMy+s2ffsdfWvjPqlSkTJ82YPnXG/fy7cOutahUulzpwrR3XWfV6k1aLq1QGtdqs0xq1mEGDmfUaCxFvVmkMSkwrlSu5UiGFz2/hSphCXgtbglqXCuvLqu/l3KHWNzottoDfH24NxMMRVNTQeOVJss7aF42YXQ6tCcfUCrGYx2PRWdSmlrpaAY0uYTGbykvK7uRU3s2pLbxVee9qef7l4pyzhTdOlueer717ufJO+p2L32af3Xvt1I6zhz45dXDz3u3vbN64+r13Vr63YdX7G9a+tWbVa4sWLVu4aNGc+ZPHTJw8bsqEMRNefG7E8P6DB3fvNmXEcznpx8xSVsKDM8ruju/VbeivfzG91zPrxg7dsnD87g0Lb5zcxq2/HfOqAUkjPlMy4dOrROtXLp43edyby+d9+uaruz5+4/TuzVeOfnn36sHKu+cLc46fP7pl75dr33tjxqLZw6dPHDBr8tB501+YOm7YsjkT1y6bNWpY7/fWLvMY1BGv22o1EY9eAj1+iCzhmSQwEx7GUKwtHG9Ysgwhafe+zq79XN36m/oOLksb6GGykIWRZCfwAOvIDdEi4f80pEObEUNAPTw14hyRpkm0JeKklRcpoIiafqvb73/1qyeHXC6lQbpE3CRvvNrt337181/8ZtOp2/62tkgcTW+FKvATCEmN/PwJfX8HUPnpweuApEECSdGFQCWrLQX0ipDUqWi59zRCzz9+mfnfI+nfVHHfkaZTOuU/CFlCHqN0Immn/GDSUTZ+QOnY7ff3TIbQa41Q4uidSHQ+IJE0EACF3m4xmHZ9sX3WuEl7tm4XNtNDFrvfblPzWCYFTyVoVnDrlPxalbBeLWpQCRvUwiatmCKmV/Oai1X8eqOcJqKXcZsLdZJmm4bt0HF9ZjE4F86HMDk9vdsgCNhkfovUDtypZsNaSNlqkbhwgV7aYtdy3cQ4UHo51WkUmrVsXElzGARApWYMISkylGJsGxqRlGWRswxCip7XzKy4L6XXe02YHZdYDRKbRWo0iUwmgcnIN5t4FiPXrGMatQyjjqXHeRo9T4vzMR1PqubwZTSZmieWM3GjgtpcvXXT+199ulFMp3oAy9RSj0HhM2Lg/MCdNl2rSQWBgEUTBEIFHrVqgVbRqkcd8DtIlCRUMh541KtXolFI0fShwKN8o4yLi1nIiVh6ERN8gxjwlIeq78U8XEwgqZilkrHVUrZWyjHKOSYZx4EGK+VHZPxAfnFzn+ddvQe7u/WxAZL26CfrldYwfUKKWo/RKTwGVcgAn1JXVVpQcDv35vV7t/MqiitKCitu5RacPHPxnQ8+Gzl+5oDnRvcaMOJ3f+r50qhxixctrymvDrhdMjbLrFLa9chKasXxh0iqUaGZQHEt8CjpDGqVWa2xanUqkQTjSxVsiZDK5TUzeC0MIY0loLKayqvzsm7kXMm4nXW9saLSpsND/kA8Ek2hmZySEWLqnXAy6Q60Wh12owlXyMRSAVfMY0u5HB6FKqTTBDRKc0VJXdHdxpL8irvXagqzqguuFt08W3nnAqU0u/FBVllOekHmsZvnd1858UXGmR1njmzd8+W72z59c+vHb3787tq316xctWjh6iVLX1u0dM6UmbMnzZowasLsibPGPv/yk7/61ZqFc3n1pXGnBuc0Lh31fL+fdxnX9Y8jn/zdztfnn926ofDSISmtyKllt8Us8bA1HDC3p/z1VffnThmzesHMLW+v2vPJWyd2brp2/OsbZ78uzD7Mqr8pYRbUlV7Ku3Hg8DfvvrN+6tL5Ly6YOXz2lGHTxg9esWD8yvmTRgx4dvvGt4M2g99hszktcdREErWSREiK4BKZSBG8RaNtsVjdsiWy7j29gKTd0lzd0gBJS/oN8jC5KE0imUKWRyL9T4lEO4TUNoTS6WBSos4enSgBosCmqWgyEWprC53buhoIsd8ri6WeWCIVTsSdbUnrgpd6P9Gly4jp71gDkUgsnEgiOyhgbHt72CS4OaHvv8ImgKQOhKQIV5EaIxUa+gu2t7sVzfefQej5h22dSNopfy8hS8hjlE4k7ZQfTDrKxo8u6KVAMCmocfRyQGN1g8oHJI3EoiCwUimVbf1481srV5fczrOrVEGLySQTYVyqFRNg3EYJo0rJrdMIGnSiZr2Uope0mORMFb8RIjF+HXCqXtYCPKoVNwFoOnGe1yTyGIVOPc+h54IPPAr0CTHgAEaBUyEBpDSjenkm+OCAXCHGiDGcRoEd57lMQo9FYlAyTEom8KhLx7eruFY5w6Zg25Rcg4CCMWpFjZU6IcNnUjkMMrtZ5nJiBqPQZBRYTEKrRWA1cU1aJq6mG3QsHMDXKNYZRWpcKNfwRHKWSMYwmjCLWb17x+crF86pLihwajR2TOnSKgIWdcCq9RqUAKNhux4YlKRShKTEIuApoGrQom01qMgRoMABg/qNatI4Cg7i3Vq5HRM7VGJy+FWDlAO5BRgFH8DUIGbrBCy9kIOLuMgXc3USjlrCUsvYOjHbKOXa5HyrjGeW8/VyTquE679bUtVvhL3PYE+3PvbufZw9Bmh69WOPerE1N0tMp9XV1VUWFRTcvXM7L+fa9cyrVzPOnj138tS5TZ9sW7Rk9fCXJ3btPeyPXQc83eu5p3sN7dP/hREvjVu9an11WZXHajWrVEalwoQpLESVPSCpUaux4BqrQQeOpFKTTo2rlCaVxmUyGTGVSihVcMUylkBAZbKbqZSq2ubKampNTUtVVV1JSWl+fv7169mXLhbn5XMYDLPRGAoGo3HU0BS1XE4mvR63xWywmHAck5tUSlwmV/IFMjabT6Uw6mubK4oaivObyvKaK27XFd0oz7tUcedic8kNSmkOsyqv9l5G/pUD2ed3Zl/YffXMziO7Pzqyd/Ohrzdv2/j2++tfW7ts8asL5i+bPWfhjJnL5iyY+OK4KS9PmvTymOfS+lw6fjBkh1sp3fveq726dBn+m5/N7Nd1++qF/LJbNkGTXU4PWGUhl7ot5Y6FbOGAJRpx7djy/vypY754f92eTzac++az9AOf30rfX3brZFPJxcqCM4y6a0pBIYeSU3b/1MkjH23+aOH6VRNnTh40b8aIxbNHzp/20ivP9714dG8y7PM5bL6AL56KJROxJJpAoK0t3k4+jKj+OBpORYMtixfKuvX29EgDJHV27W3qO6ig/1AXF81xD2j2HX3BH6kz/i6a438oHdqsA0lBxyTb4G6js0XsjfROOJlwxYP4jCFdn/jZL1Z9edDflgrH4CMlnEqFru5979dduvz69y9nFrPgHMPxKGrugaykQSP/xvi+/4Z63B/MssEyolvUGAC17IRdwwFRj3uPsvkBQtIn/rDtWnH0v624RzzaWXHfKf9bIUvIY5ROJO2UH0w6ysYPKKCFSZ8MdIRJISwLqFVpvA1ZIWJtbaiTdCIZi0SFHO7+nTtP7NsvodPdOrVHp9AJGBinxSABbKIqOfVkByZAUlxCAV8nouhFFFxKUQsbuC2FlOrbQlqpUUFz6ngkgwJ9klZSWPSZkNEUYty4ACLdBj74JJJa1SxwJJLCtkaMbtFyrHoOiaR6Oc2KGqfynDq+S8uzKRh2JdsBeCegaFj1CnqdRcELWDU2vcRmklotUkBPEkktZpHNLLSiFqUci4Gv0fA0OqFKK5BhXJmCozPI9bjcacerKx7MmTbp848+0AlFbo3WJlcAkvrNKr9F48GRrRShJ8GgpKGUXCTZNGTRhx51b+owkZJICqgKF9ClkQGVApLa1WKbWmDBhERDUg5QKVxVs4xnEHNsSgkgqYpN04s4uISrA1SVcU0SnknKN8shvcAoE2ilbJuI5ausrZu9RNurv7tnGiCpo/sAR/dB2md6MRctpZaVX7h8+erF9GuZGekX0g8eOPz5tu0r1qwe9OKorv2ef7bPc936DB/43PgBz48fPGLK1Dmvbd1+cNOnX7337sbq8iqnyWRQKMyY0owpzKiyXmfR4zaDwW7CrbgWfKfF6LaZCWexG4wOk8ms0epkChlXIKSzmU0Uam09va6+saK8qaKc2VAnYtABK6+ePb31w/fnTJ64bP68g3u+Kb5/n81kKZWYzWq1WSxuuy3Q6vF73S5cp+JxLUrMrtEreQI+lcqjNDPqKxtKC+h1Rc2VeXXF2dX3M6sLrjYU3WguzgYq5TcUNhdfu3n+q2untl8/t+vS0e1XTnx9at9nh3d+ClT65opFqxbPX7986WsL5y+YOn3OuCmjBo0Y0rv35nfXGzXCeNhx5/y+UT1+P+Rf/2X+sK4nNq+3iptSfr1Hx2s1yRJBSyJkT8Vc8YgzFXXxGTXrVs59e/WC3Z++c2LX5ryLh7NO7r6XcaTm7tmmkgtV909Rqi6LmHc4lGxKfWZxwYnTxz7+5MMFry4Zs2zBmPnTX1gw9aUJw9OuHN8X8zgAScPRUBIZOeOxZBwZDlEvJ/Q4hlJxQFIPh8EbP1nzbJq7+yBXj/7u7n3wHn1rlqxo1eiJBxjgC834RD7c5HP9k5IObfZQnaE8EmOpxhPA4UQNPCzF2hJ2YemVP/6/X/zrk2lVYpUXvlIi8KkCEjKwi3v+26+6dPndmk+PBJMpTyxKtPVIoB73/Ftj+v6pS5dfbDqQZWtrD8N1SCaA7xNJNMscAaiR9na3knYfVdw/8cdtWUX/EyRFjriW32X+r0hHmk7plP8gZAl5jIKQFKmIv0XITYjNO6VTvpOOsvF3EYJGQVBVGrwrUrFUMor6NrUlk0mPwylkcS6fPlWad8epwdw6hUnCVvNaME6DhkcxiGk6QYtO2KzlNxnEFL2wRc1t0AqaMXaDnFUtopexG+6zGgoUnBoLxnRokUXTgwu9BpH7YTcmvs8o9pkkwKkuPTi+Xcu1qdmApBBA9fgowHHq+QSSMixarlnLdhj4XovECDvU8dxE532nhku2JbUq2EYRFec1qzmNbp047MStOpEFF5tNYgJJRWaT0GwUWU0iG+EcVpnBKFVgXKNZqdXLNTqpTMENBlwCDm3zB+8snj2jMCfbpdboeQKrVOrSyH1GJeqQpJN59HJUX084v0nlM6B44FHUw8mO6usTTjPZhwkcBMABkgZMGh+OkbM0efVKl0ZqUQpMCo5RznNoJA612CTjGiRsDY+u5TMASfVCjoIFSMrTCtg6HsMg4uglPK2Er5bwVCK2ks+S8igKPsXIZXsuZAif6unq1tfRo6+7xyBXt4GWP3VlT5tVdOXKwcOH9u/d+9kXX8xdsvT5EaMHDn1pyEujew0aMeiFif2fGzfguYlzFr/5/qffHE+/3UCXqw3eu/erDuw/wqGzW20OBY+n5HL1EpFBKTdpNTajwWEy2Ix6p9ngsprAmfUarVKuxZR6TGXS6dQyuUIkxqQyIYfHYzD5NIaQxVKKBVIOq6Gs5NKpE5++/86apYtWzJu1bvmStcuXL5kzb+HM2Wtefe2zzZ8eOXDw3MmTt69fu5+bnZeZcS8r89bFC2IqNeHze0xmCZsloFEFjGZucw2joay5+l5L9V1adX5zWS4anKHkZnNJjqCxiFl9p/pu+oOsI7cu7ss+u+fmmW9unNl3M/3b9G+//viNlW+sXLjxrdffef3VV+fPWb9k6YIJk+dNHl9TkptM2CxKyudvzen965+vnzrs3qltGOVeKmH0O6S4gm7DJcmYpy3lT8XcbQmvz6U/cWjH2iUzTu37/Nz+L9IPfJF36dt7V49V3Umvyj/TUHS+viS9oew8tfYKj55Lqc9gttxsqrt6+fyXO7a+vnLJ2MVzRq5aOHHuhOfvXDkd8zp9LnssHiU+D4HL0OikhHUUNRMNR4MAnMz33hP9ube9xzBXt8G2rn3CaYOUv3nS86AU3nmpWJywB8JGyLpKPMM/OenQZojcSM6D5XgcNSIFbGxLwikkIrFU3Lxl2VjAwxemLPW4Pe7vxOVxq9fNHA2rnpuwim5rDQK8JyKJFCAp0eO+DyDpzzcduGFta4sgJAVcjcaT8XbUFgK0GFCmU9Zy588Eem7LKoyjHvc/WMV9xwl2yn8QuG6k/9ekI80/q5Al5DHKd0j6344H0ZGA3ITYvFM65TvpKBv/bVn63wipEVAVF4GkROuuJPAoQlI0qjlCUp/bo5Ep7ufmNJYXu3RKi4Kn5jToeM06AcI+g4hqFNPA1/GbcSFFL2jRcBshgZxRI2gpAafkoLFF7WoO+FaM5dTyvDgafxSQlMRTQFI0cTyx6NQJyB70BJ5CGPV/ghjYCrgTINVlElt0XLue7zFLTCqWExf4LTLYiV3Fdqm4ThXHKmeYJTSc36zi1Lu1wqhLZ9eLrQaJ1SQ14WIjLjLiQrNBbDFKwJlxCUQ6nbjba8ENGG5Qud1Wn8+FyUSfffzBivlz048eVrKZLpXKwOfZpGK3VubFFahPEoGkEAiY1aSDMKwKWbVoaFK7Pu40tnltCZc5aNYCkpItSiFATmdPzNUkdaikLp0MB77nU3QilomwkipZzUaATj5DwWwxSvm4iCdnMbQCrobP0bIAtelqMVch5Iq5DCGDyqU0sWn1DEY9i0HDjp6SPd3f32Ogo2tf+7P9Hd0HWLv3ahk79uhbby2ePXfCuImDX3ix7/AXh7w4cfDw8WmDXn5h1PSBz0+aPm/dkdM3q5rELLFFiLklapdQYbmUkbdj+14BW+AxWQUUqprH04mFGolIr5JbDVq7UU/W2utVCnAmndqg1ajkckym0KlUYr5QyBeoMEyDqWQSKb2lpbm25sa1K7u+3Prm668tmTPztcUL3lq98s3Xlm18a/2W9979+K23P3n33Y/ffef9N9988/VVb6967fMPP9j01vqP173+5fsbwD+3d49OKIh6PA4DjokFIjZVzqNzKNVN1QWMhiJ2SwmnsZhScbupNIdRnd9UdJNanitous8ozynKOpF7bl/OmW8KM09V5KbnZRw/+c3nW95fs+nt1Z+8s3b98gWLJk9YNGnC/h2bPHapy8IWM+4VXz+wcMyzO9+e6RCVJXxi+DDBMYrVIvG5DfGwJxUPpBK+oN9SVXL73fVLP/9gze1LR/IuH72VfvDmmb2FN042FGaW3T5ZmX+qrji9pvBsVeFpRmMWtSFTyn9gMbQoJRUP8k699+a8hbNeXj73lbVLpjSV5bVF/X6POx6PoacwFQsnY2F4FBNEVQVERP2xQEC+/h3T73v6uj3v6TbE2TXN3y1N+dtn3A9K4OFNwFOK0sWTaE4sZG4k5EfUGH+TkLqrQ5t1ICmpdBB6w8dveyyJTiPhUDVO6P9Uly5PvDh+3qH9h/bt239g3/59B/Yd3L/ryIEd6xbN/dkTXf7tyWEny2hA7PF4KIbGJQ0bhA8m9fk9QOXmg9lmQFJ0xLZoKhFLAuUTSIrmELDJmm6hkaK6PPXltQewWSwKFxyy9FespMQ3AaEd/wYk/VEV9T+ikPcZXcS/Ih1p/lmFLCGPUTor7jvlB5OOsvEDCjwkpE8GOsIEkkIU+oe3IRrBnABT1MwriQaSbLXbGyrKah7cNUi5QKIabh0ubMIFLVpeIzCoXkA1iOhGER0XQgDwlAJ4Ck4vajFIqTpRMzkoKfCoTcXuGASKHCHfY0AWUw9hNCWQlA/0CQHgUYhBPe4JJIWtIB628tsVdoMAkNRpFOIKulMvCNmVEA97dqm54ABJrTKGUdiCMattClbQqnAC71rlNovcbJKajRKTQWo1KmwmzGZW2Uxqq0kdDHpi0ZDHY/N6XdFQwGm3ZFw4t3LR3PNHDyk5DC2f41Fjfq3KjUm9mockSjqvAeEp8GjYpgMfVvlNKnJAKEBS4FESQ0lHVtl79UrCOCpzqCR2TGyQsFU8qkXJC1hUAYvarhK5dXKPTmGW8XUClk7I0Qv5GJuh5LJUXDbOY2nZNDmLLqLReM1NrPr6porK2qqSypqSqpp67u7Dsj8PCPQY4ujWz9V1gLNbf2uP3vTnRuwePnLqgOfHjJs29OWxg0a8MnLc/OEvzhz2/JTZ89a/t2nv5RulQqVbovGzpE6q0FLRIKbzdDdvle775piYI3YbLeyGRgWbpRPwMSFfIxXjmMKoxowazKxVq6VijUKmV2FAolKRSCQQi/hCrVqr0+MKJcZksHJzcnds37Fm1avTp0ycM3v6utUrP3r37U3vb0Duvbc+/+j9bRs/+uy9d7/ctHHnls27tm7dtXXLvu1fnDm47+TenWf37co+dfTQ1k8Pbd18+/wZMY0aC/pdZoOA2SLl0oTMenpDCa2+iNlUzKwvpFXfpVbkUcvzW0rv0CvusGrymZW3KUXXq3LP3btwqODi4cLM44XXTxfnpp/7dsdn7615b+2iD9cvnT5qxDsrF7fU3G1L2rjMu3ezD5TePPThyrFfbZjNr8ty4s0mHU2rZQXCtkQ8mIgFAHViUa9UQP1279bPP16X/u2OjGNfF2WdaijILLp+sujGyep7F0tvnSzJPVZx91T53RMl+cdqS89TG65xGbfV8qp4SGG3cDMufPPO2nkLpr204fW5ElZtezKMkDQGPAnfgwhJkb0UcCjengROjUW1ZaXskePdT/fzPDvY3XWwq2uar+dA0Z96Osuq4flNRFEnfdRDrC0eQhXW8FzDc/wQ/H4i0qHN0C/KGQFwbe1Eg0347I3Fo61tbbGizN09f/WLJ574WZcu/w9R4n+SX/7iF126/NvCT45ag/FkMppA0+NHjKI7U9JQ96Y3tp7SxtEEH+iCoP2ji4goETRZm4Fdehnt9Ilntmc+SAKrPhwqv2NcUkDSYkBScqj8f4+kj/L+V4RcjZJ2yiNBL5K/Rf7W9P8oQpaQxyidSNopP5h0lI0fVUhdgJQwEQIFTjbyiiH7SxL1iSWQNBUOixg0Wk2ZVkA3iJuN4mYtv17Hqwf6RJZRHlXHpRpFTIOIYRQzTBK6QUS1KdhmJQNIVEKvYNbeE9PKSSoFxATWJCdqAgcB0qEwwalkpIdAUsBQgFHYhGRZxKkmsVnLsWg4QKV6Oc2JCyJOFYmkXp2AQFK6XcG0y5kqZjUubHQheBW5rDKLSQI8arUobWbMYdG47QafxxJsdcdC/mg4EA7629sT0UjEoFHl5V4/uHvnpTPHHXqV36TT8pgAo36NolWj6EDSViPmQxOBKtxaWcAESKoPmjWwCmIiNn3c9bCaHkiU9P1GNThAUpJErWieejRxKGJQrdStk+BiRvW97FuXTlXmZ0uo9WaZwI5JtQKuks3U8NgKDkvGZqk4TAmtRdDUyKyubSwuq35QUnwn/3ZOVlbW1fPnMu6/u4XTY7C120B7j4GubgOAXew908SDnrsx5OU1Q0e/PG7WqIlzp89asXzVxnc++ubQ8Zy8BzQqTy9WeZhCS3mjrLJFSRfZGhjqJroiK7tw/97jXBrXY7SIaXSMzdbwuAouRyHgqcRCcGqJSCuTgC/j85VisVIqM2h1Wo3eYrExmJzM6ze/2L5zyYpXFy1ZumHDu59++unOr7/66qsvP974/vsb3tz80fufbvwAqPSLTz/e/fmnez7b/M22zw/u3H70mz3H9+05tuerM/t2n9+/69zenVnHD2UdO5Bx6JsTO768eSFdxuW4zQarHpMLGAoBjUtFhtLmmoLm6nxazT1W7X1axV1mTRG79gGlNIdakiOouSeoyq+/fTH35K6bp/cUXD1Wdvv8g+yz549s3/HJutcXTx4/vP/188fDPm0goJbJKksLTmWf/fLSwY8ZZRkGUYXLSA/4Va0BUzwVjEQCiVgklYiacCwvN+Obrz65fHLv/eunc87tL74OSJrRUny95t7lopzTJbmnCrOP3rt+qODmoZL848X5RwvvHisuOMWi3ml1CVNJm0nPzrp4aNWiyR+9vVgjo7bFg36PByFpEj15AESApAii4KMwGoJHk/vFTuqTPXx9hrqfHeDuOsjXfaCl1+CmXgMsNfXoyY0nUAsbVHMfD6EBlYjH+ScGSB3a7Pv6DFAUTcaBdE4iFvfGwvpPV039VZcuv/3Dk3369UvrB0J4hBChvk//6Q9duvziyUFzakXatva2WAzA0e/U3F8ysitA5biF7wrcIYhKxVFjBjQrAzhQa4lQKqG68e1GSPOL3w4+cb8eISm64AhJOyYUJa2kf2n2JsL760KuJtJ2yt8m3796/5TXEE7q8UonknbKDyYdZePvJIRlBVXc/zskRX1iY5FoPBCU8VhyNkUvYloUVIusScur1XHrTSKKUUjVcylaDgXn0c1itkXCtMnZDgXHKKKRI5LSq/M5DQ+kjEqtsMmsYJBI6jOKSSRFtfYEj5Kc6jdL0cj5RjE4iCF5FECWtLCCs+sFBoyFxudXsXUyiscoQkhqEDnUHI+WT1Tc0x1KplvNAWLWcGtsarbHLPHY5CZcaDZKHTa1w6p1O4wBnyseak3GIwDdcTjBSDQcCgo47JyszOtXLhXl3RYxKQGr0QjUqBS7VRKrmNOqlXu1co9e4dUrPTrkg3Nr5cCaQQvqRO/DMYBOYNCY82GzUXCkfZREUkgASAokahBzAEltGOrbZJHzZIz6guvpOza+9eGaZecP7irNvSahNri1mIrLErQ0qgRcKZMuotME1CZqbUVjeVnZ/Qd3bt25ffN27tWsiydP7Prqqw3vfrJx3NTstD6Kwc9ZegxwdOtv75pm7t5XO3hEcdrzn46YuHTFhk8+33/52v28UnoD1yQ1xPhYgC4w0PmmJqaukY3X0jU1NHUjU03n4rfyKo4fPS/hSlotDozHEzY3S2kUJY8r43FkXDb4ShFfJRZpJFJAOT2G6dQaiUB07979o0eOv/f+xhWr17227q0tX3x19UYOjcmxWO1ypbKuoe7atav79+398ovPtn++Zef2L3Z/te3gzi9P7N15dM/Xh3d/derQN+nHvz17cO+lIweyzxzNPnXk8sE9N08dvnJwT+aRQ1dOHMu+cknAoIY8NqdZY1SLBMwGSn1RS/V9Ss19Rl0Ru6GE11hKqyxg1RXxG4qF9Q8kdYWyhkJ++a3Sq8fyz++7dX5v7sV9ZXfSK+5dzjyze/nsUStmTzSpRH6fjsUpdbiFJi1Vy6vyGPhtfk3YKW6LGeIJe2vAEUtEE0Srx1DQ31xX+fWXm47t/zI/63RV/pWmwhv1d69U5J5rKrzWUpZ9/8bJ+1nH8jMO5l7aeztzX+Hto3dvHsy+uvN+3lEh54Hbxgv7VYkIzmx88PHby3dv22DFBcmIz+/1wPOXiMUS8Rg8gBF46pCBD3gtGPP4sI+3i5/q7eg9yP1sf1/XgZ7uA/nP9FDs/TrW6o3HgauISfEhfSKeQNsgkEJY+lOSDm3W3p4ihiZFnIhmSk0hqExEwYuIGrNe7I6ahK7euKdFIOTw+Xweh8fl8bl8Ho/P4cIi48T2934O9PjzPx3NLAaWDaGtA1Efc/PrUyH6V79Ju1RCi8QSgLgkjYIXSyJLqsvcNH0wmuL+2UEzi/kY3EuCWgFJv5vjvhNJO+UHF7KEPEbpRNJO+cGko2z8vQQ0MaGM25KxdtSSjai4B90NCjzptVt49Ca1kGHFeCZZCy6q0/Fr9cIGXNikFzRruc1aTrOK3Wjg0w0iukXKsinY4pYKIaVUwa4BEtUIGgFPIWyS0/+ilZSkT1gM2RStJomLmNgJMBTS4xIK7IHsy4/srDq+UcnSy+gWFdsgowGM+q0y4FenlmfH2HYly65kOjEWOIOgQcOpNsnoLoPIZ1M6zEq3Q+9zW3xuW6jVm4hH2uG1lUiguVL9fo/VwqVSSvJvVz4okHOYNg1mVcvNCqFRygP69OnkLqXIhYk9GhlgJVHzLndrZBBoJRYhkoROEk8BQwMWjc+ELKmtRlTFD6gKeOrVK4jJn5QOtQSXcqwqcdiBUyruH9i+6fzhPSW3Mm9dOlOQdfH6mWOUsiKHWiln0uh11WIOk95Uz2hqaKmvLC64/eD2rZs3r5+9dP7w4SNfbN6ybsXyWdOnjxwzZfYLo3YMH9o4Yri1Z39Xtz6O7n0t3fvifYZSeg4rfWsLq0XEEeMsmZWv87NVQbrU38ix1NKxBpq6iYk3MvV1DF0dQ1NHVzEFptt3qy9evKFR6s1qXMZgyRkMKYWiEQjkfK6ExcSEAhxT4kpMI1UIufzaipoL5y+/+85HCxYuW7XqjS+3772YeaueylMZnAarV22w6Yw2NW5RqnV8oaSxmZKTm3v27Nm93+zdv3/f8W8PnD504OShA2eOfnv22OH0k0fTjx25eupYbvqZvItnbp45ln3y8JVDe7JPHb6fdeVW5qUbl8/SG6pCPrvfZ1Mr+QJWE62pvLmmkNFQwm0pZ9cX8ptKBM1louYyObVCRa/CqOWi2rvs8pya/Asl2Sezzu7NPL2rtuhaXubRV+eNvXBsb1vcq9PwGpruCYW1agUl5MDa485U3JmM2hIhazzmgXIS8AfCgVCr09lQWX7y4L5Lpw6V5F2teZDVUHSNWXWLXZVLLbte/+BKU3FWyc1TuRe+uX7mqxtnd147tz3z3Jc3Lu7Mzz5Y/uAsu+V23I/F/Gq/XSakl33+4erzx79qdSpiAZvf64RHLx6LgQO2jBGDdSYjQJpJ3a38lu5DDWnDTD3TXN36+br2d3Yb2DDsebyiCNLE4OGEJxYAD8AUdUWERxURH8hPCpE6tBkgKWnGRebRRDCRioCGiYZQi9L0HesBN3/+y+53mlXI0onSkR5SS8RZpTBabo9//WWXLj9b+PbXWAj1CIOnt63NeevKN7/51S+6PPHbpwZOfFBNc7h9aIaPWARcPBrRKMV7Ni7/bZcuT/zi18s/OtAaT7bG4TqjlvKApLK6rJ4ISf+8/0pRoL29FSEpfBdEiW8CdHDIO/L+unScYKf8RYG7R95AMvCfhUz2TylkCXmM0omknfKDSUfZ+JHlobpvQyMFohccqORYOzE0KWE0jSPNH/fajTx6rUpANUjpGkA9QR0ubjDJqSYZzSChmuVMk5ShRz2cKFoBFRfSdQKaht+McepUvHpwUkalhF6h5jeQ/ZxIJAX0JGE0YJEFrXLwIw4s6lQBXALC8puLWXUF3MZCcLymIk7DA1gExpWza8SwK0Ejmv9JL3TpUfcmZFLV8WHPZjkDqNSl4polFLOwScutQV2wax9gfKrboo0FfMloKBGNJpNJeP2H/AGv04VjKh6lqb74fl3RPTmrxYFaeUptmMSmkloVQqdaSgzVJHGppU5MTHaTBwAFTgU8bdUrw2Zt0KRpfVQv7zEoyPGhvBal0yJ1GqQuPRC2xK2DxAqPXubUij243KGT6uQck0Ys59MunT60+d01x/ftqLh3s/JuTv7VC3cupzOqq7RiIbu5oaasuLG+uqjkfmnZg7z87FMnDh85eODzLz5buWb53Pmzpk6YMH70qAkTxs2Ys3DRwuWrJ0y7+dwL9t793N16OLr1tHfv6+g5WPrnAZL3t1uYMq5Q26K0UuV2qthF4Xma2NYmjpHCMlJZJirL3MI2NXHxFp6hhau7lHX/xOmrZoMz6AmIqSw9X4jz+Bibo+TztGKxWaWS84Q1pZWnjp7+9JMv1rz+1quvvbFx05cnz2YWlzWz+CqlzqW3BDUmv1BuYou0QoVRprEpcYfW7NJaXHKNgcYRVDW25Obfz8q6cT0zK+PylUvpF9LPnk8/c+bi6dMZ587cvJBekJlx7+rFe1fO5184lXfhVHH25dLbV29nnr+VeYHaUOn3OiJhn04tpbXUUBrLRewGJb9B0FIiopbKGRVSarmEWoYxq1Wcajm9VMEs59Tl1xZmlt25eP/mmfL8y0d2f/zlJ2sF9Mp42MakV1ZX3qmvuS8VUUKt5mTEGQnYIwFnPOxri4fjYX/A5cQEortZN059883Z/XsgG/Sau4ya2+yG29yGW+z6m6ya7Jaya5TSrKq88/cyvs1N3339zI5Lxz+7fGJr9qVdRbePU6uztOLquEfu1rN9BgGtKu+jtfMf5J5Phc1RnyHUagtHg+ghjBMjXaBOOfFkJAyPpu7CFcFvnnWkDTX2SrN1T/P0HKz9XU/Vjt2oKw0kQE9sMoZMesQfGoaT0Bg/sbd8hzaD30cEEk8mQwDViQQajinsUr43azRAY5/Rr8q8wWAyFY1HkokY6vUUicIzG0JWTfgSoa6b9fITXbr8qf8rhSI80d6WQCbllAXnrJ/zwr/+C1DpL37+y2e27TtdU1NTXVlcXVVYW1E4/vmBv3iiy89+8S+9XppTzpYDA4Vj8QSyKiOQl9Vd6/0EyNMHrpS2trX7EJKC8gujW9CBpP8lk5KnRp5Vp/xn6eDOjgBSv4Qk0FSyD1ehpP90QpaQxygISYnL/jcIuQmxead0ynfSUTZ+ZEGtrVALUtRpNwaKAdlpCCSNo2ZeJJLGWh1GPqNGJaDgUppW2GiQNpvkFHAGKUUrbFByaiX0KkFLmZhagXEajFKmScbWCihSeo2MWSWmlZP97q1Ed3vSGgpA2YGkEPCbpSGbAngUYkxyOiAsYChsiHHrdKJms4IBLItLKICqEIYYoFuDlAr7hEhA0lazlBgKimfFmE6MAw4XNFvEFIOwSUavbCnNryu6U3X/jphB08vlqEcOqmjm18Nbq+BedsaVB9lXGVXFWj7dIuOj4esxsVnGBx51EXZQ8G1KEfiwqgNJW3HMp1NAIGTShMnRRo1qWOXUSZ1aqVMvc5llDrPIgYvsOqFdI3SohB61xKEWOrUiFy41qfh6JU+r5NfXlpw/ceDkod25V8/fvnYhL/Ni7qXzdQ8KBJQWHqWlprToTk52Rsaly5mXjpw68uGm95euWLRs2dLps6aPnjhqwqTx8+fNnzNn3pRpM2bOWzxv6ZrPPvji7sJXxYAvvfo4u/exd+/n6NrfnfZCadehyqMZeomhXoJTJFaG2E0X+ZhiH03oZPLtbL6dybcxhXaq0NzEw4Va752ixjc2bDl9KkOnMLjQrPNqq0RpVaowgbCpovrquYtfbd3+7lsfrF391icfb7+QfqOqhqk1+HzBpMEWURn8co1XqnIL5TaO2KjEPSZnDDN4lDpAUh/uCJjdIZMrYHL5ZTqjSKESSmQcroDOYNOoDEoTraW+qbEKWKKw9M7touys0pxrpTmZ5TlXi69fKM69Unr72vVLp3KvXxRy6YFWV6jVZdAqJHyaiNMgYtTIWFU6UQMugm+hWihCUkaFjFWp4tVi3Go1v07OrmI33q8pvFZw49yVk3vuZp0OuHUOo7y8KIfaUMah1dqNynDA5nPiXqfJ6zTH/N5Iq9uqUTVXlJ05sO/AF5/fOHuqqThfSCkX00qlzGIlt0TMuCek5nEbc+mVN6hlWQ33r1TeOlOQsf/m2R2Xjmy+fvbL+9nftpRlaHilYSvPraEqGCV2JeVuxpFXZ49tqsxLRdwJjykRdPv9XngpJxOpaApILZKMR1LhSFhnwDZ8ZPhjT2/PQXa4pz3SLD0Gip7sJ/vmCLzt0ECeSYDYRAw9vLAx8ejCRyQI+Uz/ZKRDm3UgKUBJElWspxIJYPEApfTqsG5//MXPf/XunhwPGpAVKSE0OxPwIWH9BV0UR+1OnTlndv7+X7r8/Ge/3nS0IATbowFIQVdFZayCVTNHP/nH3//y//28S5dfIrvnI/nFv/zyd7//47DR0zOKa+DgUbhuaDADNOIy7FXadLP7L0CePny5JNjWHoyj74H2tjCCZkiNso0QH3wi/39BOk6wU/6zwL1+GIJSiWrdUAwEYjE0CwuarZqI/GcVsoQ8RvkOSf/bC92RgNyE2LxTOuU76SgbP/JDi15iqGsFqqhCVlI4GKhkeAeA5kZvhni0vS3md5kFzDqMDwxK14tbTLIWs4JqlLeo+QCjZSJqqYBSwmkoFDSXK9n1BgndLGeruE1SehUgqZxVDXApoVfAhqiL0qOBn8CRSAoB0tJJ2koBW4FKQw4s5TckPNqwXQnACsnIRqURBwZp9KIWIbVMQCm1YKwOJIU9u3V84FEHxnZpuBYpzSBo0gtbVNxGZm1x0a1rd29k3MxIv3L+1MkjB8CdPn740tlTd3Ou06pLtHwGMKiGRwcHAArOoZIgU6hOQS5CwK1FfeEfIqlBBb7PoAISJduMeg2YWy93aCR2tcSuFdsBRg0COy4EJLWq+FYlZExkVwnsEFYLzGqhXsGTixhMWl1jTQmXVs+jN7bUlLVUlTMbakUMOq2u9u7N7PQzp3d9tePdD9776JONq95YO2nW5DGTxs6cN2/GwnmT5017bd26ZctfX7p89abPdhw/nXE9t5TTLNXfq2bOmI/17u/s3s/ZbbDj2f7OnoNkXQfJl75rrWZzlTamzM2Qt7IUIZ4qypb5uRKPQOJmCW0MkZUmsjbzcbbCLsKcW3ccnjN35eF9pxrLG+lVlMo7RblXru/dvuuddRveffP9PTv2XzyfVVNFU2NmqzWiMwRUeq/W4FfqWiUqt0BmF8kdSp1XZw7h1ghuCRpsYZ3Jpza41Ua3xuTWWz12X9gZCDt9AafX5/S0Oj1+tyfo9QQDvpDb7tJI5fSGhsqCu8W3rhfnXCu/c6Pw5uWCG+ll+TfK7t3Mz7mam3WZQal3W/BYwO13GjEhjdtUruTUG6VUA3w1AZVy68T0ChGlVMaslAOqipuNCrqIVk6tyqu4mymmV5kUrKjXUlecf+HoPr2U2+oyttp1rQ69z4FHQq2tHotJo6BWlVw8fmjvF58c+HLLnSvnmDWFvMYSraARlzWphJVacZWCWyRnFwqpd9l1txqLM2ruXqzJO3P/6oHcc19dP/VFQea+hsJzcuY9n5aSdPL1vDJ+/W1J8/1dH7++YtZoTMyI+J1BK56ItIb8XgCwaDQZTiUjySgwWMRoEbzxgfjJXr5eg71/7u3p2tfVq5+qez/u2LnmikbUGZ8Y0BM+JoGukD0vQVRwEAPs/3SQlNRdHdqMQFJkUETTpiba0Uj2SW9bm+b47neffurpp5/pk1srT6L++OEEMqDC+SDTL2BMAs2Fjxp34rK6aUO6PvXUU0OmvG70+FGleiKWiLUC+ZhUrGO7v5g78aWnYTWSp2GP8DNm8pxPt39Tw5XAsaNJNCIU7JDMG3CnmHIXJXrq6ZOXC2IPkRTiI3BAhE8o2/9TJP2RFfU/pPwHJCWu+UMkDYfDkUgEfRkQ1430/8mELCGPUTor7jvlB5OOsvEjC6E2CBtLsi0G7wukp4nxWQBJ40h3RABJg26LiN2g4DZphRSdqEEnqseljQZ4MfNqAEllzHI5q1JELRPTKmSMaozbqBfRFKw64FEgA42gUcFGY5QqObU2FRu1HzWKOpAUOBJ8n0niJUYnDVjlMbcm6dPHPLqgXQn06TGIAFJJbLVruH6zBPDUpmE79XyDnGZRsfxWmdck9hhFXoMQkNSt44FvUzItEpoF4FjKsKu4JjlLJ2FyW6prSvOL7t7IzbqQn5NRV1EoYLXgmNgo52v4DA2fbpLy7JiYdC6NjLSMoup7lQRIFDAUfKBSCATN2gDRXakDUgFJwbm0MptabNWIrDqBDecjJNULbYChcp5DKQQkNcnYBhlHL+dppBy5kE5pqBTx6G4rHvA6Wr1OnUxSeb/gxuVLR/bt++SjjevXrl26fNmcBfNnzp+/9PXX5q5cMnvZwiWrX1+xft3Kt9a/9eHmQ0cvZOeV0viYxR62OpJGdSRpjrI276R3H+LrPtT1zEDns/2sPfs5+z5H+WOa4+o9vczKlXoZ8hBXFhJiMYEyKFL4hAoXV+ZiymwMCQCrtYmvN3mTLIHu2Mmr77796Ya1H25+57OP3/h40zubv/piT+blnMZahkppMRsDJnPIBqxpCErkTpHCpdQFZepWtSGqMYQxnV9tCBhtMYMtqreEAEktrqjJGTa7IjZv1OaNWL1ho8NntLuMTqfF5bEDWHqCbm/YH4gH/VGX3Y2rNAIWs6G8pPTurcJb1wuyLz/IuVJ851pFQU7l/Tu3sy7fy8lsri6xauWJgDvksdjVYhGlWkqrheKn5jeq+A0KTq2MWS2ilRPfRbVqQZOCA5xaJWPVWVW8mAePOYyfbXjjhb69ju36sqUS4LXJIOerxKzaojtZZ4/s27px2/vrdnz81tkDO4pzL3IaioQtJbTq21pxvVnVrJPW4NJqtbBcxYdiX8Cqy625f6E450RZzvGCjP23z+8syPimpei8qCFbRb9jl1aGjXQ1vYBblZ13af+K6S8c3v5BOOjwua1WnSIe9MZDIWClRAyNWoTGKE3EPc3NDX/qZk8b6uzWN9A1zf9MX1f3voyuPeHmwiObCAeRXTSFeuEAlkaJOg306AJsEX8/KenQZg8VGgJTAlbikPdQW5uJQalIP59++Vqe3tUaRTwYi6Ep7xNwRgAqcJJAMqifEnwtBx21Rbnp6WcvXLvj9RET2iciEJ1ArWoR02BiysX0M+fOp6enX7544cr58+eZYgVaAUeLwnUCkEcqLxVHo7iChnOalVcg9fkLXIkKDh1F6yBvcFh0TPJSwv/DjP8lIePR6k75K0LebgSkBJLCIomk0SgayethYSD8fzIhS8hjlE4k7ZQfTDrKxo8spCb4d0gaAyQFNQ8KOgFqPNSeioW8Ngm3ScZuUPERhmoENTpxHS5r1IsbMW41IKmYVspvLhbTyzFOnV5EBSelV4pp5XJ2NSApgCnGq0M9jbTIRIpq7c0PK+7RBE46vlMvcOECn0kccWIRpyrRikfdmrBD6TVJYJUNDU3KceNCNy5qNYntarbbKEj6dE49zyCnOnRct0HgNYmAdN04H01PahSZ5DSbgu3XS1r1EouSY1awzCqOEeMY1VybQeIwykxaoR7j6ZRcnZxrVgDCioix6yUWuQAY1E1M+GlXSexKMVCmT4961ntx1MUeGNRvVIeIoUaBRCEZxJBI6sGVDo3UggkNCq5Zw7PqeU6D2G2UOjUiByZ0YWIbxjdIWSo+DRPTAUlFHCqtuc5lNwd8LofD4nK5ygsffLbp47WrVi2cN3/mzNlz5y1YsHTpvKXLF7+6avaSpXNfW7liw9sfbP18z7GTNwoLq1t4MrVbY4uoLGG9KajAWvkCj0PqchY3sV6ZZ3h6oLfbYOezadZe/Rzd0nS9hzQuet1HVaixCA9LSJQxoSwokrdKMK8AmUU9ArWHr3IJdF620iEztBqdcZs71NgkyL1RlJ1x98GtcnqLQK22+31Jhy2q0XgNxrDRFJYqPCKZQ6UPY/qITOXnyVwipU+paZVrvEqNT28O2zwphy9lccUASe2+uDuYcodSrkDC0QqLUWcgbPO1mt0+i8tvcwWtjqDNEXQ6Q25nwOXwmnCjiMum1NdUFN4tvZddmn+j6HbWg5yrZfk3a4vvFt++cT87o7HkvlkhSkR8Cb8TF3Fk9CYpo16CKvFrlbwGJbdBSKsUUis5jcVSZo1eQtcKqU6d2KzguXGFTS55a/GiF3v1mjpi+IwXR7y7fMmG5QvXL5y1dPorq2ZP2rB89t4tG+5nnWoqutlcdkPKLDFIG5W8Cq2kxqJuNquajIo6taBCyS0V0e4zCCQtzT1ZdOPo/asH7l35pj7/DEbJswpKlC05Rs59C7+YXnShKPPg5jfmvbl4gohSkkr6vU6DUSePBb1oak1gqgSyFYEftZkb1q9X9Btq69HX0bOvr2tfb9d+xmd6MidNtfMlqTBqZ4mG30RUisAqRAwdhebFB3xCOoP0fyrSoc1QAPEd5BooEVWeoyZDgKCIAxGTwAkAa/sBzkEJEecHFwQlQrRNkCxJl4TArmARTXaPxgVpi8WTEYDOhyu/Ezh0IBSKxWPtsXBbHHWoQr3BEMLGUfOAR+khGWyM1hILKH/t8VQ7gVDIRAq/f/k1Tcaj1Z3y74W8qo+u6L9DUiBRoNIOHv1nFbKEPEbpRNJO+cGko2z8yEJoDQJJkY7+T0gaIZA07LNLec2ApFphi4pfoxXX6GWApA16aYNaWCfnVMlYFQpOlVrYoJe04FIaLqHqxJCyHuMjGJWyKpXcWrOSQc5u7zOjSe2BHSEMWAlMCUAZdmJxrybh1UIg7FQGbHK/Veo1CQFVXXo+AZ1im4ZDToiPFo0iq5pFzpIPiy6cD3trNYu9ZjFgq98sbTVIW/VSl1pgxThOLc+q4eByulHNtOJ8k4Zt0iA81cqZNlxi14gNUi4u5liUQgeAqUbq0spR/bta4gQeJcyfDq0UiNNnVIHfalIHCSQFNgUYJarvVV7AU73cohYbFXxcDjvnWHQIST1GYFaJQyVyKIQWBVcnpivYzUoRTSfnC9nUlsYaq8XQ1NRw9NiRw4cPrVr12ty5c1asWLl06Yrlr65etnL1a+veWP3WuyvWv/X6ux98eejw1XsPyhqoLJlaafOprWGJ2s/FXGyFXYZ5RXI/XxQQCJ1xU4j5xsfsXoMtPQa5nkU86urW19xnYE3vId6Cepc6ITe2yTRhqcovVvj4UrtAaZdqvDJjELNGtM64zp2UGwKYMegJpSzOlNMZ87rjbnvC6YiZLGGLJWIwhmRylwLz6o0RTBtUaIN6S0KuCQoVXo05ittiOnMYNwdNtojVEbc4Y1Zn2OGJOb1Jpy/m8cfd/rg/kgrGUoF4WyCRckcATCN2X8TqQZZUuyvq9iZ9vrjXE7JZXRiGBuFn0ppry+8X52WX3s2penCn+Pa1mvu3WsoKKm5fv3/9cnNJgUUpjrpsCa/TqpQquFQRo0bEqJOy61GAXsNtrmDWl+AylkMjEVKqXTqZQy0J2A2ixqbZL42e9tyLr06dPnnIkEXjx84b+9LSyWPXzpvyxYbXvv3ivczjX5XnnhU0FrDrczFBmd/GNWONSn6ZTUvxGFkWdYtKUCljl8pYpcy62/VFGZX55yvz0gFMS7OPihtuOyRVrYpaDeW2lnpHXH0t5/QXhz5fM+3lnid2b0yGLBG33m/VuO06VO8MXIXGu0do1RaJ+ymMhl79jL2HuHr2t3Xrbe3RF+87kN+rH+Ptd9H7HOALvcwB2draCYaKoJoNeHbhESZf8D/h1/yjDKJJlVBHIjiBtkgMTWcfi8STcTQkKxqYDTUnJQgGjeYEJwunhjgxmUxFYolIGBITbWhhPfqYhmuAiD6BbMzRSDQMO4P/CPqPoE40iFzRsFOpZKQNzX1PWlQTcDRYG4P0kSAavQCiEYrCL7qqRHuBh9nt0MR/F538TyLoEhI+GYC7+f0YEJTon1qIN/njlE4k7ZQfTDrKxo8s8CYDvYsUO2EoRSPQPKy4J/Q2aOz2tnik1SHlt8g5jToRBTBUL6/D5fUGRaNWXKsS1OgkTQZ5i07SoBLUo0Z7crpW3Kzg1EpZVQpuDXAqgKmMXaURNQI4An0CU3rNIggARAJNErgpiriwhE8bciggADAasMkCdpnHiNaCA+6Ebe1aDvgQhj1ASnL6e5JQEZgahchWahL5LZKAWeY1SN16iUMtcOtR1X+rVWbTc40apknDMmtYRjXLpGYBNdr1IrtabFUKTXI+ICkwqEv3kEch4NYrgEHBByT1mzUBixao1GdS+U0acqZQYrwnrd+igXhAUqtGbFYJLWqhWcuDnTsMIrcBWUnNUo5ByNAJaTIWYD1DwaNp5UKVTHjq+JEPP3p/2coV02dMnzVv/vxFSxavWLl6/ZuvrX1z5Zo3V73x7nufbD1w8tz5a7mVTQyWEpeY3Xp7QGFw8TUOhsTGlnq4WKtA4xMpnSKFTyAPs6V+vcwZbebXjZ2q6jmgtXt/97Np7m79LN37KvsOrRs/39GidZiTGlNYZ0loDBEMb9VZgxpLWGMLm3wpU2sK9yZ0zoTaHFYZglpDCDeG7faEyRTW4n4N7tcagnpDWG+I6E1RrSGsMUZwaxKQFLcl9LaEwZE0uVJmR9zmjDo8cZc36fIlPP5kayiFXJgg0WhbJPnQhVOpQLLNH0+5gwkbIKkj6vKmvK1trYFUMNjmhRiL3WAwKRRyFq2lrqK4pOB21YO86vu3q+/lVN+9WVdwqzov+97Vi80l911qZbzVE3E5zCqxhNMk4zTLuS1Ceq1SQJWym0XMBp2UrROzMC7VIOXZNdJU0HPvSua4/sMWjB6/dtbctbPnfLBy2Qcrl3y6fsXXG984vO2D8/u33krfV3n7nKDxrk5cZVLVuY00n4XtM3M8JpZdS7drmVDmFewKtbCW21RQX5xZVXCxoSSrufQ6ozLbKqkz8coNjPtmViGr8MKtU1+c+OqtD1ZNWbd4fGPZzbag2W+ShazqiM+circmE3BhUB/wVDzukynpk2brew5ygHumr6tbf3uPfljfgXUjx0VU2lQELhthW0TcRHxBoq/HdohsR88uaR79Kb/sUQYR9qHTiAEmkpbJOAEs6KSIxYe20SRwJHIJYFVITjBqhKhxR2lAXaHKdZSunWi8EE8gP0n2pUfRMQS+sDExZGs0EYUg2gnaN0JPQNJEWyKO5huA9XD1QMgMwNEgGZEV4kKTWe+U/42ga/k96XjNkWEy8E8m5Dk+RulE0k75waSjbPzIQny2EkiaQuNAEUiaAiRNRR8iabw9FQMklRNIapIzTEqKQVGvl9XppLVqUZWSVy5jl8k5lTJ2BXAnAKhRQTPIaUouMo7KudXAowCmQtr/1955AEpS1Pl/AUUEs8LuyznsLugZMKBiIIuAIIjkoCRBFBRz9k7vzGI4/iIgSF7YnPPL+b3JOfdM90xP9/Sknk4T/r9f1bzZFfFcJbwF+ru19aqrq6urq2u6P11xM+wFcCym3ACROdYB3EnRE3yoo5T2AmiCAVQFTzDAmsCdXGAaDNAnH54DwwamgDshGOyFeGhVK8QJkeRY7FQqMrhOaYZOwBSxi1FcsFRiHXxsjgtPJyOzycgMF55hQzNscCaBS+rbUn5H0m/ng05AUrABWSibNpAUDEVSpNJEAJC0QKgU7DxscgRJw+5k0M5CbDi8CfuSCowDkJQPWBnHVHB22D834pzcH3PNeS2TgKRBj/32W2/+yMc+eta555130acvvfq6K6+74Zqbb/3cbV+67Wvf+vEv777/0bWb9ozOuSOhZM7P5mxMxhYRLW521hab9aWs4YIlUJoHJPWJdl/aFsjaAqo1pHm9Wd2b3H/jl209q9JNnVIT6VHa0sW1DUy29G84/+pKJB+P5SIpI8bpEU4Oc/loqsSIKpszErlyXDIY0YiltQhXAhPjtDgYVo8nNSalgomntHiqzACnpgwmVY6Bm68khEo8XQbDZaqAoWJWzxbKeblaVKqyWisqFVmtlDTAApzWQUMYAQexqzVZr+ZLlUzOEDIVMKJYlsRyLlfJ5w0pW0ymhBgDVOqaGB/auWXDjg1rdq17cs+6x3c//SgYQNKdjz+89bGHRjZviNgtmiiUBDbqmbdO7nXNjwUdM+75Mfv0kGtu1Dk74l2YiDjmOb8zFfaqQur+X/z61FXvuPTjZ11+5tlXnHX29ed/8sZPn3fHNZf8+I4b7v7RVx7+/X9ufuS3+9f/2Tm2Pu7ZkwoPC5GxXGJGSTtyCYsQnpViCwnPmG8evsp2W8Y2je18dHZ4rX12u2dhT3Bhd8ozlrTtZqY32bY9+PDPv/qTO6/46ufOv+qCD93zq++KnEfPx/Ocp8SHtGyiqmXKlbxS1nQFMkjd+Zkr51d0Cy09YmtX+oSuzIqBfPNKd/vqkVvuqClqxVAJnBEYRXAiv2B4ToAX1ikiQS3+rA9LkYQh6mFK4QEDEAmJpisYo4tMRqdjN1kctgXPIURSUhuKFj0QV7aqYaMvZgIiJIRBGytD4emF4FqDOKvlUsUoQWyws1StyqQ6mYzaxIjIsRCnhqP2MePgXDR+2IVu/EgnQErTbMrUvyr6Kl9CIZLSMn3oooeQw02ZOqBG2XiBhU9h0kwGrwJcPAZdFElJ8z3Wki4iqWt2P+OeYNxDUfeeiHMX8GjQvjPs2B2w7gpacZId59RW79yusH0oaB1yTm63T251Te/wzO7yze/xze0J2YcAJQE96axPRc6tpH2q4Ncz2G0UmZJ1gkMRfLmEQwZH2gc+wKACsF3UIkaxMlVOeoTwAgSGo8AnFZzF3qgR7EIKMec5FyApDSxGnemoU4gCFAKn2iXWmY4v8DEwc8nIfDI8l0J7ngsuAJLyAScFUCHkSgfrMIrLzUc8UtQLVCrFfIihiWCRDRe4ENoAo3RNppiPNuhTJE34rakw4K+VBzJmIT3OlN/C2KcCM0O+mWH39FDUMeuzzfqdFq/T+p1vfePKq669/c5vfP37P/7Z7/53zaadEzb3/hnb8Jxz1hd1xdIeJuOKCK4wD7YtlJn3CXNWdtYan/cK9rBsD8kWf87mE50hCJZ3RhVXTPOFZC4gVeYD+wfeFW8bSDf3Cc296da+VEtPpKN/7j/eJzy2UY5KfEJOpQ02rbKCzAkql1WTWTVVMNLFSqpQTko6J4IxUpkKL1bSQiWZqXJSmQeTrSSlakqq8tkqL1Wxt6gEBtzldK6aLdbypWqxBABaVfUqvO3B6OUKkJRaruAocfzmAdvQoXBhMyr4VxUND8nlq1IWkFQXBS0j6blcuVDUc/mSmCkkWM7r8UyNj+3atnn7+jV7Nz61b8MaQNJ9658Y3bx248P3P/Hne0Z2bGE8TiXDFYV4yDlnnRpyzI1aJvbZpoecs6OOmZGQfS7uc6QjviwbzbHxn379mx9cedK1537qqk+ce9kZZ1z9ibNv+cynvnnT1f/zjdvu++X3Nj38u+FND0ztesQ2ui5k3ZHw7uN8I2JkWk27SylPlrHlEw7ONwXF2zm1A764vHM74WtHSDjUQqxSSOTCVtY6NLXhL3/9+Td/dNtlP7z98q/d9Jmv3HzpwtSOSiWbT4fyfKgkRvVsqqrljYqiacWyqgq79s2/58PMiu58S29yeWumFRcR5VYMTHa/04ikkKSwYg8QC3+o+CsFA8L2ewN+rnVmO8wE72Zqo9AF/9BAchEikQQh3bSZHC4Qrq/OjQjfCIsYFh6FZDdCOE50X8XCAweSbp8QikIl2oTSsdoYvn0wKmz7qQL51nkUc65qYMdUZHo8Obb8ox8+CHE/OQeejhisFqgnHk9EbFOmDkX0Vb6EOoCkpBXi/1IjAD2EHG7K1AE1ysY/LUvPTRg5acpCJIVnPeCCXq3hXH/4cCe1pKThniJp1DkWduyNkuHGEcfOmGtvxLHXO78tsLDbNbXNObk5sLAn7h6POUcDC3uDlv0R+2jEPhKyAofh2ktixELXC60jKZkbXxeDcsqLFZmMvcT7NDEIu8AB0Kmk/eCQGIcQscgpn0hmj+KDc3xgDmIANsWJnxaXxc/iqCknGIgHPNNROyCpyLjEuENMAJK6BMaRjtnApCILqYiFD1uTYIKWVMAuhtzYKzTqA0fD3RhND9xJZ3oqJkIlLkKXrYfNXMxPZ4PCYU+0fT/oYP1WPuqC04msXUw402FrwjPHOKaiC2PBhXH7+B7v3KjXMhNwIJL+/rd333Pvg+OzDm8sEUlJET7vjqfdCdEVR2OLpOe83JyPswV5e0Cw+TN2f87jzbm8Was3BzBqDxU84aI3nPdE8p4YHFv0x0rhqByKySUn6/ryDy1d70h2rBSbe9JNfVxrN9/Zxx7fPPH2kxMb9qjJYo4vZSRDzOlCTk/n1HRWFQpaVilLpYpUrGYKVSlfzaJdyeSqYq4i5MsimEJFzFekAphqrggMinZOJqZULelVxajp2F6Kb3iKDIQeYLNcrgEgwJcPDi4BBxAAfvZgBRcOOFGUarFQyWaNTAaQVMvl9GJRL8hqrqAKmTyb5H3+wNTkxL6d2/du3bDtqcd2rXtsZPu6/RvXbHniL9ueemTH2ieHtm8MOGaVbEorCn7H7OTwjoWJ/e75CefsmMcyFfe7uJCPC3lLYirHJb58/efe0ztw+TnnXvTRj15+9pmfv+j826749DduuvqnX7v1T7/43oaHf7d/01+m9z4xP7zWPb016tjLuEY432Q+gbOVSVErlEAo0gvDmywjmxzT2/nQTKXEaMV4RRMqqsD75j2j29ff8/PffeeL3/vCFbdcds7Xbrty2/oHS8WUnGNTjEfJxZVsvCJnK9j7sVRWi/HR/aPv+0Dk+NZMW7/Y1J1s7hRa+9j2wYX2lfY7v6OnC/Ao0IwSTvMOP1qEKPh9UhqFzHyJIClSHkE9UjTwg4SUELgWhE7kQh07DcETCPGSPILwYKwmxY06M2JI8ryCIkS2oHRVazhJCOyAxyaGrVXIYCrci3+xdZ+URxwOBcHQHyNEfK1UoExiOz3plIugSxKD7nqacZP8MWXqkEVf5Uuof6fhnooeb8pUQ7RU0OLxQgp+OGDD03gRSeE9gUiKdVpYG4ETRyOSeqxjgKQRIEvXfsa9J+ZCE7bv8i9sd89scU5usY1ttI5u8M/vJjPbTyY8uHYoICNdFxTcrHcKKzjJ3E8UScHQpZtgkzKlnPRoQgAg1ciEAEl1KQzMCnsBOiFkLu4osp6EZ8o5sSMwvz9iHeG809moPRtzZKI2MQxgas8lXNm4S4w50oxdYJxYTwnwilTq5GMOPmLno2inIo5U2MmHHemQXQjiEk2AlWCogwIoxU065RNto6c8Wlxctp4iKQYjFaVSzJcOOZMBuxBzS3hSK/Bo0j8fd8+y7tmEbTJim6JIap8e89gsbrt184bNk9OWCJcFHvUyaWuIm/aEJ9zRaR8z6+Nm/cl5H28NpB2hLECnO1xw+fMef9EXLHlDijsie5hSKKGGE2qQkf1M3hfPh+KFSLwYSxYz8XzVL/q/9IPA8u7Mih5xRR/f2pts6cy1dYfaeofe+eHU5r1apiRLSqFQzheNfFHPF7WCrBXVsqxVZL2KtlotKpW8XMkWK9lCOVskplQpyNVCqZIvQRjCoHpNMSpAogpWiyJfkvorLFpgl2tYp4UjyZFHdaOqGjWsGCW2irxKmAQOAZBV1UqpBGBazuf0PPBxQctk5bRUEHIlISsnU5lAIDg/MzOyd9e2dU9uW/f4ns1rtqx5cPv6R8b3bt6y9pFNTz60e8vTjrnxUo5X8wITcAYccz77rM82E3JZuIgvFQ0AlWp5iDF13cWfXtXScuFpHz/7A+/77FlnXHHuGTd+5vw7PnfF9790wy+/f+f9v/nRUw/8es+Gv0zufsI+sSVsG4rahyP24ZR/RggtpLzT6eBc2Do0j6uLrXfP7swmLOUSI+djZT1TkdOuqX0bH/jj3d/96teuu/Su6y79yo2XPXTvrwo51jDyGT4s8pGCGNNLfEUpVgpFQ1FTe0f3nfJ+V0en0NnDNXcmW/u45j6hZcC/vMvzlbsQ1bFW2dANpWLg+CbMXPhHkAk5DXIa3HVf9DwcRB8uB4s+0TCJCH0GVpbTYHAF8JciKcVtiqRQeCpQZqCEYF8FEiH8wSgIXJIe7yRKsOEYeFqBTXxQNIfAhoMX44QHHWYf7sYIYT9EjpX3WGYRQ+Gx14DZekz0QsCmFQQNH1Om/g/RV/kSykRSU8+baKmgxeOFFDxYazjXCb4G4NGPjaoHI2kZV7zHEfduyyggacg2DEiKjZj+kZhrn29+q2d2i39hR9Cyxzu7wza2wTW1DV7eIev+wMJeINGkf4bajUpNQFIkS85Nl7MH1gQDe2GT+sCucjZSlsJIpWIQDkm4J2gkgAK6GM5Gne6p3bbRbbbhLcHZfdmwXYrYM1EH+GcZh8Q4JcYlJVwi5wYjJb0Zzs3HnamYkw3b2ICNCwGMuviIKxVxCRHSWxRMCGfFp1QKGNpgUIqkMhtWUzEwjfrRAuVRYmMdaiKYiwcIlXrFiDsTdWfijmR0jvXOxJyTMVz0fz7pmo3Zp5yTkGmTlolhr21hfnpy0/rNoxMLdm981hkdtwYsIc7BZCY8sXEPMxcWHEzByRRc0bw7Wggyij+seoOyN6QGY0aYKQfjaiBRCiaUSFyJxpVIohhlCxEuF2Vz8WSeiWfUbDm7bXKkfXW66+3i8h6+pQuQlF/RnWtdyazo3/euDyV27CsXNDmvyrKhlHClVR1HfOA4G0QDnFq8WtIqQKUFuZyXjYJSBndRrZbAAIlqVVUDBkXexLd6vVUUcRRRAF/ayAEAoxik/s2j6sCu1RISbLVUxsXENawkJTJwKHlFQyotF+F0JSNb1ERE0iJW4uY1qaAJmVwkFLHMzY7s3b5327rt6x7duvah3Vuf3L9z7bb1D+/c+sTWdY/u2PiUxzKtFUQDvqVigYjXHnAuBF0WgY1kuGgqElJyGTWfvfyCc3tXvPXcj3zwI+866aLTT73otA9ffu7pN1x6wVduvOp7X/78T75+62/+8+uP/OlnW9fcO7l7rXN8h3tyl3tyZ9Q6wthGw/P7GPuof2aXdWSjY2Kzc3pL1LVfYq1p+L7KxvPJ8P6NT373ts/fcfVn7rjqMz+645bhbU9LfERXxDQfzEpMQWJzYsxQM2W9WNH09NTC3vd+xN/Uluro4dq7uI7eREsv29TPdb19pLVXGBuG36mqqlj7BzcGkBTuDOQ3bNYpDYGKImn9Z314i1IzdirGtnRsC8KSgn+wDrR+UcSb8CI8l+C68erwA6beWQFLGHlqwR8SHTqooZHjwE30re/FY0hzPeQgnACDYfz10ophCJKSIkwPJYcRvQjPYVMvQ9FX+RLKRFJTz5toqaDF44UUfXzTZ3QdSbVqDd4VCnLJ3yCpe24oZBsJ2/fEPYikcc9Q1LE7YNnpBzO/yzOz3Tq6yT+/J+mfTnhwKXzWO5kOzTOu8ZhzjA/OJTxTYFPoVHhfKeUFPBUjOFMpVo6KAeoDAQBGNSGQZ11CaN49vXNq91PTe562j2+dH96Q9M8pqWAmaE+6Z8Pzo1HLGO+dh81c1F1k/YWEF3mUcUsJgFFPJuXKJD0ApoikUWciaEv4bVzAlQp70hEvGDESkKJBwFCKpBRAATGBOymS0iZ7IFGKpJRHwTMf8xdi/mI8WCTdSWngHOPPMr5M1CNGXSJjT0ZmGfdU2DYWtU1w7jnONRu1TfnmRv0LU46ZCa/NMj48tGPbTos9GGSyjkDKFki649JCKD0TSM6HM/ZE3sYUFkKSM1zwx1VfpBSKqFGmzKSqCb4aZyvhuBpk5WBCBiRNJPQEp3G8Ek8XmXQhkcql+LyYLqhhwf3LPw33nsS19iZbO5OtXdIJvfkTBsS21d7W3j3veq807ygbZVXWdRW+ReArBO44rpBAXvbIl4A/ig4AijYCKOkeCnQJZQVJFGxCEViK8A8SE33Jw4sfX//E1DsrVwiSlktGWQYkBdxFJMXBTjhDPBCpAUXOgDOWFbVcwsracq6oCbmSmFf4rJbOl3NqFThVELKRcMTlWJgY3r1r05N7tz+9b+faLesf3Lz+gX271w3t3LBl7eO7t6wLua3FTBIZFKjUY/M75pNMSOJZgWNKWbGiyFd86ty+lrecfer7Tn3XqvM+8v6zPvCucz988hXnnf7Fay79yg1X3nXTld/78o2/+uFdD9z90w0P/7/hjY/P7lq/sH+ja3yHd2qXd2pneGG/b3qHY2KTb36bY3KjfWJd1LM/HlnwuWdGdm74/X9977oLzvn5N74yuvnp4c1ro25r2ShwjE9MxxQ5neGjcpYr6zkNvhtKhcQ9906+6YRMz6pMS1+6uY9v7k439yTbBkZ7V9t+/StVkjQNPhMQ/LF7JN6ev0FSrIFGnCI/5cNbNH1QPAgHKthlHRIOG/AfJ1clhQkviobCC0RUpKyKZZKOi4O8IFGQek8ITMoe+GOlOx6GNmYIuDAkcdA48VMLize21EOuYbwYGRZCEtHi1xVugE+9hd+UqX9D9FW+hDpUJIXSTkXdYNPjTZlqiJYKLC4vkuABjy89eET/LZLiiHs1nw44pvy28bhnOuYcjrn2xVxDjHuI9Y7EnEP+hd3OyS2OiS0Lwxu8s7vSobmoY8Q+jm2dwKCcDw4ZY1wTIctIyj+XY1xFFpEUMBRglCIpYChs0hZ8MGran2PsWj6mi8GgZT/AqG1sC4Dp2LbHo/YJPoBzKgl+W9KzELNNJd3zYtAhRdxk7BGOf88BFzKeDOcWk84GkiZjzkTIngy7+KgvHfEJjD/DhKV4RGIIkpIqUuBRIEvgTmBQJRkFBgWbNtaDJ6An1owu9h+l8EoNQdJQnvHn4r4sVpQ60yFLMjAD1856ZhLuWdY1E7VMxBwzgYUJ18xYwG4JuZ2j+/bv2zPk8Sa8IckVEL2xnDsiOSJZf1ILpDQvq3gTij+uBOJaMK5H2HKcLSe4SiJdTYoVPl1l+QojaExaSfBaii/zQkXI6HxW53NKNq9JgpyXtEpGK2cM76/+MD6wKtjdl2zuzjcN5k4Y4FcMSh0rF970NvYvj5blEk72iGOO8F2PteR0KDxWR8H7GTt+4nseywdugy+2bsKzC9/11Cb1T9jeCTshFvoShxc7bUQlB6GN73gczkRItIoRQ1mDtz4lKnJ6hFKspkV01cr5oipkZTFXyshlqVTNKtVsQRelYlqQOI71e5yTI3v3bF+/Z9uTO7c/vn3Lw3t3Pbln25pdm5/au23trk1r5kZ2Z5OxspwVE2GvdTbotPOJaCknqoWcLue/85UvvufE7o+89+0fOfnET3z4vR9794nnfPDdnz37Izd+9oJbr7z4lisuvOP6K775xev/+9tfvue/v/fUn369d80DY1sem9rxxPzepxwjG1yjGzwTm5zj663DayxDaxxja52TGz0Le6aGNj/0+59/9fNXfecLN7rGhqt6qZROiLGAlGJyabaQSeYyiXyeU0pCRclUSoXUhrVTK1cmuvv4lh6hqS+9vF9s7k+199k6+/w//e+yplYhPzBH4bdo1Iwa3AX4NKCZTy3IOzBYl0cfGC/mY+NfFC0ZYBNyLCGS0qKBhUGhSAobWILQAdxI/dCCTyEyQh+4Ex5TBEmx7JCAeAwOYVpEUogNORdciJfUQQKRj26MhPRehnhriKSVEsFZzGNaGCE09nXGXwE5alG4ZcrUoYm+ypdQz46ktBCDTfX3brDp8aZMNURLBdgvvOolER7DgKQEHGr47MeHMxAC1pJqBdFrm/RZxxnvDMBlzDEadYzG3ROMayxo2RexDYMdWNhnHd1sGdkEHMa4xiP24ahjCPg1ZN3vmtrpnNjtmx3m/ZZszC3FsJm+wLoEXLppHpAUG/RjTvABGC2lvECorqkdYsRSlsKkTd8rRR0xx0TYOiqEnELIRXp8emKOWefEvrhrjidziObigTw2oGPPTjHmExIugXMAjwqci2ccyZgjFXfxcU867hPAJPxZLpxNRjMMzt+Up+3viwOYgESpoVRKK03B5JkgmFw8lEU7kIujDSdFEydLjMY8mZBLCjuFoDXpm0n6pnnfTMo3xzpnotbJuGMubJtzTo+75mb9DsfM+MT46KTXn/SHcu6AFGJKvlDeFylEOD3MaqG4Gk5oUVZnkuV4qpJIVthkOZnGke8psZoGA46Mlsro6WxZzFUyeRyHJGGPT6OY15VcWc1XtWylLChVRV24+5eTK9/ONw/wTf3iioHMin6+qSfR2T/ee1LyifXlYlHXNEMzyrqGY04qGr628ZOEVFlhyYAiguQD22RENGGCRR+yyA0x+DKHPf9IWM5ISHBQQ93Uk7IJEAEaXddVVSvKSi4vF4pqHmc2rWaLlVyhnMvpkqTmsnKSTbnstonhvXt3bti7/aldWx8b2vXk/p1P7tz48NCOp3auf3T3hsddMyMFPmFIcM/dPstCiomWS3KaYyu68ud77j5poPMj7/uPMz548of/Y9UZJ7/9wo9+4KKPfuDij59yxSc+ft2FZ99+7SW3XXvxd770+V99+8v/+8O7Hrn7xzse/8Pwpvsmtt0/tvlPY5v+NLvrwfndD8/sfHB6+0PzOx+b3/n4yMaH/vKbH37j85d/68brxrdsLOclIy/mEzExFiryST0ryUIyKzBFmVVVoVyUhLVbJntPDLV2pNq6ki1d6RW9QtNAunWltal9+tqrapoCt4biG4ra+Bey66Ut8swhZaYuWgAWrxCEjyVy4XWL/MXSRSCUBMCDiO9ibBgDOjH436uxC/kWjyJb5N9BceI/GgGJHUVtFA1lytShiL7Kl1CIpFBknyH48H+GA0TdNN3goMebMtUQLRVYVl5w0XKJNaSkdgCe1jjiXsO6MUADtVbVVTnjtU95LGMh50TENha1jwJ0ApJG7CNAonQ0PRjn5HagUlzM0z8DJOqe3uac3AK06p7ebR3ZEZgfA3YUww7gS4DOfAJb7VOBaSlmyTKOdNACnrTtHqB2cteaoGU/adm3lFK+QhwAdIJxTkft04HZsZTPDuAYsU7bRnbH7LMpv4NfXF2JLuwpxjwC40wn7ALrSiecPGNPxRzpuFtgvSIXkJIhMLlkOJeMSGwEyBKb4MnU95RHac0opVJwgD+lUpmNFBORfAJAOUTwl0Iw9iVFYI35paBTDDiyYVcmZBUCc2n/bNo/l/LNApJGbJMJlyVst9gnx91zc16rzTIzOz9j8QdSwWjeH8xFmVIwkg9FiwyrMqzGJBSwE8lyKg0AWuGFakqopDNk8Hu2hgBawBmXpAKanFzLK9WCWpO1alGtKqWKVqxqclUv4WSMRqEIr+HpCz8bAhJtHZRa+oUTuvim7kRbX6B9YKz/RO6+h1L7hsqqVi7KFYO0xuPUCxUDCgGWDmxOJy2adBPf56QOCosN5VB4j5MtDEACHrpoaLABhQ3agg+bBElVWVZkuVQqaYUSoHYlV6wUShVZrhbyFaVULeZVNs56nPbpseGxfVv37Vw7smfd/p1r9m17Ymz32j2bHtv59MP7NqxxT4+VWFaTMqlQkA0H8qLAJWKaVtq6ef1/vGPwjI+879Lzzz55de85H3zPFZ847bKzPvrpj37gM2d8+KbPnP+FKy/8/KWfvP26z3zjxiu/f8vVv/rOFx/+3ffW3//TLQ/997ZHf7bnqd+Mbv7j2JZ7Znb+ZWbHw+Mb/zK97dFHf/fDH95x3bdvueah3/xCjAYNJZ+K+bigJxMPF9PJksQXM6ySiZelhJYTkuvXT/S/M9oymGztS7d18y2kvb65L9Y+MPT2d1v/8mfI1HJJI/nzShAtQ/+3GkXtWXUoMYD+PpJDOrDxvjZl6lBEX+VLqANI+vf0ebDAh3o2ijg93pSphmipoKUF7BdS9AQG1oohXlQN0piqVRE7dF2p1gxAUp99yr0w6rOM+Ob3hW3DgKQJzyTAKIBjzDkOPhH7qH9+r3d2Nx1ZD0hqG9vond2R8E4EFvZbhre5p/bxAZsYtktRG4Am8KgYmU8FpsAm6GlNh7DGFHZBnEC3EE8qMAubBdYNwMp6ZsLWMcY5m4n6ColQaGFyZPPTjrG9Sa8t6cNZ7ulkopkoGjHmQiSN29NxIFE0sCkmPBnWl+WCAKNZLgQGkDTLAmICa9ZndzrYNBruZTLKHsLIiWiRjRYATFmgUhzPROpKA3mg0ngwG/EKfofgt0vAxyFrOjDH+2Z432zKi7WkMftM1D4Xsi/4LfOM1xt2eeYmpuenLeGwEI7l/eFslKyQBIZhFYbTGE5JJDWON9IZYNCKIIGNGFqfbkmu5kvVQgltnAdUq+IYeRwxVMVxQxoOI8KBR6SV0tCMiq4H7v3rVP+7Ex0rxZauTEtnurWLbe1h2vujXSvtbzxh6J3vZ/eOllVVUxTVKCvliqZXdABR/DApARlhDTrZqunYYFoha3wBSQKParBVI2gJJQarsbA8HbJo8Qab9ijVSKdSWkuqlkqUStVCsYxz7wOPkiH5+RwOyVeK5WJeEVPpoNe9MD02NrRzdP/WoV3r9m59cmzXhpHtG4Y2PbV/41P7N6x1T0zIyaSRk7JcPM3GeDZWLGbnLVMXf/aCM8889crLPg1g+omPfeCCj59y3qnv/fTHT7ny3NNuuvT8my+/4KbLzr/+4nO+cMWnvn7j5T+64/pffuvm//eftz/0y68+cvfXnrjnW9se/5/hjX+Y3/vwzM6HxzY/dP+vv/Ozb9+8a939PsvE/P7dcY9Tgg+noE2I+wtpRsmlChkmz4cqJTGxdav7F78Yf+d7fW0rueZBtrlPaO0li2x1R7oG5vpPDN9zL7wYVF0jvA8C+4V+Dpj6J2q8r02ZOhTRV/kS6p/3JaUBCJHi84V6UpEY6odTB/Ux9cpUoxi84KIFcRFJwV1H0hpOla9ppSqpJaVI6reM+ub3hq1DUecoIGPCgxWljGsssLAPeJTMRbov6Z+GXWBHHUOBhd2Me8w/t88+tjNim0gHbRkcHW+VYtiLVAjP8cGZhGeMD84KYQscxflncnF73D3B+abyCSe4C6xLTnpizgnX5C7nxK6wdQLoM8v4AvNj49vXha2T6aAz6bPR9eiBSoFHcXL7uDeTcAtxOw8wmnCSofe+bNIvcQFAUoBRiQ2CyXLhfDJWXKwHbRjAUIBRiqQK2VtMhEqwKxEuxMk8+YkQpEGK4txP9arZsEcIutKApAFHJuAQgwsp/yznnk56ZpLuuYRzJmqbCS5MBaxzcZ9HTMTjvtDY3iHHgpPnS0yiEAxLHK8kODkaz7NJhUtpSR54VOMFA0k0h5Wj2QJWExaValHFykLgUWJXYFPWkEQVA7tbqBXAU+xVhxODU4yBGwnEWqnGH3p8sv8dsY6+dFtnuqVdaOnlm3vAZDr7fS1do+8+JbVrl6EohqxCWaDT85D5htSKAYwKUEo+U2jbKVaIYosmnAE8YA8Wovr/A45DEeEtFMAoNVSLVKoUC4pcNGS43mIlm9OzErBlWRK1QtYAKlWKelYQowG/Y2FuenT/0O5NOzc+vm/LU8Pb1o9u2zC1Y9vQhnX7n37aum9fNhYr57OymOITEVHgeCn+q//9xacuPvfSz15w0YVnXXz+GWd/5ORzTj350rM/cvV5p19z/hnXXnDGtReeef3FZ912xae+e+u1P7j92u9/8Yof33Hlr793w29+8PkHfnXHxgf/a2jd70Y23LP7id899Kvv/PHHd25/8n+1fFSXoWjPptw+MRZmY76iFFdyCUXiZC5Ullhhz46hU07d/5YVwZ4TE62DYtOA1NQvrOhKNneHegaHB1ZH770fslVXZOzPDfkMOUl/maZMmXrpiL7Kl1DPgqTwnKU2dRzsbvj8I9FITb0yRQsALQkvrOoFEZCDAAxF0loVp4IqlxVFriKXSkHXLCBp2DUZcYxGsZ/oSNw9FnePgwOQ1DOzM2jdF7Lud05ug03GOQp7AUm9szvAM2ofYz1zmYhTDDuyuPS8RYrZMlFAUiDRubh7NOmfSYfmE95J4NQC5wTeTXgnwA2oCkgKxj6xde/6h+aHNluGtg1vXOOZ3l9KhcWwkw/YhZAj6bel/PZ0yCFG3FLMm4v7cwmvxLpF1ok8yrpyKW+eDxAk9WfZAMBoJgEGHKEcFy0AcRLKJBOOoltmI6WDhjdRJKW0WiDD7XMxP509KlefjtSV8tl54NGgKxNyiwFn2r+Q9Eyz7mnONcM6Z6P26bBlOrgwE3bY0tGIlOCi3sDQzj1+V0CWq7ygxhN5KVcWJT2VVoSMjkbUwAYfMVuGXRIiqZEr6kWlUgIGVXE+JrDJWPiySmAUhw1jjwuE0RI2hFc13dAMFVvbtbKhakA2zP2PTq18R6izk2/pyDT1ZJq6habuVEtnuq071tw68t6Tk3v2VIpauajXyESYEFsZmBP4FIoGFA408B+BlGLS4uOMmAN//zWRKDCqRpPAM5C0UDDkYkUUlXhc4hL5bMYo5CqApGBKsKugZdLZeCRunZ2dGN43smvz7o1P7d24dnTrpoktm6a2bB56eu3uJ560Dw2J0ZCRF9OJEBsP5lRxzjN713fuuPyaS66+7pLPXnLuFRd/4ppLPnn9Jedee+FZV5132pXnfuyycz58w2fOvvPaT3/r5iu+duNnvvL5T331hk/94MuX/c83r3nwt1/f+sjPtzz0P4//4btP//knD/zyW7bRTWoxLjD20MJkeHa6zAlFlksxgawUV4tJlQkaTEgY3jf6vveFm9rSvSdxbav45v7M8p7cih6htTfcPTA6eFLo3vsgK3QF7hp8DiChH8ggU6ZMvXREX+VLqH+OpA0H6O8rSp8hGqmpV6ZoAaAl4QUWLYZQGuslkiIprqBCkLRslAwlG/NbXfMjMc9MwjfFeMajrtGYeyzmHo8AkrrHA5Z9EeeId27X5J413rndECZk3x9zDnM+HALF+WaEoD3mmBJC9hzjIkhqlWK4UHg6NMsHp4XwAg9I6pssptyApJ7ZXUHb/mRgBs6S55xaJhj3Trlnd0Wd43zQFnPMxF1znNcCnMd65tNBWzpk50P2dNghMZ4C6y9wgWzcIyVcGc4FYJrlPLmkN58EGPVJLCJplg2CkdARynLRPCJpJI/N8dhPFGwwcjKmpBiFj5dSjMxF0RNs0mG0MegekBTtsIcPOLH/gNcGSCoGXemAI+mb5zyQzpk46f8asU1H7HMRuyXucUuJOB+J+R2uqZEpJhzXtGquWBEkVVarBbks5Su5YlnMauADtkhsKW9gszXwqKyXFDpHkgE2tq0bWJGJ9Ai3DztyogNI1CALdWJtJo4v1oHvNEBLVYc7HXvwoYmB1UzXQKq5O9PcK6zolZp7k8e3Cp1dnrb2yXe8R9oxVGS4qiwD6MpAo7RmFPt0kAZ7HP+E1ejY9ZMUG/JcIyUIa05hixSrf1EYx0GiSArS4IOopCglQNJyKpkNBdloOJ3NaCr2Ja1kM3pO0guQP5IipvJBX9huscxOjOzbsnnPxvUjmzaOrF83um797LZtYxs27FnzxMyebZlYoCjEmbA7IcQkPfPkxsfu/PoXb7r12iuuuODaKy+8+rLzr7rknEvP+9hVnzr9c5ecffNnP/nFq87/0jWfuvWqc2+84uzPX3baLVeffcf15333tovv+ekdT/3pJw/c/Z17f/ft4d2PMoFJLReSWG9kAT7VFgpMJB8IZoNhOcVKUkIRmKLTnt24ceqd7/G1dIrt/XxTb7plZaZlIHVCu9DeHerpHRlcGbn/ISB6QyODwTEr8WOCVEPTPP23cvawFNziuutw1TNSSDcP/2SbOnxEX+VLqH/YcN8oxw0H8Kiqqo1S3vBvOEA0UlOvTNECQEvCCyvssAp/KEugs95wX8GGe1VFJC1r+UTI4Zwbjrqn495JxjsR84wx3nGgUiBRIFSw3bM7cVH7mR1+616AS8YzFrbvi7tGkv4ZMWJN+hYC8yN8wCqGbZn63PjuLGNhveOpwFQ6NB/3THKB6SLvKSRd4IB4nNPbIU44hZz26XKikHSLUXuWcQthZ8pvY5yzUcc0653DUfyMR2LcYsQBJCqngoWkPxNzSnFHlnMBjKIBKmW9gKTAozk2mOdC+WS4kAoXktE8IGkiXGAjBSBOLionwcSQPrloKRWrI2kyRgJE8kyATqdP536is0elA86Uz855rAnXQtJr5bzWuGue9cxB2hjnTMQ+GbZOReyzcY8j6rQzXk8qHAm7fI55m8/hzUsyIKlMGuKVRUeuqEs5VcqrOJcTzuikZgt6QcHRR6qGE9qrmq6oOESeTAEK1GLg/DjElHG5ThymBjeSImKlAixawiU9cUdFJbVusfsemlj9H4HuAa51IL2iX2rqFVq7Us1tmY6+2PLuuZPet/0TFxRs1opaAL4tA5MCIiEYkUpYrDnFUflVQFJcjLGOpOis153+y+UWijoeTISRETe1Id2appdkHZA0D9wpFDNCCUg0ny0XcpV8tgJIms8aGUGRRI1P5aPhmMtmnRkeGdq2fc/a9WObt4xv3DS9afP0ls37nn5i99OPzw3vTEXc6WQgxLg5KR5m/Q/89f9df8MVt3zh6ltuvvKaKy648jOfuOjcD3/usk/ectUFt19/8W3XfOrmK8+97tLTbrz6nM9dftpNV55582Wn33r5mXfdcOHXbrn0T3d/32nZqxZjSiGaZhysd0GKuLNxfybqlQKuAhNU2Gg5ES1OjG7/xLkL7ziZOb4909qXaulPNfUJLf3iii6xozfQ0TW0anXg3nsh+3CtgvonAGYjvCjwA6Ceo/UsMmXK1OEv8iZfSv3zvqRUjUctCNzUboiGAdFITb0yRQsALQkvsGiRA7CoN8VSJMWGe3g/qjhjX1kvxEN21/wIIqlnMuIYDtmHwo5h4MW4dwIMOGATTNQ5SitQQ/Z93rkdwYXdUcco551OuGei9smEezblnwdCzSccRc4lxSx8cCbpxyn0k4HZVHBWituyCbvIWDxzuxZGN84NrZ8bXh9yDGNPU990MjDPh6ycfyHhneP882DAwYdsgKTZmFsIWaWoo5Dw5BiIGaeUynPuYtJX4Lx51pNLePKsr8AGCmyowIXlZKTERxU+lk9E6MD5AhjiX+TCaNgQuKmBTQgjRpA+D9SGht2wyfsdsAk8yrotYNDhscTdC4x7NuGZJdw8wwChem18yJ8MBYRYFKtI7W7brCUWiCpF3dArKhmNBDYuywNurYL1oKQ2tGFgU8fFjQxiY/UhuMFBSBEYRsOPCDLTJ/BMvaoSYRE26RqfGKpi4BThZQ37lQb/+tehE9/u6Rpk2weFtl6+pSvd3C029YlNg0xLz3xr18THzuB37cq4HEC8OHcpngtHIBkGMC48shar7tCiRYgUnwNPsIbjX9bBj0FwI3QDCatVDcC9WC4VynK+DEial4xctgxGkoxMpgxGymipVDYUiADxT+8fHdq8ff/6TWMbNk5s3DS1ZdPw+qd2r318/5Y108Pb/O6ZSNTFcuFMjnU4p++997fXXXfJZy8998bPXXrN5effeO1FX73tmpuuvujKC0+/6qKPf/6qc6++9OO3fu78z11x5vmnnXT1hafcfNVZ3/zS5Q/d+1Pb/K6CGCoKkaB1OrQwzflcXMjJBa1S3JWPu7Mxlxpx5XfvnPjo6XOtnbHW7nRLP988mGxZzTf1CC2dYltvtKN3euCk0J8fwPxTVLyZ8GskVFoGFG3k6L+fnaZMmVoC0Vf5EgqRlFDlPxGkFWz6UmmAKRXdRS7HRNJXtKAYUPuFFy1+f9uX9CAkLZeVspaPB+3u+dEGkgat+4O2/YCerG+K9U1y/mkuMA1MiUs3eScZzzggacCy2ze/wze3O2wdDlnG/PMjEdsEIGkmgks0kRmgZlIBeItPiVGrELHA4WLUkolZxZiF9U9hnP5piApihr3p0HzSP5fwzrC+OTAUScEApGaijkzECUiKMTOuHOPMx3Hp/CLnKXLeAuvJJ9z5hKfI+mWOgCYZRF8CKk1G80wox9SHzCOYsmQpUWJjMz0ZUJ9lsOcoACgQZ9w5n3AtpHz2RuUoGMYxF7PPgj/sjbvmUwEH67PGgEq9lnTYxfmdUbdNZCIiE0tGojF/0Llg8zk9BTEPXAcZD/kORkdypA5az4lLwuOcn2ioAz9fyd2CPwQwK3CLiI2DmtQKAihWqtH7CQ7SsxS7I2LNJUZHQsOtllXwCjz0wLZ3vmeue5DtHkw19fDNvekVvSKYlq5EW1ege+Xulo6hCz+Td7j1QqEiF8uGpmH7P0SD6YE4EXoxcio4JZ3TlqTxeRDEQ5+IGCEAWlkHNgWkruhqtSRXCjnk0VzWkKSyKBqiYGSkipTV+FQ2HuW8Nu/UvrH9QKXrNgyv3zC2eePY5nXDW57es/Hx7ese2bP1yYXpoUTYwydDipxmY55H/3rPF2+95pJPn3nOmaecf84Hr7vivEvO/9il53/0ok988MrPnHHhue+/7rIzb7/xwqs+/aEff/e6Rx78r53b7p2dXBdwjvitY8CjvN+f9PgZuz1sm2d9llLYpUd8ha0bU//7R8tHz3Q1dXEdA3xzp9Dcl2ruTTb3ZdsH4i2dlo7u/e98t+9/7wXixK4YeNWkewRcOF43mYjzQA6bMmXqJSP6Kl9CHUDSgynzWQUwqhL9PY+CaDwkTlOvUDWKwT8tS89Z9AQGQVKsiznQcA+vRk1pIKlrbiTimgIkTbjHgSNZL5jJJDomOd80wCggJvgnPBMJzyTjGo06hkK2Pb65Pd6Z3Z7pvb7Z4Zhjmg9YgBqzjIMGhqPi7nHAzXzCCTbEI4TmgFbTxM4ytlwc/BeSfoDXuZhjIuIYZ32znH8uGZhPBReSgblkcIEPLACPYpcAQNKYK59wyUlcQx+otJDw5ONuYhBJi2ywxOEopWKCDq6PIJKSvqF5JpBjcPUmZFMybT7O60S6iooht0AqRPnFBnowtFqUwiiYqG0G7Lh7AUzMORu0T0Xdc1zQIcYDEhvlwv6Y3x31+fxOZ9DtDXn9QoIvY/Ul4hZ+gJKfP/yhz4CDNkmbLRQGsgmFgXjCHcP6UbQpktb+BkmBGSHa+ngn2I9L1NCIcVYhDcm3ahRk8HE++oj9m9+09J8U71iZaukTmnoyLV2plg6+tYtr6ea7Vvnf0uK9+HLXH/9XDgQxTlVFdsYuqzhdPiI1XgKJG0uqZuDiTJAqWqieY9Glh0NUWDjxoikLo6OqKRVFqRSLlXzOyGYNXlCTvCpkytl8NZcHHzWVED02z9S+kaGtW3avfXrv+qf2b147vG3tyI51e7c8vvHJ+/ZtXuOYHA7YZrmQOy9EM8nw9PjuB++/+8u3X3fpxWecc/p73/+u3tM+/I7rLz/vp9+/4xt3XPeVWz/7u19+7c/3fGd4/0NW6wanY0s8OiEm7DHXdMS+EFhYiNqcnN0h2KxFj6s4Nub+2a99F15hO3Y527aKbRvkmvrSrX3sig6+uV1o6WRb++w9q513fdX51weRR0sqlAa8l9VaEZchwslhcQVWg3Sgofn5HLPTlClTL6Loq3wJdUgN9zSt4ICHDAjYlPqA++C9YNNITb0yBWWA2i+46gWOIim6DawiJQ3ABEkrZcVQc0zABkgadk0mvJN8cDYTtQhhC5AinfIJDJAlmTAfp80nSDoOSBp17g9Z9/nm9oYsoxHbVMwxw3rmxLAVCBKQFLgTe5G6x1MBHFkvhBcgHiBRHO0UnCOnmBcjcJZZzjudDlkS8O4HJPXP8iELH1oAA0jKBeZYL9DwnBSzA78C2hZYt5LyIY+yLlJpik2ohYQXRz4l/AUWWBOXpC9gzSjwKHAndg/NxuprhFIbAoAnrQqljfWcx5YC22eNu+ZwuJJ1OkYwlPJohLijjjkwrNfGeKxxv50LOrmQhw15Qy67x7Zgn5sPeNwil1JwmJIOpqzXa8CwKozwKNY6UhvrNusGEYzYhEnQsWhwk9yxugH8RGBFgCP4hlHV/ZB7sJIRqBSXaYKjy4qK5yor/l/8dqjnpFTnarGpS2zqFMA09ySb2viWDrFjMNjWt/utzdOfv12N8qokVYq5MtBgWYPTYxExaAdSLENYu0f6mBI38XkOgoQT+DbKZQBrjQzcomyKF45j0cu47H6xaGTziKQcr6QzOD4skyvnCpVcVuPiKY/DPTs+Nrpz2+4Na3ase2zv1jXD29fu3fr4vq1PDG18cv+GNePbNthG9sS9llwyZJQEJc86LaOj+zeuX3P//7v7J088+Icd6//qt4/MjG7atf2vlvmtHvduj3tnLDSciI3HgmN+90jANRl0zQdsc6GFWdFqVaw2bXjcdt2Nu5q6As0DubYTxZZVbFO/0DKYbga7T2ruFNp7Rnr6vf/zs6qCnShw7VR681G4jjtcMPlJYj33YtnALCG2KVOmXgKir/Il1D9B0sZe8qhF5fN5QRCK8KUPT1j6uiG7qE3iNPUKFS0AWEpecJEih62DSBbwH3sm1uCliIBzMJK653ESqLhnms7ZlA4BO84DTcbdE2DoAk5gwA1IShcUTXhGIvaRkGWIcU4l3PMAc3HXTMo/j5WaEWsubs/ErICbwKCZqBUwFGIDNxkRhSQK8QD+Jn2zjHOS884m3NOMezoZnBciNiGCbf08JANBdhIOJJOYOgs4cMoDJhd3ZGO2TNiGHUzjLkDSfMKXZ3wFBpcPzUV9WcDQiB9MhoxYAjDNgudBi9dnwh4gUdZlweZ45zzjXIBLYD0Lcdcs4rV9lnVbAFKBWcFBGvQtUQxjTYe9QizABt1htyXoWPDa5p0Lcz6nPRoM5DKirmrYPF+uKjJBUkJdiJ5IHnAXkB/BriGOGDXcBfiIaIIfsHDcoujjgiApuhcPr0eIS6HDba3hDoKHcFcxLqOiamW5XMVl03W415paLuXgCPev75noPSnW945kW3+meSDT1M23dXJtnWxLb6q1P937jvnlfXOfumrmW99ROE7LpnQtj707kYFJKvBc8L+MQ63I4wsEHjVaitFCJ/GlPvVdxAtt6lgUxkBixRMAkpJzKThDalmp4hwC9RPDZchaOV/CebIEyZAKVSFXToq6mDOyBSMrlTg25fe4LNMTQzs37tjw+J4tT+7e/MSuzY8M71gzsuHJ3Y8/NLL+Ccv+Ha7J/RHnbNg9KyR8JTKNaEXNCIxXZDxx72w6ssAzs0xsKpNxFfI+kbOGnUM+2177wi6rdY/Tvj9iH4tODWVGhpTpmckv3eX61GctzV2JzkGxfWWqaSDZPJhqXSk0D6RW9Meb+2N9J0129Tl/9lO4kEqJLEtAmB5uHd5N8mfx+mmXDCgSVPWMNWXK1OEvfNQtqQ61lpTahmGwLGuxWBiGAR94x+g49UfjWbz012NqCUULANgvuGqEJSjQUJyh9TTIprigKHBAHUkXxsKuqbh7mvVMASxyvmnkRf9MY0FRyqaMaxzXuMcVnkYS3lHGNQZIShZemsY57f0WMCIhRTFi4wMLrGcGCBUcgJVAuoCkEDMQKh2Yr0thVQhCAM47A0jK+Wf48IIIe2N2sAFJxZgNWBaOojOYwiFFzk15NBuxSWGw7QXGVWQ8+ag7F/XmY748cCcwaNibDflyYaBSnxT1SBF3JuIGRx6YNe7PMT4x5CLD5+cY51wMRynNAY/yfnvSZwVHyu8AkJXCHt7voJWpAKOsz5Hw2YO2We/CtNc641qY8lhnmZAvK/CqXCirKuQvIKkil7CSD+v5IM8RFA9CUmpTT+IPNwTbyPVFJMVawr9HUuIgOItmsV4UniXkBDoOxseW4DJOog/3FO4tqW2EsHCL4cmTL4pWh/d7P51qWxlvH0w3d6faejmcS7833dSdXtGd6hx0Ht8y0zUwcfrZzh/9lxxP6Gkeq1whVeR8cDo4F8SHDy8oVWj/a2o8/PBiFq8IklpH0jJNOUHSKlwI1vXqZUPRcbGAvFLJkXXw07kyJ+p8DvDUyOa1TCbLJhJ+r2N+Znhoz6Y9W9fs27ZmeNdTuzc9MrLhickNT+194q/7nn50dOva0e3r9m99an5sJy6c65oRWZ8Y88BNZ9wzSe9Y1LUrER1zOXcvzG21TWyf2v60dWy7ZXr3gmWPfWoru3N9bus29x3fnDr1zLn+E31vbU239yabWoW2Lr61l1/RnW7qSTf3RtoG5toGvd/8nmi1lHNpyHlcrwprmUnWYR8MvDS8fnIDwZfeSKp/I0tNmTK1VKKv8iXUP0FS8thBG4LBG0XTtEKhIEmSoij4asKXUz0MFYnT1CtUtADQkvACixY5iicg5CC9vg28oQGz6HohFrS7FsaCzinsxElqRoFEcVlR92TchVWkjHM8Dm7neNQ2ErONApKGcPL8vSHr/ohtJGqfiNixojTpt4LhgUHDNtY3F3VOJjwzSd9cyr8gAUQy9nzcCTBK+NJdSnoMKVzJxwwxKnPeTMSe9C8kwws8IqmNjIiaAxsOBAaVk26AUdJw74J4chiVO8+4cjEn2AXGXUAk9VCTjXiyYQ+AaT7iy0UBSV1imK6/787Hfbm4r5AISDGvEHKmAnZq+KAjGbCnQ07wBCOFIT2edBCw1cb5bAmPjXFZIo557/yMY2bcPT8bjwTyGV4tZCsaUJRRLesIF5DZgCC0iwQOp8acrx1Ayb8xtb+x4QhSm0ZqPg9+UCzeQbANgoIYHkLV/UnsiKRkNa764BmsyyQBDRyjVNZwCD+E1Yuq9Vs/mvrQRx0DqyM4NrxfBJZq6ka0amoTO3tSLV3+49utq96z4z0fDP75/nzAX5ZEnCOADM6CSGl/DxI36QkNicDkkjOho76POnEvJhFsHMKFu0hw2CYZRI6qUxl8IuGsAtUaoVLssQpICsZQjGpRqxQUPV8ypLwu5sqZfCVbqEqFipQ3MllFEHJJjgv6XbNTI/v3bNy99Ym9Wx/bu/nhfWsf3vvkX0bWPTKy6fHRbU/t3/jErqcf3r320X2b1oxsXze6e8P0/q1zQ9tmd6637nvSsv+xhZEnpobWTA2tnx3etLBvS3BoFzu8Mz68hV//UPiH39353lPsq072Hd8htvdmW7qk5o5Maxvf3JZs6sw19SZX9DoHVs9+5LT527+qy0VyyVgkyAcHuVj4seN3glqtHYykNbijcC/xLpJcwswy9dIXfbaTsv6iPedNvdjCF/mS6lCRFGwAUHgHAJU2Bt2TIH8jGqmpV6ZoAaAl4flSowRSR8PdEPFqFFF4QcJbERt4dV0Oh1x2y6TLPh0FfAwtJHwzUcdE3DXFuqcTTiDRyThsOiYS9gnGNhazjoIdtQ5HLEMRy3DEOgqBY64Zxj3H+awJn5XxzoOJuGbCrikuaE1HcGQSEGSR84GdA4JkPTlwxF1F1iMn/boQBgMOgfGkGRcfc2biLjHhEnAVKKxMBUOHNBVYcDsASbNxZy7hzca91JYYZM1CwpeL4YxRwKCZCGCoUwAMDduliIUsvu/AvqfkkAzj5iOOdNiVgjCMN5cMpqPuJPjAgYwHTcybjri5oDPmtoZdlpB9Ieqyxb2uZCiQTbLFbFYpydjgjtmJLbM0V+uZ/KILCZD+Rc47aAvdZeIH95nMrZ+Xyxlh9JYvzLSvSqzoE5qBR7u5tk6+rTvV3Jlu6sx09iVae3wt3Za+E3etfgf/2Bpx53Bmzl5WVd0wVHik4fgnsoJUuaxA9BAtTjtFxlrhVw5yJpQuoGTsmlBPBLJnPTmQEvIPgZaAKjI8+UwibEoqeqtYm0jytaoAohpVTdVLilIoFgsFrI/O5SuZbFnKVEQJjM7z+Xgs6fK4Z2ZHRvZt2LnhoT2bHhra9ODup+/ds/a+3Wsf2Lv50bEtT41vWLN/7WPDG57cv+HJvdue2rNtzeiOtZObn5zY8tfJbQ9ObXxgZvMj83vXe2d3h8Z3BO+7R/zt74T/+e/dJ55oW7na29Eda+tJdfTxrT2QUUJrp9TSJUKOtfanTuhztK0a+/z1ZSFRyYv4caJhX168IHKpiwIXuTvUaer5VuM3SHWw+2A1Qv7bakQCarzc6SZ1gw7epI7GpqmXh+irfAmFSEqK2bMLkgg2FNCDbeqgF/AM0UhNvTIFpYLaL4IWCyFa4IRHKLiAQ2EPNptWNF0vhUMei2XK5ZiNeGfjgbmEbzbumWY92Jheh1GgUtt43D6esE2ADW7GOhqzDoctI2HrWMQxHnVORV1TYec0YGjINR3xzsQDFi5sFRlXNoH0mWe9Bc5XTPrAkU14snF3Nu7KYPu+vcj59UxE4UO5VCid8KZigIkuMe4SGEeWdcspj8xh/9HFWlInIKnEOHF6/ISHICnOpZ/n/DIXKMR9BElxdVNc+QmAODCXiSzk4o583JXFOU3duYQvy/oBSbmQgw3Z2aA9BSTK4hL5EhsQYh7wjAfsUa/VY5nyWmcjPicfixTElF7IVRSZDEfHz05V0xRFUVWVfnliXmPWHjaq11YSGzcXayQBFwv5ma9/23vxFf62/kRbT7K1K90OeNonNvWITd1AWsBbyZauUHfvfEfP/uae4dPPTa3dlJu3GnJRLxSqJdXQNNkoF/GysULT0DVwIvJimSJTjlRVQDNSxsi5SWowDWiok/qBwZ6xyKxoAOboXP0GYiwEwAgBaSHVuqarWklXCkY2q4sZXRKNjFgRM+VMWktzOYZLBqM+68LIvp1rtm64f++mh4Y3Pzyy9fHd6/+6e/MTuzc8vn/jmrHN6/atexyRdOsT2zc/tmfTIyObHtu/5a/j2/9qXfuX8MbHmI2Ph+/7Q+pnP506/czhjj5LR1+sZ5Bt6eabuqTm7tSK9mRLZ7KjK9XWITR3pdr7XS093k9dPnfnNyqiUC0jPOMoegMnJcDrrl++qcNO8Aquu56DoMzjL2AxNuo+2AE62G3q5ST6Kl9CHUDSZxSyZxTKxvsJwjfQkzrAbjiIt6lXqGjxaBSeF0hQzBYLJz3RASQFkCJBoLCqRrmUYMJ226zXPR/yzIQ9k3H/bCps4fzzjHs6RpCUsY9HbWMx+zhrn2Dtk6S6dDxqHQ2DsSGShh3jQftowDkW9U0lgvPJqCXDuqWkBw0urYRLfWbiHmJwWImU8OU4f4bxcAELH7bngCZTQSkZ5OOeJOMSWK+Y8PAxh8R6ZN5fRB71FFhAW2c+4crGHBnGBTCaiwPaNpDUJ3P+POOVom4yj6mdByQNWIWwhXRddUgxlxR3i1FXKuRMR93pmCeTCGS5sMgGRUhbMiJy4VTMlwi5on5H2GsP+xxM0JNOxIrZTEXF1vmKphmKapAZh+G/RkR/741f/WEiTAqpvTVqOEgeu7HjBqnKLFc1DScuVZjY3EVXLTT3RLoGEh2DbNNAtu1E/vjebHNvpqlLaO1MtLSx7V2prv5Ea5/1mLc5L/ps+L577b//vZ7kDSlbLhY1RTYUuYxYrmF3BSAx5FHgMkBSpVxVsLUaCZ4aBE86Cysmh9AmSWeVLE1FN4CY4Q+pPyUkitNDgE2AFcuzUVWKejariBk1KwKV6tlMOZfWM1whkymkJTEccc/M7tu96+l9W54c3vzU8Nb1+7eu27vl6S0bHt+yac2u9WtGt6zdt+nJvUCiG4FHH9731L2TG+/3b38s/fTDU3d9KfLtr7nPPGfhDc1sS5/Q2ptp60239CRWdGWaevMn9Gaae1Ot3YmOLqa7J9zdP9PcOfepS+VwEJIOvKyXK8VKpYQzxC5eTN029aIKyknd9Y/dz1GNH/vBv/rGc+AZnnWXqZeX6Kt8CfUsDfeQrGc4QNR9sP0M0XhInKZeoWoUg+dRjSLXKHXgaDwQqYN44i7s4ozvS0NVwaFkhGQw4IqGXSHfnN8xxvjmUhEbS5CUcc8wjqmYbTxiHYvaJhKOKdYxzTqm4vbJKFApoKpjIuaeZLxTEc9EPDiTYiwi58zybikFPOcQWFeG9UrIo36gwHTMLca9AuPNJPz5JK5Ez0ddiYAtGXaCDyCpwAUyXCCfjmSTQZFx55I+OeUvcJ488GjCJTGIpBIgacyVI6OUCJJ6pRhpxMcqUo8YIauSkh6iQtiRiWCTvYjGyYedWDMKuyIugfFnuJCYDPNsiAMSjfpiYS8T9sWjwSQXy0q8XMypwFu6Aoxh6Lqh6bj6ZklVS4oO+AHQtNj+SnOYOqjPUosmA6gPO2bAbcbWRbDRQMJxyiWlVASfgjsY+H8PTF58zVjniaHe/4i3Dogt/enlPcKKbrGll2/pTjV18a19QlN/vu0dgeVdU82tO5pbI7d+OfrV78XvuU8TRZVPqZlMSczg7PZlHedx0rHfqUEqOwE7kTzxi4iAKCaKfBjRxNBaUJJGBDkET5Jk3IXzk6Kw7ypSK2zCXthS9XJRxoXv87lyTioXMtWMoAtJOSfIuUyB55OxWMDpnJvct3P/5g1bn3pyx/qn927ZuGPT2k3rH9+x8cndGx/ftemRkY2PWNY/ElrzaPqJRxZuu9V35dXRSy/f0tUz1tkTaO0ttKzMLe/KrOjI4KpXkAM9meYe8YROqak31dwX6X37aHv/xIWXBv54b87igKQVFKlUJSOzSDdeknJszz1MSoOphuDGUJuq4fPvqXHsQU/Xut3woTrYberlIfoqX0L9k76kB4uWSKq/L4s0HhKnqVeoGsXgBRUte2DD32cUxcVRdzoQVrWqyUWJ5xk+FQ75Fjy20ah3NhmxswEL45mNuaaj9qmwdTxkGQvbJuLOGc41y7pm466ZuHM64Z5lvXPJ0HyasYqsXUq6srxLIibN2rnYfJp1CqyPZ3ypqJePAYkGMmxQoJtRT5rxi2wwjZtAq750IiAmQ3k+WsrEC+kowKuE7fJubN+POsWYg7TXuzOMKxP10IWXAExxzfE6ibrTIWc65OJDjiRgrt+Gm2E7GCHiAB7lwy4+6obEJKNeNuqLhzyhgNPjtPhcCwkmxKfiQprPZjNyqYjVfUQGNkprSknVFMBQrCrFCTQJ2UHWYg4SNbKX2kstTAMZOKUBwiHnIdMhAOo4ikitqEW4srJu4FVUqqlpR3zN5pEPfnx24O2+ntXRlv5Uy0CqqVdoGeSbB7i2wWTLYHr5QKZ9ZaqjT+jsSbzp+NjRb3H2nGS55QtTN988fdvte265reTzV9VSWVGqRbUqKxVNJSxaqxELB15BIaQpw7xCxIQUYZs9mS0Akgi/hxqhaGw+wO6nWOsKYSCzceQ/hsR+qjiFqV5WlUqhWM5nK0WhnEkbgqDlUmqWL0iZfFbKpTgu7PIsjI3t2bxlz9bNOzesHdqwbujJx4aefGjy6b/OPfKn6BN/8fzsJ1s/dZHr4qvcgyd739gWPL5D6Dkx3dSTbesXm3HUV7K5M9nWxa5oBzRnm7sSbQOhjpXunvdMvvfMxENrk1MWvBgAfk01qkaxLOvYw1alA93oJdRHuJl6UdR4rjYcxPuZ+kf+/6rgDpObXHcf7AM2PBDIHnzwUoepl5lIQVtKHdLwJipaIqkaZZTuAtF4SJymXqFqFIMXR7RAgk0FPthwj81MGkFS3dBlWYaXORcJWF22kaBrig1ZE0FL3L8QcU2H7RNh23jQOhZ2TDAunA+f9c5zXkuKMB/AYjbhkpLOXNqdTTsl3iFwNj5pSyftPGsTUm4xGUzFA0nGz8cDAhsS2AjYXNTHRjw8ExBTEZGLpJgAF/XEI95kHHzCOSGaT0eFuB8IEutWo04wAiBp3JNlfSLjSkfd2UQgy6LJxH2wmQo7kyEnG7BzARsXRJv1W8FOYm9RGzrCLmBfOGOSCTAhbzjgDvqc0ag/xTGiwJVKOUNXNYAdyJdKVVH1QrGEzfJlMk0RkCjO9lmtzzpKQInmJP2Zg+gmtQ8bIRbiQH1IFFIfJA/wSa0YClwWGRNuVEoKtoxXKxmrndu0fd37P7zwH+/1tnZz7d10fiihdSDV0sO39IhtA8nmvmRrj9DZl23tT7b0Od7WYm1un2tqHTuhdeHcC1WXVwlFlUCsGGIMSaqSLpU0p3RiFvMMkoFt2wCdSKaIpODA6lCkZpJK4FjwwyF4BEnhwwDvBMYHKS+Vyyp8BqhKGdC6KOj5tJ4Xy7mUIfFaNqPlwEhKPp0XYmzQ4bZOTYzs3Lrw6KOxP/w59Lu7xbt/O3PGJ70fPsP5ng+Mt3ZZW7pibT1SZ3+6tVto6paW90jNA3xTX6qlj23u5Du6+dae5IreUNug7R2nbHrPh7knN0nTVkr7Wg4XCcX+BTg/gFwtlyoVFQd9YfVw/ULRMvWii2Y/2PSHSdX4kVI9x+cwjaoRIThIKT3QgafhTx2mXmbCF/mS6pBqSQ8O84/KJQ2DUZp6papRDF4c0aLYEPUhHZ9wiA5W9RglTc0XC6lUwud1TbitI37nZMQzkwgglSZ883FSXQqGcc8kgEd9Fj7ozES9uUQwxwWynCfNAoBaUvH5FGtNcRY+aZdEj5h2p5PuFBvg4iGOCSaifibiBTvFhrPpRD6TLGZ5OZ8uSKkMH+cTYZYEYyFA3C8lI9lkKJsM51ORPEAqF8zE/RkcmRRIR7GyU0r4wRMHJDFewE0u6EAkDdoTfivYHJBowB4nJJqKuFMxbzLqjofc0YArGvTGI34xzcnFrK7JABBGWSVkhMwEDIcYhySKGFou42L0z0BSuHs0D8Gm95G6DxvRolWr4sihGnbFhNQB8mnExgsAHgVgxEuEfWVAcfwyqVRKaiHBRf7y8N73f9Bz+pmJ3tXi8o50Swff3sm1dBAeXRlt6WE7e7nmHqEJwHRQbO7NtPbk2vq9yzsmP3jq/o+dNXbaeWtP/pD/3j8roUDB4Sg53Eo4VNHlilKsKGoFKxMRR8kgJnx9Y0UjsiemjFSs4hsdbwR10bJqkBuAwRWA6GoZMBqORmhVC7osKVpGq/BqJalWUkqFLVTSSskVLs055Km53J59+dERxze/u+3E9w1/+KNT73l/qHkg9Zbu1AmdmfYevrUr1daZbO1Mt3RmmvukFb3iih6hrR8QnGnvdXT0zgy83XXGhfvef2bo7vsL/kRFKgJn6gp8vxiyXsXaZsjpso6DxrAUqQS2cSoGcgtMLYGgwDQERYaK8iII3NS/Hvq5CaJqOOA7X5KkQqFAI1eIGid6MR/4pl4E4Yt8SfUvNNw39KyHUE+M0tQrVY1i8MKJPivBfoaoJ5ydPJ31chk4BfBARSSV05IQZWOugGfW55wOumeivgXGD1SKUzvF/Raw+aBDjLhzcX8eYJQNStgQ7xdYTypuS7F2gXdKojef9eckf5p3sQlbgnEkEv4kFxPTbDaTKuZFuZABo2KtpFw1SmVdNrRiSc5mxCTHRplYMBryMlFfmovkBKYgMMV0LJcMZ0lzfyYRkBJw0iA4YDMd8/FR4FF3IuDgox4+5kN30MWGAEOxJwD4pKLeeNAZ9duZsJvAbjiXSSvFnKaVSE0cNsUDkWFHUVJvV8cgwkOEghBPKZICx5EZkGj2on04C1MIb8N6NSW5NtKMD1dEbrmhl4GxSd0l6QKqaAo2uwOfl5SymM1ZbYFTz0i/uZlvbePaW1PNXXxzX6p5INmKI/S5pj4em/X7U809fAv497Ht/c62Tm/3oH95n7e1x97XN7/6xOlV75zrPnH+vAszk/uFPdsyu/aJO0fSQ+OAp5qqgMGV7IFTVdVQVVxhHzfRB1KC2a8ZFR0HZOEmMbqqahD+b4xiwC65wO8ZS28dEbfsF9btlLbus3zyktnOfueqd1oH325beZK7b7W3tdfX1edv6xJa+rJNPekVnUJrd7KlO93am8ZeCgOZ5n5xRbfQ3MF3dsaa262dfSOfvGjo2z/QhYLCShVeqeSr5axRKQIYVzW1qhg4hgvzGXEaHQcM3gB6H0wtgUiJJzcBihER3SyVSrIsAynqf7tyzb+kxiHgaAg2AUYTiUQ6nQY2hU3ygEUepXtNvcxE3uRLKURSWvgOXZBuatMLONiBUZp6pQpKBbVfeFEeAbvhqBdIeFySZ2YdSQ1DLhT4Qo7LZ2I864sF7RHffIzwKBu0J4OOVNglxjx5NlhMhoupSDEVy3JRIR4QEoCkPp5zS0IgmwmIaW+ad/O8J5XypFM+Ph3KZBK5nCAXczowKK7QA6ejBt4KAIIqGRGuappcyEt8ik3Ewkw0mIgFecBHPp7nmUwiKMSxy6nIhsR4MMNGssloJhFOx/ypiDcVATb1i/FQKupjQ+54wEmo1MMG3TG/kwk4mJA7GQ/lMklNyZd1IFEdrh6zAkeJUyQlY5dILhGbCjIHhF71cMRe3Fd3HMYireBwk3UVqFODC4QL0XEaepz5E268UcL5FuCVrekVtWSUSoYsa5Fo/OE10rZdU5+9zNrUk0Xu7Ei3daVxffxuAYitqROQLt20km8eTLcO8G19XFNnckVnqqUr0dHHAe01nwhHpcCnqRtQTzqhL9LaP9zXs3dwYLhn1f7O1VtPfDf/2CP8xjX8uqf5p9fxazam120hZoOwdp3w9NPi2vXck0/p0bAhF3HaqXgisWZd+ul1qafWpNdtFJ7eJDy5WVizCRzppzfwT60Tnno6/ehj6979gW3979jdd+Le/hPHelYF2wf45Z2ImCu6cbWqEzql5h4RALSpK9PUlW0mLfItPcmm7kxLf/qEHqltZap9INTW64ZEdvRbLrzCcue3qsFEpWTkS0ZWqcrFajFfVuVKuYTrnmpKRdOx4hy7PZCGelIisHcEFi4EU1NLI3i4HewA+tQ0nKSMetJfNYhu/ttqnAVEYwMbeBd4lESP9bLUQcOYepmJvsqXUAeQ9J8WskYAWmrBBsHhBzswSlOvVEGpoPYL/cCir0dSRUbabw/wFgrHiZThdarDO1bXSqLISmK8WGALEsMn/FzEjVWPUY8ILMj4MnF/jgsV+WghFSHN6GBCQiKY4YIiF0wngUcjad7Pxj2JuIvlfGImJsu8rud0rajpJQAfwqBgsNoRbRwapOq6Ag6aQjClUjEriekUxzIRJhxgmVAK2DQG4BsW2QjYibAnHQ9JySjd5CENbERkwykmyIa98aA77LUDiSbCXtjFJ8IZPlEqZLBGFtuttbIBZ8R3hqFTEiWjlSBnMHdw8AxNGzGYORASwJX+IwarSUEv9I17PgRJ1A2gpwpOqqBWVNnA7w/8JoAdilxWSxU5X1EVPZcz8gXvww/77r/f95WvT7/ueM9bVgRbO9jm/kzTav6E/nRTH8Cc2NSWa27PrujOLO+XVqxMNw0m2/oTzR1CW2e2FTivM9UKSDrAr1iVblolNK0Sm/rFFb25Ff1Cc3+ivT/e1s92rGRaB2KdKx3Ht9lPaHO8pcX+1hbr29psb+m2vbnH9tZO51vaXW9p9b61Y/K45f4v3xn68x8D9/7e9/VvTL6x1XZ8x/wJbc63drjf1O58W6fjbR3Ot3XY3tbueGu7520dcFS4e2Wooy/a1Rvv6GU7+tnW/nT76tSK/nTLIIByqqk3s6IXqDq9oiu3ogdoNdnan2jpTbUPptoG+a5VgaaumebO2Y+e7f/OL0bv/GnOxkCZUAS5kCvllHJW1gvFigzQXtKLKva/BSQ1cHot7FSKo8jwUwaKBOkTC2UHixS5A6ZedMHrteEAkUpSA541IPBUFCWRSEiSBLuey68YDm84IB6IHB8ViwIIBh/qpsFMvcxEX+VLqH+/4Z4cbsrUATXKxgsn+M1QmwhfksSBNn0QkwcoRVKjYgCSyul0nOdCuUy8kGWldEzCTpyxAh/Lp6K5ZCTHhrNsOMehIxMPAJJKXFjiIplklE+EOMYPxwrpqCAwuWyqVMoYRoEsDomLUEIC4GwU8haBz8BFzAFJNQBE6gl7wa4ALaolOZ/NCMk4Fw/HQz4uAkgayXAxnglFvA4u7E8xwKAAo1GwmZA36nfFAu54yAu7kvFQJhWXs7wqZw2tUDYUYDDdKGkasC8gKb6Z8NrLhobDluCUaDBHIJ04dRHW2hKUR2jGhEFKsQkfPcCgg2QwWoersOkYbzaktVzV5XJZVapKsaxoeIV6WVOrxYIiSVo2m9q8xf31b0e//5Mdg2/feXyrc0V3tn11rqUfZ4Na0SesGEg1DfDN/cnlHWJzp9jcnjmhM9cyKLYMRtsGPB19bM+A1NqVb+7IrejA2aNaB0jbd3e6BeweHuEPHH3AplLrIN+Eg6L41l6xdUBqHii0rsq2rRTbVuaaV+ebVmbaBrOt/YVmMH2ZjpX2FW3DTS2jza22E9qynW/PtPSJ7f351oFCSz+EFNoHpPbBXOtAsWWw2NSfbepLt/Rw7T2p9m6+tUtc0ZVu7ks29fMtK/nWQQ6RGie34ptwcqvs8p4c7Gruj3etdHf2T3UO7Fz97tivf+//7R8T63ZVM9WqWKkKejFbkopqRtWEUimnasWSUVQqeaWcL1VKpaqGaE/qR4khQ7Hw24Z0ziWlafE3aOrF1N/nOT5S4Aeg4pA4cBcKBYvFEolEYBfesX9djVNQB9gg8jg14CxktmLkUeoPaoQ09XISfZUvoUwkNfW8qVE2XmgtPhApBaIanuQDHr7jtRq+TlVDlyWJE3kmkwYTQ5OKSqkoUGkuGctykWwiLMVDYOfYSJ4DSI0CjJJ6yjDHhJLxsJhmZTmra3TIBzzrEengXYD4h6yJnou7DpiGPwQmNQo02fCE13WlKGcFBNNokIsEU9FQMhKMeJyJoI+LheKRQCIaTESCTNjPRoMCx2R5riAhiVb0YsXAQTBY+6uXACeKck4uFgGCaR7UMRRbWSFfcOA52JAGoIxKDZG0RlaTx7SBwcErOOiJIClxkFysVWrkLhIb/+BNhf/EJn7Em1j4h97zA/vQAU74Q13ojw7yl/rT4DQ8OqhPPQh10bBk92IgTB1dNR/vcgWX9kT0z+FHgpzTs1ktLZR8od033bLwpTsWTvmI7bi3+d7UwnaemOo8Ueo8MX0CANwgv6IPaBIALtkEEDmYahmIt/ZHuvoDHYP+gf+Y7eh1XHhR5L9+urety91/UrBnVahjMNyxOtQxkOjtS3S08a0tXFN7qrWXbe5KNncLTYCDPUlA27YBtrlHbBtMN/ULLSuTLbDZB0ApNXUlW7uSbcCvvcCyqebeZOcqrmN1pm211L6KX9EttvakWjr55q5Uczfb0h1v6+JaewBDM809UhOY3hQiaS/bSiYHgEhaenHg/Aqwe9Mt/VxzL9e5MtTeH+49yd++yt/9dvfK9w51rvR86c7U4+sCj62tyqQzsVoBCC3xsiwUSvlivlAU5UJW13NySZaVYqmSl6vFYrVUqsCXFBQGnD0ViioZaAUFgxYXskGKCLFNvTg68BshjvqvtP4o0RtICg+ZTCaTz+cbYf49NeKnAjc+T+G3Vn+0wmONdo5Ch6mXn/ChvKQykdTU86ZG2XjhRZ+5CIjEgANUf4ASaeAEJC0b8NLN5KUkz4ZSbBCQVExFeBarQrPJaJYNUyStUykXybBhIRFKxcMCF8sKyWJONDQFYA7BjbwDQPiupq/sxXojIvRbTFjdJqGA+DAQWOQveb/raikvCSyTZMKAoYmwP+RxRHyueDgQD/uBR8VkoigJSjFrKIWKXqqU1WpZqwIHGyVDk3W1qGklQsY4QskAX1VRNHg7aaqhUSpdxFMEEkTSKg6aJglDH+JA2iAeEA2mnb6M0OeADtrA6Sj/Zt8hqnHMsxSNQy8t9dxDC+vv4MoAkBTdyOTkaFTlWNvtd9rPutBzxvljy7vszV0RAMTOVenWflyuHehtBc6Tn2rCVe/Tze1iS1eyqYdtGYi1rLKvfNfQ+z607gMf5DduykyOF/1uQxDSo+O58cni+NyO8y/f+p6P7T7l47s+8AH7qpNSKzpSTR18K1k6vw0jTDcjUApNnbg01IpOqa03BZutPVJzd3ZFV7apK4VI2pNu7iNU2gfnzbT054BWl3dnW/qSyztSrT1CCwToTrV0gUm3YF0s34JLfYrLO4S2PnZFJ/AosC8PJA3M2tIuQczLu7kVvf72Qevq94ye/KGtp3x0/TkX5nfsz+0aSe8cUf1stVitFqrAoCkxl5GKJRk+hYxCXs3lZFk2CrImFbSCDD+PSikPpiYDkiqGit0/tCrpBIEYSm5evWDgD42qcUtNvUgihf+AA2zy+MHnXv2BtwiLjZD/nhrxU4EbYoaHHrjp0w98GqemAUy9nERf5UsoE0lNPW9qlI0XWvQktVqlVivXagbYxLv+fCTPUoQsbDQHhtNLxRyfSgSARAsSW8gkMlw4zzOkojSaY+sVpRkmmEmEMlwsw8ezYkotSmV4PWNXUQRNIngWo01OUVt0gFW/9kUdyAfcSY4gh5O/FElxqiJdkwtqMV+QRJ6LxyPBRDSUiIUzKU4tAoaqFdL3gLSeQgJodSzxoW50wGsBZ2qHeJE+yQnApmxJ60oBIiETqlW5XBbSqVAkGopGQpFwOByJhiPhCLgjUSbOKbgQK+V6QrOkI0StKst5lonCUXAYI+QLsA+zA0kXEkBPAPlfyghcNBIJx7kCpAIuHC8U48I/GAyX/wQ0L+T4aDQYi8aiEQgeCUaZTC5Papqx4yImunEM8qZB0l/fRifW05HRWHBTFLno8StB1nfvX59+34cmTjvD3THIvrEt+ZYOrH0E/msdQARs6Umu6OJb+7kmHAwEKJls7wm0dri6emcGVtk+etbYez8a+J+7S5FEzuur4cRh5FyQ84sqMumiO1Jw+orxePBnv5l51wedHz/LeupHnaecOt896OgetHf1Ozv7fO3dTFtPsrlTAEJt6RCbO7JNYDozcHbkS6RJoblfaOoTcc39XlID2g02WU2qV2zqyjR3pdogqV0iRtKTau7JNvelmnqC7X2uDmI6B+xdKyf6ei0fer/ng6d6TvmI/bRz9p7ykdAf7y35InmHpxCMVdWyrlU0oyrnAUbLpXQlny9n82qpaEBZk4FBi1qhVC4WDKVUBiOXKiW5qubLCoSXyyXVgH9kClKNTA6GRQsLcgWrrmtVnPYfdHBZN/XiiPy4/8ZBBc8Z8GkAIgXT50WNE1EAhU0QPRH1oaf+20efqZe84IYurUwkNfW8qVE2DgfRZyg8pcuGqhYzgENSMpTjI7j+ezyQZUNZNpLjsAW/wDPFdLwoJGQpKecyxUK+JJOFzrFPKj6MaWw02n9PNCkg6iYLygPVIf9pqpLPZbOSWCzkSsAOZKF2CLV4DEVNdKEniYzYhyhIP/BeNp8av+Rjq4466shjjjnmta855jVogeuYo1/zms6ekx98fF0sngTcxMZZMpupZii1ambtn799/HHHHHXUsUe+6oRbvvbfJVXPaTjBlQEMCelSq4ZWqtXS3/7i5UcdddSKVadahCK8qZBt4cow4QZZ7kgvJJmZmbHv3HHda44++o2vfcNxr3nta15z7NGvPf66W785MzMdjCdL+PUAx5DLxuMBtTUyRSfBbRUIvlJW1IqmS75AampE3L195O0fcPS9y9G72tnW42/tSLX0ZlsGxNaB1Aqc/IhvAgREJBXaeri2PqatN94+EFne51kxuHD6ubsu/ez2L32pks3oolApqISI4ZyQAcjHJLOxfpmMPCe7MB2VKk4jlTNEoZzJFN3+jZddN/TZz+2/9Op9V1wxdsmn7Z+60NnWzzR1R09oZZa3xJvAbmOWd8RWdEZXdBJHFwOOFR3ErpvYcrS5E9oTJ7R629rARJvameVdzAnd3AkD3hUD9gs+PXbJxUOf+czQZZfvv/Lax664LOt2VjKCwXNlMW3kpGpRrgKEquWqAhmtQsnNF5R8XivkynKuCl83crEqF8tgSgCdslEqoa0qiKRkXSpDlYFQddICjA2yJBPqbfSm/iWRH2nd/nsH2M9QY5cpU4eJ6Kt8CYVISn8ehy56CDnclKkDapSNw0TwAwMLXrNltaAXxEKGw3FL8ZAIJhHOcpF8kikKnJrjjYJYLmUrmgyISKoAQPVInl+RJGFlBgjOcdAmRc8D7y1wH7R5wP9fVNnAOr88H9h0atcxy5YtO+pVrz7mtQd0zDGvOWIZ+n/szIsdCbGAo/dxrnetVAIk/eMPLz0W9i07etmyY958wsqHtswAKiq6gphLWFfXcrVa5Ns3XwCB3tz/8RkekRRhFOtG4WNAKRv5oGv021++DaOBiICFFwWnXrbsOPC84NLb/CmxqNM55mm+gw35A1gEPKoaiqIxSebhJ7M79+z97GVPdHWO9vSzrStzx/fhDPCt2JydaerMNnUkm9rTbd18U5dI5uPMt6xMtQw4O/qGu/tHPvwx721fnb7ypuKCk0AvAK4Mf7DvJPa5PYT7Te5IuaJjJwpVr6rVqqRW8yWcSEnOV9PphS/e5b7hS7YbbnHdeIvn5lsdN97iuvk2101gbl10EAPuhj+xfTd+wXPDF6y3fmHh1i84bv6C+8bbPDd+yXP9lxZuvKOaTFeLgJb5aq5YLeAEqzVVrupKtaIaFRXHtcF90MqImLKuFAz4qCmS2tBioSwXIGmVUrGGrfNyRSlVVaVCjaZiGwDOoaUbZAg17fFc10EFz5QpU68g0Vf5EuoAkv7Tl3AjAD2EHG7K1AE1ysYLBXSHLJoA+maF1y2OIjYUXc7mxGQ2zRYyKTBFiVdyItYmKYUqzm8Pr3nsgQrHvHCvZIQawCyiuteiqA/YyKeEViEzn3tKDL1aq8rp8O7TB98MRHrSO0+/6Yt33HL77V/4wi1f/OKtn7/2shVveN1RRwF0Lrv867+OGoYMqdCregGR9H9/eOlrCUq++tWvWrbsVe/+yK2sUDBwkR+cKAgSqumpWi3wg5svhDDH959h4YtGtYadXHEJylK5UvJaNp/3gb5ly4448qhXv/GNb77kymu//MXbb73l1ttvu+3Ga6986xvfcOyxr112RMdvt09C1mCrMamnrNB6VuzBq+nFnOOhh31f+cbY697qWd4caOvgugaTrf04kOj4vmzTYLKlj2kHDG3PtXQIre1cZ2eyezDesZJpXhV5a5+9dZX/69+Z+Na3vJs21O9sUauUdEVTNANH6pf1Ii7mCSer35Fn3pe/EfYz0A3S1bJcKgGPVgr1WfErMgDu8y9dw/VgK4pWlrVqyajISlWRK5oCHw1wA1TdkBWs+FRKFbUIX17lUrEiA5XKYFdKBQyrlqq4FzGUICmgOBiclwFuYIV0jT5wyfT3a+oFEtzQZzhMmTqshC/yJdVzbbhvbD5DjV2mXjlq3PclFPyonuHAAek4sgdoR9VKRexYp5bK+FJXwAc7DmIAsjQ6GsRB8tusi0by3NWIChwHnwKJYBFGwYYADUdDz9g8VOFB2PESMCMd2nfayrcBOH7p23cD79FaVxIi/9D/+1Ffx/Ijjnj1W9/xSWu+BFSO2KWqtVrmvh9edtyyZUcffezpp3/wyCNfddzru//w2C6tXC7g4pkAcZpmAJKG//OmiyDmN608fUoAYqoB7eBUVJqgSv4rzzwZdh31qjcPvP/M+x9+LAssV08ZmPJjf73vrq/c/JaWgfu3jUCqkBFhBySsXMNB37iUUGHuN79+qrXNsaIt3z0oNXeJLV2k52UfIKnYsjLdNMC19idwjqTObFt3pqkz2jMw0r9yXVef/fa72D89FP7TAwBi5JxGpZA3AB/1clWrAHmrmNXAl6R6FitOSbZg0H8o2AuB1Qr2UMbbVOdmZGhMNRQ1g65jalQUXKWpXv1I+mk8u0gVZRlQXDUgNzUgRJxpR1fIevc4GzoOl9fJVwypzYXgKhRdnI8nX1IVHZC4LMtlAFC1UFXzVcDQUpEYuaLIAKNVFUkUZ3eC7wiEUXQgidJaUSjupCT8TRk72G3q31AjA82cNPXSEn2VL6GWEkkbAcgRz6KDw5g6/NW4ZYeD4GUAiQEbXvlg14XksegkXEZDwh+w8LVPaihBjV0ksueqg7OlETMITgTc0TgpiO49OAD1ofa/JnKErhIkDe7/+CpE0mu//DNOVbO4AGGuVMqoarRWjd1+1Sdh19FveedUPE/HT5VUDZD0gR9cBUj6xje3btj0WFfHCgjTf8p5Y2FGASzDYfpAYOlaLfpfN34adr1u1Wlj2aJcRZjUVaCo3I6/fPstrzrqiCNf233yp0Y9EUgOcJcMIFUqKKV8SSmSJHK7dm/zMUl6k3ASKhDhw4pWquby697/IU/vKrG9Vzy+VWrqFZsH07gEaI9AFvxMNPVFO/oD3YP+3lWurpW2poG5M85jt+/wPvVkIRHD64eTKjKuIyCXqoqOg6awKyxiaKmCE8DD54hKigVV5f8sv5BcoGaN9HzFdJJvGex4Se4S+NEpYXETh58RxP0nBoKRWmEID99NkAvggAzATwmsjsVJ6iGn8dtJBRo1NJVMQVspqnpRLedw1Hy5JFdxcYB8VaFIilR6oJkewJ7yqKFXwYZj4QdBk09s+E9SD2clwss8yEGu29QhqfEMpKKeDR3sQ90H26ZMHQ6C0ri0+neQ1JSpw1+NdyoAn4FdFBFBiQ2eSAvEVHCRd1LbhZ6kMopSIG6/MKIx01PAuQ5GUkzqwQBNAoDdOOpfEzkOCKlW09LBbR9f9RZE0q/8hq1WC6Q+2NBLmh43cjM3f/rjsOvNfWfNpIqE2csaqSV98DtXv27Zste8rnPK5//DH3/1mqOOWrbsmK/9fl2ujDyHtcq6UKvFKJK+fvD0KamoApLiMvNlPe+79GPvOGLZsqNeu/zXT+yFtEiKApilkaEz2D6PY5+yuiHQxMKFkntTv01Yra3pNbEwfMYFrpY+sa1XbOoUm/qF5avSzf18S7fY0pNq6mTb+myDJ+1974eeev9H0ut3SWPWnMNPIwQiKyuqqmPVq1rG+CE3gR91XG4UwKzOZpD7eMpDzF5CjDgODGLC2lY6yxYiHhYhUn4w+eAFHEmqT0nQcu0fGNiFGAqByGXXHRATJBc3DVI64S9GD3465K1eVQCw1UpO1nIFVZZxsSqZVJE2kBQ8ac0ohVG8VB3hFq4Vpw2DKOm5yCnwnHj56EMccHLqQ1Ji6t9VIw8b2UjdIOqmnqZMHT6iXLiEet6QtPEDM39ppg4rQYEkr/UavOvJKkWUfP4eScFGHxA9Cuzn/dcBOthNRX2AAxBoDvJ5rsIaP6wJrNUUIbTp9NVvRCT96m/S5bKCp0IO1tT87M4/vbPr+KNedfRnv/zzBPAKnBsABpE0S5H0iGO7JsJ8nI1+4l2Dy5Yd+br2U3a5Q0UcCAV4JNZq8f+6AZH0TYNnTQtypVoD0K3WqjO771v5ttdC+N4PnJ9UKkU63WUFqBT4EC62hmcis2EpOLa+zow45J+4sP+AbtRy2paPfNLRtjLd0ovjllb0CC2rI20r7e19C/2r3B/9+Ng7Tw78/FdyNJFzh3HgPBwFCVMBOJUqzuGFdxlzE+81wd2qgc3XVcRJrN6kUEh4ktzp/6uSFMsC9rMl0w1AdGQGWEw5qREFzCV8ChZEC+yH14LVnsT+vw0kDI6kCaUYS2NCLzwJbNUgOsB5wGwVK3yNkkYXAsUmezmPI5m0xYZ7HG0lk4vELwCsHMXU0MTRzMVz4R+IniQAbBC1TT0PInl7wG444BdHN/HnB3fFlKnDTAQLl1JLiaQHH/KsOjiMKVPPRf+gHB3wfZmWNASaWq0ohNaftfr1AI4XXf6Fobn5ydmZ6empubnZDY/eN3jC61599Ovf8bFLpoOJUqUCBl6VFEn/8t1rESpf17XXxUJcT939rdcf+xpg1Cu+9auogdNX6ppUq3H/ecMlWMk6eM50miCpnKlWS2vv+Xb7UVh5euOPHsB3L0EsQpyAcngKil5AeOR3Dh4ITgaOY8cOvsiJuKXvuumLk62DkeWdoZaWWFObZ3m75fRzd11y+Y4vfbkiSXqarxZLiFXkUiFiCnXkfpP3P0RPN9HCUyEqgh84cRsIlkBmXf+8DOBE/XgUHot1mOgmMZFrgZjrO/FE9FTYuv+shgTHg/C8BIshFkrKePVkH9qVqgKZQoKQWtKyBmyq4RgnJNRSRZXLerFqAIYWq9h/VIG92EZvkAFMJGKSXIifJAzsWo2cFBAc5/SlV01tU8+zGnkOtxS7XBApikLdjQCmTB0Ooly4hEIkJb+R56r6BZEfmClTh5mwXP4fRZPuelkWXuASRNLghtN7gSZBwIlHEgcKXK864sg3Lu/7y/ZRWVFzhq7CMeWargCSSvd/7+pj4IDXd+71JJWKoWTc159/Khxy9PJ3brYGZeAnTazV2B/eeDFE9aZVZ0+liwDAupaqVjO/vutqMoHU8l+tmUZiRMaq4VCymoZVi3gWUiWLaITJpLWLZeDRSqmKq1UB71Wx92cmP3XbV6yfu8lxy03OW74wddnV8oITYQ2wSykhAEIscJFItACjtH0aL4HwIESIfTExbiREvNOEzGhxwIMpxaLfoYmEpmmGM0FktPoRbVLBWa7VLwURBCwM+E8EYUh6MA5EcmBQcIONVcWEXnE1WDgpge0yXBqcBs6toTGAkWG3UitjvTCSKACrppMGekRSkopFYXzEpgYTTzKJ7DwonKnnT/QG0D45oIZnw23K1OEjyoVLqANI+jePrkNW46gGj9IfG/U/9DjpsVSNqEyZeq6iIIIvdtJpD0skaW9FtMDefmTWIUQZtGkIetjLRZpm1Gqy4N98Wj9OAvqqVx997HHHHbuo44477uhXv/qII445offk/7zvsSw2eWNNnVZSajXhnu9dikj62rY97pSAI9T17X/9Redxr1227LhTzrhJ0suykavVot+/CRvu37DqjOlsEU6m63ytlvze9ZccAb5Hdjw8FDWqNchXrVJVKhUAJ+Q2yGbwwDneASmBr3RsvAfeqgISl4BKcfEqIDKlXC42qjAXJasVRTPkUlVTsOVfK+GodFxYChiNtFKTqkFgOLgUADPqiSWBVECCgWcMGMAxWq+JO7CcHMJNr5cOSof0OEq+BEPhnBWthnNLqWRWKYgaT0SqI5/F0GSQCBA9Ibo6fcJOPB4duIMmFsMhA2MOwJsDAZ8ciddA0lMHVqR7nEcAkRTzlKQbRY6DJzMW9YMMbNIwh3D5pv510VtAu4zDLQBbxcXSTJk6HEW5cAn1PDTcw2VQGwQ/P/jtNZokTJk6PERe+FgmCU2QKiJq4K2ML3PiruEuWm5fDqUXroH+Kms1VfBvPX3gTYCI7//YJT/42W9+/LOf/fRnP/vZ//zkFz/72RUXnnfsa1+DFadHvPHep/fjiHIARS1fq6Xu+/HlgKRHvmFwp1sQsY9mQZNCX7vkY0cfccSyo1oe2WWXkZqiP7gRp8p/w8rTJzKyBkiqJWs1/j9vvBw8lx3V/dCeMCYG+5IiJgIEwc0gKSPdeIGygCtr+JIGl14jS0MhX+IzhIzCAv5Uce1+XdU0RYVXO0AbfPYCc8FN0/Drl9RWGjX4i4yGJIZhsJYRbEpqeD5IRhluMrm3BOrgdKRQ0PuP+UXMPxDuwaTTQ3CRKixV9FLAk2yC4BMfzoegR0IeiiHprkEk5WqtDMcTgseSCVFir1vIZGKwOy5JKJ4MHHhpdQ989tJ0oI1gCpmCXrCbCvbBzmdFUroLbVMvkCiYgiOfz3McVygUzGw3dRiKcuES6vnpSwq/KxC+GwyDTJmHk/Y1dlFHQ40zHux4Vh0cxpSp5yDy/ka7bggG4FsfqIcADPiQEdDkzb1ov6SFiAPSdEBSTfRvPXMlzuJ08/f+rJLLA4zB3ZVKXmT+51s3dL3pmCOXvar9P85iFCNXrZa0bK0Wf+CHVxwHSHosIGlGqlYVValUM+GJR/uPf/MRR75m9YevCaWVajX5oxs+BTG/ceXpk4u1pNVq4gefv+jVyKQtv3tiHs+EuYxZjxRUfxljCsDHwMZnYFDcAPLCwUMQCG14igBygcEGfwgFoAXoCjcMkBTZFkKDhY39GBveVYKk5I4CuZYJ2MI+zAv6l6SgbhBJG54EVfFZA7v+gWAPfRhhEBIPRgPxoBNBktgYG8RM29zJeaiBJDzTkHuENpIoceAcWOCHkQB0kgxDB8kV5Gf4XlgstwcMnhmE+URd6EYqhb/wHxOMNjpIuv/mh0A26S5qm3qeBZkPb7FGTU02m2UYBmx6a0yZOqxEyGsptQRIasrUi6jGm5hMKAkQgi9ubMUnVWd1JKXll7z+SfiXT6FFUqnVCmIAkPQEIMQr7/xlSNUERS4UC6qsKflC2ShUK+mbzzsZ29mPXv7osCdbrcpKqVbj7//Bla9btuyoYwd2eTMiABH8wFWxWuG/dv2ZR0PoI7p+9NtHqlX1G59HJH3DqjPHxSLybylTrWbv/s71ZOWn42/48V+ApwAOAazgNgBfYVbX8DMAsht2Qe7jY4IAUh2+kPMQ6Ag3EtSCyyA1puAFDxl8qpB7CDdPNYBo6/y3GA9sQPzoJpiGGQGHEqCDuww4izvABYfjcwqCHNINp4EgRsKFdYNx1U9Ng+BFkqDw/5ANHkxs+IsOkhv1Xeike8DGiuV60W0YEoheNxhMCB6At76eKLTRQezFeOuGbtJdpp5/0VugqmqpVAI3vBwLhUKj7Z6GMWXqMBHlwiXUc0XSZxwOvzGs2SDPwrrX36mxC3+Ri6JHgRr+NIwpU89NtCBBuaLcUocJ7MxIHFhLhIWNtOC+vN7O5JcJF2XUajkhsPkMOlX+Xb9M1moysrhGqhQrqpKtVHMP/PBzrwfIPOot37hnKxBlsQRIKt33g6sASV/12v7dXiEDrIm4o5WruVxo17vb37Rs2atXvfs0qcR984vXIJKuPGMiI5drNV0GptW2PviTzqOPXLbsuPdeeItklOVKhbTNY17DWWvkdgBPaYBU9D4QQ++TjrWGkP4a7MB9YNEjSXVivV6P1G0DYuqkthS88aaRMBA9VldWsBUcr7ECMdWRVAcURiSFKBDsdDh5PZvq+VW3n020HhVrQWuQQKMChpQoTBwYmj68RBqY2LQ69BAMHIf24qEVSBZW3IIb98MpwUZ/8AbKxk4HDQMpIafC9ME2SSZJUQNJDxIGIXbDwKapF0ONe3Gw4zm+f02Zen6FVLiken5qSf8lHfyDBAGGUhs+HOELsuFPHSSgKVPPXa+wskR+QPgT0gHQ8kJw80dXI5Je89VfcUCc2PSNPFYxdF3Nlivi2rvvfOurjzjiyDd/689bxWq1gLWk2ft+cM1xiKSd+70ZRFLypVmpFKrV2D0/vO5VRx6x7Mhj//t/f/f9r90BMb958LSJTBEOI9NDGZx339mr2sD/Vcd2Pz7uzlWqRRUHNikVBdfyxO6gZV0zdEMxcDQkRkyTDX/+r1vV2LfoeJbwfxeGioSkXvUdf7v/0HUgksaTigi8Fl2Lu0yZMmXqpSLKhUsoRFL6DH3RRK+8vkFENwFJ4eX0jF2mTJn6d4UVamVcvUkWgls/vno5Iumdv0ioqlQqKSVFU1RFlnSNV0qp6856N+x99es6npoJCICkKkHS71+NSHpszy5PSgQkBYQtw69Vq5aT+fj4qStbjjhiWc+JJ33o/afAsa/vPnVWKhYRSXVNgR+y9P3rP/HaI49ctuzYd51z5UI0qek6RFtQCyUVT6wWJcDhUqm4Z3jMGuLgY7Se4HriTZkyZcrUiyrKhUuoA0hKaytfBBEiRe5snBEcxWJREIRcLkf7oTZ2mTJl6t8V8p2GTxlV8G/7eP+bARxv+OYvi7JcxP/EluWMYPvlD29pe8vrj1x2bNPq0xm9msGZ8uVaLf3Ad654IyJp3yY3lyZIWsaa0mqlrFSr+aHHfnnMq3A2fKIjX9972ky6qAKSVsq6Yhh61r+w8R3NrzsSqfS4951x8RPrtxcK5OTk9MVievfWB37+398+9g0rvv27dbVqVde1l+4vv/Et3XCYMmXK1EtLlAuXUEvQcN8QzQJwaJomimIsFksmk4pCG/LwxUTDkLCmTJn6F0R/NvDzAYasVVUxsPWclTgJ1Ds+8PEvf+MbX7nra1+76+t33vm1r3/965+54DTClEe/9tj+3z+xS65W8jjtklyt8g/84Eo45lXH9m/1poQaTrhUhd8lgC6ODtJKGfvnzvrgkUce9ToE01e9fvCcCV7W4HGC493LhopdUtf95SdveN2xxx6Fs/QfdWzz52/50te+ftdX7voqnP7O2z/X8bY3gP+rXvWan/x1F6QW+xIstqybMmXKlKkXWZQLl1BLjKTUBgGJZrNZWZYbtSSwawnTZsrUS1z0twP4CD8lVfRuPGflG199BE4/+vd6zTHHvuENbT+/f51ercp4hKFpSrUq/elH17z+iCOOfsPKHZ6kVKvCp2IV54HXkUoNFcJahp5qff1rXn/UUUcdefQxA2dNZ2QDTmvgWpYV7CSarVbzO9bf966O5a877jjse/o3OuKY177u9a9/0zkXfXEhmiyReQ8wxSTdLxXRZ9TBNlXDbT7ETJky9VIRPK+WVks8vIna/8hhypSp5yKcRwCRVMly05eeuvqNz6I3vfGNb/3GD38xM++QsQspzuWJg9NVDY76/U9vJWG6ht1xuVYrYy0p7AdaxdnsdaWkKoU//ODLJMwbez50kb9Yws7ggK068iUZPFUEj5DHtX3d2g+dNEhD1vXW9h/89x8mJ6eZZA7CqJhO1Ev0l08fWeTRhWr4mDJlytRLRZQLl1BLWUvaUOPZ3XiUN3xMmTL1b4lMDYTTEulVQ6mqfCYVZphwPB6LM7FYJBKPx6PxeBBNokiqVHHaUeDRKpmVCQ4sF/I5CMVE4mxW14FDsRtpDYIolYqMy1lCMAivpOLRAMPEQ+lMmhyO89OTXzCdEgmXWyLKpEIQMh6LxWNMJBz3Jbh8vSqX1L9WXtrVibR5B/vCLrbzgOr7TJkyZeqlIMqFS6jDAklNmTL1fIt83eGskwCIBp3V8h8JguI68zhhJWAmhF+crn7xKIqodOZLsksjM2LCJlg4cRuVQub8pLuQR5FIcUOrKOWyjH4HCcLgqvk4ERVOF4uTw5PYX1qi3Am2YRilUimfzysKIHvdkwQxZcqUqZeGKBcuoRBJ4dFpypSpl6mwuV2v1hAzcY54Ta+ogJ9ktiWc3QJ24+TzlAsrQIakaR5H6uNiSUim2B1VLeMSnXgMhiE9VAE6sUoVSVPHkf14IOAsBMEzklPAbgxn4CArFdjTIAarYXWcmFSrGGT1JjjkoKrFw17w4KZNSJdfAAADwElEQVR2wwG2pmmFQiGbzdJFeqinKVOmTL2ERLlwCXUASQ9ubzJlytTLRWTlTNL9k64mr1V1XFaVUinlUSBJhElsmq8jaVklKyuRZwJYVQX8AUAxIKnWxLpPXA4UV04iC8oXyYEIsBikCtSL7f8QtAZUi7BbxspVTAnEYdSQWjE2BWgX1xqF+DEFeLq6/VISAKiu68Vi8eC1Ik2ZMmXqpSXKhUsos+HelKmXpw6qzQMbYRKA0SAVnKRqE+hzcS/WW5ZJJShsLu4HVqzKNTwKKzqxrhPrWcmq9GQ3ACdyZQ1IV9crwJTYHxSQFMGVhKchkHOxqhTjBX7V67voDjhtDf4DKBM6biT4cBRNGtjPEHzM0wDgADBtzGEHouHpXlOmTJk6zEW5cAllIqkpUy9jUR4CG9fwxL9ASKRPKPwlrEi5UddruoGkSHwwDPzTyNqhwJc1Aq8YFQlfJ0pEUKCxGvCXoaOLxgUhgTzxCHIA/kEShQ0E2KpeW6wFJdHQ9enhOBL6pSqaerABRs1plU2ZMvUSFeXCJZSJpKZMvTxFaAiZiNAk6dRJMAntCjAkqcUkcEkACv4BsyI64gROZBt7lBKsov8IZ0IMWI2KvhAca06Jm4QjA/bBCeE0xE08Pe5ETwwIdhn7DGBgGic5AlIAIagw/peeyGWiTCQ1ZcrUS1eUC5dQJpKaMvXyFKUhsOlIeTopFKiGbKhVy0YNvQBJawBO6G4gKT2KDLfHPRhRBQPUkRT2I11i5SeiJKItMeR4fJ4Aa2oIsOhH2RNiofE2ugegJ3rV4KBqDf7iJglmypQpU6aWQpQLl1Amkpoy9UoTcB/y4t8J/A8FCRfD/F9hny3+Zw9/KGc0ZcqUKVMvuCgXLqEQSbHByZQpU6ZMmTJlytQrVZQLl1AHkLQxStSUKVOmTJkyZcrUK0qUC5dQZsO9KVOmTJkyZcrUK12UC5dQJpKaMmXKlClTpky90kW5cAllIqkpU6ZMmTJlytQrXZQLl1AmkpoyZcqUKVOmTL3SRblwCWUiqSlTpkyZMmXK1CtdlAuXUIik9aFWpkyZMmXKlClTpl6Roly4hDqApOYkUKZMmTJlypQpU69MUS5cQpkN96ZMmTJlypQpU690US5cQplIasqUKVOmTJky9UoX5cIllImkpkyZMmXKlClTr3RRLlxCIZKaMmXKlClTpkyZMrWEMpHUlClTpkyZMmXK1BLLRFJTpkyZMmXKlClTSywTSU2ZMmXKlClTpkwtsUwkNWXKlClTpkyZMrWkqtX+P8dfzzZcSll4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 l="18164" t="30000" r="23242" b="10937"/>
          <a:stretch>
            <a:fillRect/>
          </a:stretch>
        </p:blipFill>
        <p:spPr bwMode="auto">
          <a:xfrm>
            <a:off x="785786" y="1500174"/>
            <a:ext cx="714380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err="1" smtClean="0"/>
              <a:t>Mnohovidové</a:t>
            </a:r>
            <a:r>
              <a:rPr lang="sk-SK" b="1" dirty="0" smtClean="0"/>
              <a:t> optické káble: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sk-SK" dirty="0" smtClean="0"/>
              <a:t>Svetelný lúč sa </a:t>
            </a:r>
            <a:r>
              <a:rPr lang="sk-SK" b="1" dirty="0" smtClean="0"/>
              <a:t>odráža </a:t>
            </a:r>
            <a:r>
              <a:rPr lang="sk-SK" dirty="0" smtClean="0"/>
              <a:t>od plášťa vlákna. </a:t>
            </a:r>
          </a:p>
          <a:p>
            <a:pPr lvl="0"/>
            <a:r>
              <a:rPr lang="sk-SK" dirty="0" smtClean="0"/>
              <a:t>Počas prenosu sa pôvodný svetelný lúč rozloží na viac svetelných častí – </a:t>
            </a:r>
            <a:r>
              <a:rPr lang="sk-SK" b="1" dirty="0" smtClean="0"/>
              <a:t>vidy. </a:t>
            </a:r>
            <a:endParaRPr lang="sk-SK" dirty="0" smtClean="0"/>
          </a:p>
          <a:p>
            <a:pPr lvl="0"/>
            <a:r>
              <a:rPr lang="sk-SK" dirty="0" smtClean="0"/>
              <a:t>Vidy dorazia do cieľa s </a:t>
            </a:r>
            <a:r>
              <a:rPr lang="sk-SK" b="1" dirty="0" smtClean="0"/>
              <a:t>určitým časovým oneskorením, </a:t>
            </a:r>
            <a:endParaRPr lang="sk-SK" dirty="0" smtClean="0"/>
          </a:p>
          <a:p>
            <a:pPr lvl="0"/>
            <a:r>
              <a:rPr lang="sk-SK" dirty="0" smtClean="0"/>
              <a:t>sčítajú sa</a:t>
            </a:r>
            <a:r>
              <a:rPr lang="sk-SK" b="1" dirty="0" smtClean="0"/>
              <a:t>, </a:t>
            </a:r>
            <a:r>
              <a:rPr lang="sk-SK" dirty="0" smtClean="0"/>
              <a:t>získa sa </a:t>
            </a:r>
            <a:r>
              <a:rPr lang="sk-SK" b="1" dirty="0" smtClean="0"/>
              <a:t>pôvodná informácia ale bude skreslená</a:t>
            </a:r>
            <a:endParaRPr lang="sk-SK" dirty="0" smtClean="0"/>
          </a:p>
          <a:p>
            <a:pPr lvl="0"/>
            <a:r>
              <a:rPr lang="sk-SK" dirty="0" smtClean="0"/>
              <a:t>Zvyčajne sa pripája cez </a:t>
            </a:r>
            <a:r>
              <a:rPr lang="sk-SK" dirty="0" err="1" smtClean="0"/>
              <a:t>subscriber</a:t>
            </a:r>
            <a:r>
              <a:rPr lang="sk-SK" dirty="0" smtClean="0"/>
              <a:t> </a:t>
            </a:r>
            <a:r>
              <a:rPr lang="sk-SK" dirty="0" err="1" smtClean="0"/>
              <a:t>connector</a:t>
            </a:r>
            <a:r>
              <a:rPr lang="sk-SK" dirty="0" smtClean="0"/>
              <a:t> (SC)</a:t>
            </a:r>
            <a:r>
              <a:rPr lang="sk-SK" b="1" dirty="0" smtClean="0"/>
              <a:t> . </a:t>
            </a:r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Výhody </a:t>
            </a:r>
            <a:r>
              <a:rPr lang="sk-SK" b="1" dirty="0" err="1" smtClean="0"/>
              <a:t>mnohovidového</a:t>
            </a:r>
            <a:r>
              <a:rPr lang="sk-SK" b="1" dirty="0" smtClean="0"/>
              <a:t> kábla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relatívne lacný,  dobre sa s ním pracuje,  používa sa v sieťach LAN pri menších vzdialenostiach. 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Nevýhody </a:t>
            </a:r>
            <a:r>
              <a:rPr lang="sk-SK" b="1" dirty="0" err="1" smtClean="0"/>
              <a:t>mnohovidového</a:t>
            </a:r>
            <a:r>
              <a:rPr lang="sk-SK" b="1" dirty="0" smtClean="0"/>
              <a:t> kábla</a:t>
            </a:r>
            <a:r>
              <a:rPr lang="sk-SK" dirty="0" smtClean="0"/>
              <a:t>: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85990"/>
          </a:xfrm>
        </p:spPr>
        <p:txBody>
          <a:bodyPr/>
          <a:lstStyle/>
          <a:p>
            <a:r>
              <a:rPr lang="sk-SK" dirty="0" smtClean="0"/>
              <a:t>má horšie optické vlastnosti – </a:t>
            </a:r>
            <a:r>
              <a:rPr lang="sk-SK" b="1" dirty="0" smtClean="0"/>
              <a:t>premenlivý index lomu (</a:t>
            </a:r>
            <a:r>
              <a:rPr lang="sk-SK" dirty="0" smtClean="0"/>
              <a:t>vznik vidov</a:t>
            </a:r>
            <a:r>
              <a:rPr lang="sk-SK" b="1" dirty="0" smtClean="0"/>
              <a:t>) - </a:t>
            </a:r>
            <a:r>
              <a:rPr lang="sk-SK" dirty="0" smtClean="0"/>
              <a:t>keďže index lomu plášťa nie je rovnaký. Maximálna dĺžka kábla je 2 km. </a:t>
            </a:r>
          </a:p>
          <a:p>
            <a:endParaRPr lang="sk-SK" dirty="0"/>
          </a:p>
        </p:txBody>
      </p:sp>
      <p:pic>
        <p:nvPicPr>
          <p:cNvPr id="4" name="Obrázok 3"/>
          <p:cNvPicPr/>
          <p:nvPr/>
        </p:nvPicPr>
        <p:blipFill>
          <a:blip r:embed="rId2"/>
          <a:srcRect l="4169" t="37753" r="29931" b="42472"/>
          <a:stretch>
            <a:fillRect/>
          </a:stretch>
        </p:blipFill>
        <p:spPr bwMode="auto">
          <a:xfrm>
            <a:off x="1785918" y="4286256"/>
            <a:ext cx="528641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err="1" smtClean="0"/>
              <a:t>Jednovidové</a:t>
            </a:r>
            <a:r>
              <a:rPr lang="sk-SK" b="1" dirty="0" smtClean="0"/>
              <a:t> optické káble: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14552"/>
          </a:xfrm>
        </p:spPr>
        <p:txBody>
          <a:bodyPr>
            <a:normAutofit lnSpcReduction="10000"/>
          </a:bodyPr>
          <a:lstStyle/>
          <a:p>
            <a:pPr lvl="0"/>
            <a:r>
              <a:rPr lang="sk-SK" dirty="0" smtClean="0"/>
              <a:t>Káblom sa šíri vždy len </a:t>
            </a:r>
            <a:r>
              <a:rPr lang="sk-SK" b="1" dirty="0" smtClean="0"/>
              <a:t>jeden svetelný signál </a:t>
            </a:r>
            <a:r>
              <a:rPr lang="sk-SK" dirty="0" smtClean="0"/>
              <a:t>- </a:t>
            </a:r>
            <a:r>
              <a:rPr lang="sk-SK" b="1" dirty="0" smtClean="0"/>
              <a:t>jeden vid</a:t>
            </a:r>
            <a:r>
              <a:rPr lang="sk-SK" dirty="0" smtClean="0"/>
              <a:t>, </a:t>
            </a:r>
          </a:p>
          <a:p>
            <a:pPr lvl="0"/>
            <a:r>
              <a:rPr lang="sk-SK" dirty="0" smtClean="0"/>
              <a:t>preto tieto káble majú vyššiu </a:t>
            </a:r>
            <a:r>
              <a:rPr lang="sk-SK" b="1" dirty="0" smtClean="0"/>
              <a:t>prenosovú kapacitu</a:t>
            </a:r>
            <a:r>
              <a:rPr lang="sk-SK" dirty="0" smtClean="0"/>
              <a:t>. </a:t>
            </a:r>
          </a:p>
          <a:p>
            <a:endParaRPr lang="sk-SK" dirty="0"/>
          </a:p>
        </p:txBody>
      </p:sp>
      <p:pic>
        <p:nvPicPr>
          <p:cNvPr id="4" name="Obrázok 3"/>
          <p:cNvPicPr/>
          <p:nvPr/>
        </p:nvPicPr>
        <p:blipFill>
          <a:blip r:embed="rId2"/>
          <a:srcRect l="13452" t="35281" r="40189" b="50112"/>
          <a:stretch>
            <a:fillRect/>
          </a:stretch>
        </p:blipFill>
        <p:spPr bwMode="auto">
          <a:xfrm>
            <a:off x="1357290" y="4429132"/>
            <a:ext cx="607223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Výhody </a:t>
            </a:r>
            <a:r>
              <a:rPr lang="sk-SK" b="1" dirty="0" err="1" smtClean="0"/>
              <a:t>jednovidového</a:t>
            </a:r>
            <a:r>
              <a:rPr lang="sk-SK" b="1" dirty="0" smtClean="0"/>
              <a:t> kábla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dirty="0" smtClean="0"/>
              <a:t>majú </a:t>
            </a:r>
            <a:r>
              <a:rPr lang="sk-SK" b="1" dirty="0" smtClean="0"/>
              <a:t>lepšie optické vlastnosti </a:t>
            </a:r>
            <a:r>
              <a:rPr lang="sk-SK" dirty="0" smtClean="0"/>
              <a:t>– </a:t>
            </a:r>
            <a:r>
              <a:rPr lang="sk-SK" b="1" dirty="0" smtClean="0"/>
              <a:t>index lomu svetla </a:t>
            </a:r>
            <a:r>
              <a:rPr lang="sk-SK" dirty="0" smtClean="0"/>
              <a:t>medzi jadrom a plášťom optického vlákna </a:t>
            </a:r>
            <a:r>
              <a:rPr lang="sk-SK" b="1" dirty="0" smtClean="0"/>
              <a:t>je veľmi malý</a:t>
            </a:r>
            <a:r>
              <a:rPr lang="sk-SK" dirty="0" smtClean="0"/>
              <a:t>, </a:t>
            </a:r>
          </a:p>
          <a:p>
            <a:pPr lvl="0"/>
            <a:r>
              <a:rPr lang="sk-SK" dirty="0" smtClean="0"/>
              <a:t>majú </a:t>
            </a:r>
            <a:r>
              <a:rPr lang="sk-SK" b="1" dirty="0" smtClean="0"/>
              <a:t>vyššiu prenosovú kapacitu</a:t>
            </a:r>
            <a:r>
              <a:rPr lang="sk-SK" dirty="0" smtClean="0"/>
              <a:t>, </a:t>
            </a:r>
          </a:p>
          <a:p>
            <a:pPr lvl="0"/>
            <a:r>
              <a:rPr lang="sk-SK" b="1" dirty="0" smtClean="0"/>
              <a:t>prenášajú signál na väčšie vzdialenosti </a:t>
            </a:r>
            <a:r>
              <a:rPr lang="sk-SK" dirty="0" smtClean="0"/>
              <a:t>ako </a:t>
            </a:r>
            <a:r>
              <a:rPr lang="sk-SK" dirty="0" err="1" smtClean="0"/>
              <a:t>mnohovidové</a:t>
            </a:r>
            <a:r>
              <a:rPr lang="sk-SK" dirty="0" smtClean="0"/>
              <a:t>  - do 3 km</a:t>
            </a:r>
          </a:p>
          <a:p>
            <a:pPr lvl="0"/>
            <a:r>
              <a:rPr lang="sk-SK" dirty="0" smtClean="0"/>
              <a:t>pripájajú sa na konektor (ST). 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Nevýhody </a:t>
            </a:r>
            <a:r>
              <a:rPr lang="sk-SK" b="1" dirty="0" err="1" smtClean="0"/>
              <a:t>jednovidového</a:t>
            </a:r>
            <a:r>
              <a:rPr lang="sk-SK" b="1" dirty="0" smtClean="0"/>
              <a:t> kábla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00106"/>
          </a:xfrm>
        </p:spPr>
        <p:txBody>
          <a:bodyPr/>
          <a:lstStyle/>
          <a:p>
            <a:r>
              <a:rPr lang="sk-SK" dirty="0" smtClean="0"/>
              <a:t>Je drahý</a:t>
            </a:r>
            <a:endParaRPr lang="sk-SK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Dva druhy koncoviek OK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00172"/>
          </a:xfrm>
        </p:spPr>
        <p:txBody>
          <a:bodyPr/>
          <a:lstStyle/>
          <a:p>
            <a:pPr lvl="0"/>
            <a:r>
              <a:rPr lang="sk-SK" dirty="0" smtClean="0"/>
              <a:t>kruhový konektor ST (</a:t>
            </a:r>
            <a:r>
              <a:rPr lang="sk-SK" dirty="0" err="1" smtClean="0"/>
              <a:t>straight</a:t>
            </a:r>
            <a:r>
              <a:rPr lang="sk-SK" dirty="0" smtClean="0"/>
              <a:t> tip).</a:t>
            </a:r>
          </a:p>
          <a:p>
            <a:pPr lvl="0"/>
            <a:r>
              <a:rPr lang="sk-SK" dirty="0" smtClean="0"/>
              <a:t>hranatý konektor SC (</a:t>
            </a:r>
            <a:r>
              <a:rPr lang="sk-SK" dirty="0" err="1" smtClean="0"/>
              <a:t>subscriberconnector</a:t>
            </a:r>
            <a:r>
              <a:rPr lang="sk-SK" dirty="0" smtClean="0"/>
              <a:t> ).</a:t>
            </a:r>
          </a:p>
          <a:p>
            <a:endParaRPr lang="sk-SK" dirty="0"/>
          </a:p>
        </p:txBody>
      </p:sp>
      <p:pic>
        <p:nvPicPr>
          <p:cNvPr id="4" name="Obrázok 3"/>
          <p:cNvPicPr/>
          <p:nvPr/>
        </p:nvPicPr>
        <p:blipFill>
          <a:blip r:embed="rId2"/>
          <a:srcRect l="3182" t="40225" r="30915" b="24719"/>
          <a:stretch>
            <a:fillRect/>
          </a:stretch>
        </p:blipFill>
        <p:spPr bwMode="auto">
          <a:xfrm>
            <a:off x="1500166" y="3286124"/>
            <a:ext cx="5572164" cy="1905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Činnosť OK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k-SK" dirty="0" smtClean="0"/>
              <a:t>Optický kábel prenáša údaje vo forme svetelného lúča. Zo sieťovej karty však vystupujú údaje vo forme elektrických impulzov. Preto je na konci každého kábla </a:t>
            </a:r>
            <a:r>
              <a:rPr lang="sk-SK" b="1" dirty="0" smtClean="0"/>
              <a:t>prevodník – </a:t>
            </a:r>
            <a:r>
              <a:rPr lang="sk-SK" b="1" dirty="0" err="1" smtClean="0"/>
              <a:t>transceiver</a:t>
            </a:r>
            <a:r>
              <a:rPr lang="sk-SK" b="1" dirty="0" smtClean="0"/>
              <a:t>. </a:t>
            </a:r>
            <a:r>
              <a:rPr lang="sk-SK" dirty="0" smtClean="0"/>
              <a:t>Jeho úlohou je premena </a:t>
            </a:r>
            <a:r>
              <a:rPr lang="sk-SK" b="1" dirty="0" smtClean="0"/>
              <a:t>elektrických impulzov na svetelné lúče a naopak. </a:t>
            </a:r>
            <a:r>
              <a:rPr lang="sk-SK" dirty="0" smtClean="0"/>
              <a:t>Prevodník je často zabudovaný vo </a:t>
            </a:r>
            <a:r>
              <a:rPr lang="sk-SK" dirty="0" err="1" smtClean="0"/>
              <a:t>switchi</a:t>
            </a:r>
            <a:r>
              <a:rPr lang="sk-SK" dirty="0" smtClean="0"/>
              <a:t>. </a:t>
            </a:r>
            <a:r>
              <a:rPr lang="sk-SK" dirty="0" err="1" smtClean="0"/>
              <a:t>Switch</a:t>
            </a:r>
            <a:r>
              <a:rPr lang="sk-SK" dirty="0" smtClean="0"/>
              <a:t> má aspoň jeden port na optický kábel, teda dovolí prepojiť obe káblové sústavy.</a:t>
            </a:r>
          </a:p>
          <a:p>
            <a:r>
              <a:rPr lang="sk-SK" dirty="0" smtClean="0"/>
              <a:t>Pri práci s optickou kabelážou sa používa </a:t>
            </a:r>
            <a:r>
              <a:rPr lang="sk-SK" b="1" dirty="0" smtClean="0"/>
              <a:t>konvertor, ktorý dovoľuje napojiť optický kábel na krútenú dvojlinku.</a:t>
            </a:r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121442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dirty="0" smtClean="0">
                <a:hlinkClick r:id="rId2"/>
              </a:rPr>
              <a:t>http://evyucba.ku.sk/oks/html/3.html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Bezdrôtové prenosové </a:t>
            </a:r>
            <a:r>
              <a:rPr lang="sk-SK" dirty="0" err="1" smtClean="0"/>
              <a:t>mádia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dirty="0" smtClean="0"/>
              <a:t>    Bezdrôtové médiá nepoužívajú na prenos signálu káble, ale využívajú </a:t>
            </a:r>
          </a:p>
          <a:p>
            <a:pPr>
              <a:buNone/>
            </a:pPr>
            <a:r>
              <a:rPr lang="sk-SK" dirty="0" smtClean="0"/>
              <a:t>    -elektromagnetické </a:t>
            </a:r>
          </a:p>
          <a:p>
            <a:pPr>
              <a:buNone/>
            </a:pPr>
            <a:r>
              <a:rPr lang="sk-SK" dirty="0" smtClean="0"/>
              <a:t>    -infračervené žiarenie.</a:t>
            </a:r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sahu 5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 fontScale="85000" lnSpcReduction="20000"/>
          </a:bodyPr>
          <a:lstStyle/>
          <a:p>
            <a:r>
              <a:rPr lang="sk-SK" dirty="0" smtClean="0"/>
              <a:t>Špecializovaný komunikačný obvod </a:t>
            </a:r>
            <a:r>
              <a:rPr lang="sk-SK" dirty="0"/>
              <a:t>– Ide o špecializovaný komunikačný procesor obsahujúci všetko, čo komunikácia cez sieť vyžaduje. Medzi najznámejších výrobcov patrí </a:t>
            </a:r>
            <a:r>
              <a:rPr lang="sk-SK" dirty="0" err="1"/>
              <a:t>Realtec</a:t>
            </a:r>
            <a:r>
              <a:rPr lang="sk-SK" dirty="0"/>
              <a:t> a Intel</a:t>
            </a:r>
            <a:r>
              <a:rPr lang="sk-SK" dirty="0" smtClean="0"/>
              <a:t>.</a:t>
            </a:r>
          </a:p>
          <a:p>
            <a:r>
              <a:rPr lang="sk-SK" dirty="0" smtClean="0"/>
              <a:t>Pamäte </a:t>
            </a:r>
            <a:r>
              <a:rPr lang="sk-SK" dirty="0"/>
              <a:t>ROM – Je to pamäť s programom umožňujúcim pripojenie k sieti LAN bez dodatočného komunikačného softvéru. </a:t>
            </a:r>
            <a:endParaRPr lang="sk-SK" dirty="0" smtClean="0"/>
          </a:p>
          <a:p>
            <a:r>
              <a:rPr lang="sk-SK" dirty="0" smtClean="0"/>
              <a:t>Umožňuje </a:t>
            </a:r>
            <a:r>
              <a:rPr lang="sk-SK" dirty="0"/>
              <a:t>postaviť počítač bez OS, ktorý si všetok softvér potrebný pre prácu stiahne zo </a:t>
            </a:r>
            <a:r>
              <a:rPr lang="sk-SK" dirty="0" smtClean="0"/>
              <a:t>serveru</a:t>
            </a:r>
            <a:endParaRPr lang="sk-SK" dirty="0"/>
          </a:p>
          <a:p>
            <a:r>
              <a:rPr lang="sk-SK" dirty="0" smtClean="0"/>
              <a:t>Konektory </a:t>
            </a:r>
            <a:r>
              <a:rPr lang="sk-SK" dirty="0"/>
              <a:t>pre pripojenie - Podľa použitej linky (BNC, RJ-45  alebo AUI)  pripája sa sem sieťový </a:t>
            </a:r>
            <a:r>
              <a:rPr lang="sk-SK" dirty="0" smtClean="0"/>
              <a:t>kábel</a:t>
            </a:r>
            <a:endParaRPr lang="sk-SK" dirty="0"/>
          </a:p>
          <a:p>
            <a:r>
              <a:rPr lang="sk-SK" dirty="0" smtClean="0"/>
              <a:t>Napäťového </a:t>
            </a:r>
            <a:r>
              <a:rPr lang="sk-SK" dirty="0"/>
              <a:t>meniča - Slúži na zmenu napätia z 5V na 9V, potrebné pre niektoré </a:t>
            </a:r>
            <a:r>
              <a:rPr lang="sk-SK" dirty="0" smtClean="0"/>
              <a:t>druhy</a:t>
            </a:r>
            <a:endParaRPr lang="sk-SK" dirty="0"/>
          </a:p>
          <a:p>
            <a:r>
              <a:rPr lang="sk-SK" dirty="0" err="1" smtClean="0"/>
              <a:t>Led</a:t>
            </a:r>
            <a:r>
              <a:rPr lang="sk-SK" dirty="0" smtClean="0"/>
              <a:t> </a:t>
            </a:r>
            <a:r>
              <a:rPr lang="sk-SK" dirty="0"/>
              <a:t>diódy -Slúžiace na indikáciu aktivity siete a prítomnosti signálu v sieti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Infračervené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Na prenos signálu používa infračervené (neviditeľné) svetlo. Poskytuje pomalé spojenia na veľmi krátku vzdialenosť, a tak sa využívajú najmä v sieťach PAN (myš, klávesnica, …). V minulosti sa používali aj na prenos dát (mobilné telefóny).</a:t>
            </a:r>
            <a:endParaRPr lang="sk-SK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/>
              <a:t>BlueTooth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Na prenos dát používa elektromagnetické žiarenie v pásme 2,4 GHz. Poskytuje spojenia na krátku vzdialenosť (do 10 m) v sieťach PAN, no na rozdiel od infračervených zariadení sa bežne používajú aj na prenos dát.</a:t>
            </a:r>
            <a:endParaRPr lang="sk-SK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/>
              <a:t>WiFi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Na prenos dát používa elektromagnetické žiarenie v pásme 2,4 GHz a/alebo 5 GHz. Poskytuje spojenia na malú (desiatky m) i strednú (km) vzdialenosť, no využíva sa na najmä na budovanie bezdrôtových LAN v interiéri.</a:t>
            </a:r>
          </a:p>
          <a:p>
            <a:r>
              <a:rPr lang="sk-SK" dirty="0" smtClean="0">
                <a:hlinkClick r:id="rId2"/>
              </a:rPr>
              <a:t>https://servac.slavino.sk/mecheleit/01_pci/tc04/01.html</a:t>
            </a:r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WIRELES  LAN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sk-SK" dirty="0" smtClean="0"/>
              <a:t>prostredníctvom elektromagnetických vĺn vysielajú a prijímajú dáta vzduchom, čím zaniká potreba pevného prepojenia</a:t>
            </a:r>
          </a:p>
          <a:p>
            <a:pPr lvl="0"/>
            <a:r>
              <a:rPr lang="sk-SK" dirty="0" smtClean="0"/>
              <a:t>dátové prepojenie s možnosťou pohybu užívateľa</a:t>
            </a:r>
          </a:p>
          <a:p>
            <a:pPr lvl="0"/>
            <a:r>
              <a:rPr lang="sk-SK" dirty="0" smtClean="0"/>
              <a:t>v prípade jednoduchej konfigurácie to umožňuje vytvárať mobilné lokálne PC siete</a:t>
            </a:r>
          </a:p>
          <a:p>
            <a:pPr lvl="0"/>
            <a:r>
              <a:rPr lang="sk-SK" dirty="0" smtClean="0"/>
              <a:t>flexibilný systém dátového prenosu, ktorý sa používa ako rozšírené alebo alternatívne riešenie pre pevné lokálne PC siete vo vnútri budov alebo v prostredí medzi budovami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Výhody: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sk-SK" b="1" dirty="0" smtClean="0"/>
              <a:t>rýchlosť a jednoduchosť inštalácie – </a:t>
            </a:r>
            <a:r>
              <a:rPr lang="sk-SK" dirty="0" smtClean="0"/>
              <a:t>eliminuje inštaláciu káblov v stenách alebo stropov</a:t>
            </a:r>
          </a:p>
          <a:p>
            <a:pPr lvl="0"/>
            <a:r>
              <a:rPr lang="sk-SK" b="1" dirty="0" smtClean="0"/>
              <a:t>prispôsobivosť – </a:t>
            </a:r>
            <a:r>
              <a:rPr lang="sk-SK" dirty="0" smtClean="0"/>
              <a:t>inštalácie siete tam, kde nemôžeme použiť káble (historické budovy)</a:t>
            </a:r>
          </a:p>
          <a:p>
            <a:pPr lvl="0"/>
            <a:r>
              <a:rPr lang="sk-SK" b="1" dirty="0" smtClean="0"/>
              <a:t>cenová efektívnosť –</a:t>
            </a:r>
            <a:r>
              <a:rPr lang="sk-SK" dirty="0" smtClean="0"/>
              <a:t> cena HW počiatočná vyššie náklady – ale na inštalácie počas životného cyklu nižšie náklady (mobilné siete výhodné pri dynamických systémoch, ktoré vyžadujú pravidelné premiestňovanie, zmeny, doplnky)</a:t>
            </a:r>
          </a:p>
          <a:p>
            <a:pPr lvl="0"/>
            <a:r>
              <a:rPr lang="sk-SK" b="1" dirty="0" smtClean="0"/>
              <a:t>variabilnosť pri konfigurácií –</a:t>
            </a:r>
            <a:r>
              <a:rPr lang="sk-SK" dirty="0" smtClean="0"/>
              <a:t> možnosť konfigurovať do mnohých typov </a:t>
            </a:r>
            <a:r>
              <a:rPr lang="sk-SK" dirty="0" err="1" smtClean="0"/>
              <a:t>topológií</a:t>
            </a:r>
            <a:r>
              <a:rPr lang="sk-SK" dirty="0" smtClean="0"/>
              <a:t>, tak aby vyhovovali špecifickým požiadavkám rôznych aplikácií</a:t>
            </a:r>
          </a:p>
          <a:p>
            <a:pPr lvl="0"/>
            <a:r>
              <a:rPr lang="sk-SK" b="1" dirty="0" smtClean="0"/>
              <a:t>vysoká priepustnosť –</a:t>
            </a:r>
            <a:r>
              <a:rPr lang="sk-SK" dirty="0" smtClean="0"/>
              <a:t>rýchlosť od 1 – 11 Mb/s (závisí od použitej technológií, ale aj od členitosti vnútorného alebo vonkajšieho prostredia)</a:t>
            </a:r>
          </a:p>
          <a:p>
            <a:pPr lvl="0"/>
            <a:r>
              <a:rPr lang="sk-SK" b="1" dirty="0" smtClean="0"/>
              <a:t>využitie bezlicenčného pásma ISM 2,4 GHz –</a:t>
            </a:r>
            <a:r>
              <a:rPr lang="sk-SK" dirty="0" smtClean="0"/>
              <a:t>pracujú v medzinárodnom bezlicenčnom frekvenčnom pásme 2,4 GHz – na prevádzku toho systému pri dodržiavaní všeobecného povolenia č. VP-03/1995 </a:t>
            </a:r>
            <a:r>
              <a:rPr lang="sk-SK" dirty="0" err="1" smtClean="0"/>
              <a:t>Telekominikáčneho</a:t>
            </a:r>
            <a:r>
              <a:rPr lang="sk-SK" dirty="0" smtClean="0"/>
              <a:t> úradu SR nie je nutné špeciálne povolenie (licenciu)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Najčastejšie použitie: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dirty="0" smtClean="0"/>
              <a:t>bezdrôtové pripojenie ako náhrada za pevnú linku alebo telefonické spojenie</a:t>
            </a:r>
          </a:p>
          <a:p>
            <a:pPr lvl="0"/>
            <a:r>
              <a:rPr lang="sk-SK" dirty="0" smtClean="0"/>
              <a:t>prepojenie 2 LAN v prípade, že nie je možné prepojenie pevnými káblami (</a:t>
            </a:r>
            <a:r>
              <a:rPr lang="sk-SK" dirty="0" err="1" smtClean="0"/>
              <a:t>dialnica</a:t>
            </a:r>
            <a:r>
              <a:rPr lang="sk-SK" dirty="0" smtClean="0"/>
              <a:t>, železnica, rieka)</a:t>
            </a:r>
          </a:p>
          <a:p>
            <a:pPr lvl="0"/>
            <a:r>
              <a:rPr lang="sk-SK" dirty="0" smtClean="0"/>
              <a:t>ak spoločnosť pracuje vo viacerých budovách, prepojenie nie je možné pre veľké vzdialenosti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Zabezpečenie siete WLAN: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dirty="0" smtClean="0"/>
              <a:t>zabezpečenie v porovnaní s klasickými </a:t>
            </a:r>
            <a:r>
              <a:rPr lang="sk-SK" b="1" dirty="0" smtClean="0"/>
              <a:t>je horšie</a:t>
            </a:r>
            <a:r>
              <a:rPr lang="sk-SK" dirty="0" smtClean="0"/>
              <a:t> (signál sa šíri vzduchom, stáva sa ľahkou korisťou) – najbežnejšie ohrozenie – </a:t>
            </a:r>
            <a:r>
              <a:rPr lang="sk-SK" b="1" dirty="0" smtClean="0"/>
              <a:t>odpočúvanie</a:t>
            </a:r>
            <a:endParaRPr lang="sk-SK" dirty="0" smtClean="0"/>
          </a:p>
          <a:p>
            <a:pPr lvl="0"/>
            <a:r>
              <a:rPr lang="sk-SK" dirty="0" smtClean="0"/>
              <a:t>nemôže byť zabezpečená ako drôtová, existujú riešenia pre prijateľnú úroveň zabezpečenia - </a:t>
            </a:r>
            <a:r>
              <a:rPr lang="sk-SK" b="1" dirty="0" smtClean="0"/>
              <a:t>šifrovanie</a:t>
            </a:r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WEP a WPA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/>
              <a:t>WEP – </a:t>
            </a:r>
            <a:r>
              <a:rPr lang="sk-SK" dirty="0" smtClean="0"/>
              <a:t>symetrické šifrovanie (kľúč </a:t>
            </a:r>
            <a:r>
              <a:rPr lang="sk-SK" dirty="0" err="1" smtClean="0"/>
              <a:t>zdielaný</a:t>
            </a:r>
            <a:r>
              <a:rPr lang="sk-SK" dirty="0" smtClean="0"/>
              <a:t> obidvoma účastníkmi používa </a:t>
            </a:r>
            <a:r>
              <a:rPr lang="sk-SK" smtClean="0"/>
              <a:t>sa algoritmus</a:t>
            </a:r>
            <a:endParaRPr lang="sk-SK" b="1" dirty="0" smtClean="0"/>
          </a:p>
          <a:p>
            <a:r>
              <a:rPr lang="sk-SK" b="1" dirty="0" smtClean="0"/>
              <a:t>WPA</a:t>
            </a:r>
            <a:r>
              <a:rPr lang="sk-SK" dirty="0" smtClean="0"/>
              <a:t> – kvalitné zabezpečenie , kontrola prístupu overením užívateľov na základe hesla (zložitejšie až po overení užívateľa overovacím serverom)</a:t>
            </a:r>
            <a:endParaRPr lang="sk-SK" b="1" dirty="0" smtClean="0"/>
          </a:p>
          <a:p>
            <a:endParaRPr lang="sk-SK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Štruktúrovaná kabeláž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525963"/>
          </a:xfrm>
          <a:ln>
            <a:noFill/>
          </a:ln>
        </p:spPr>
        <p:txBody>
          <a:bodyPr/>
          <a:lstStyle/>
          <a:p>
            <a:r>
              <a:rPr lang="sk-SK" b="1" u="sng" dirty="0" err="1" smtClean="0"/>
              <a:t>Štruktúrovanýkabelážny</a:t>
            </a:r>
            <a:r>
              <a:rPr lang="sk-SK" b="1" u="sng" dirty="0" smtClean="0"/>
              <a:t> systém</a:t>
            </a:r>
            <a:r>
              <a:rPr lang="sk-SK" b="1" dirty="0" smtClean="0"/>
              <a:t>: Systém kabeláže, ktorý v sebe sústreďuje a zjednocuje siete pre prenos 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dát, hlasu i pre iné aplikácie</a:t>
            </a: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Výhody štruktúrovanej kabeláže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sk-SK" b="1" dirty="0" err="1" smtClean="0"/>
              <a:t>integrovanosť</a:t>
            </a:r>
            <a:r>
              <a:rPr lang="sk-SK" dirty="0" smtClean="0"/>
              <a:t> - mnohé služby, jeden </a:t>
            </a:r>
            <a:r>
              <a:rPr lang="sk-SK" dirty="0" err="1" smtClean="0"/>
              <a:t>kabelážny</a:t>
            </a:r>
            <a:r>
              <a:rPr lang="sk-SK" dirty="0" smtClean="0"/>
              <a:t> systém</a:t>
            </a:r>
          </a:p>
          <a:p>
            <a:pPr lvl="0"/>
            <a:r>
              <a:rPr lang="sk-SK" b="1" dirty="0" smtClean="0"/>
              <a:t>univerzálnosť</a:t>
            </a:r>
            <a:r>
              <a:rPr lang="sk-SK" dirty="0" smtClean="0"/>
              <a:t> - </a:t>
            </a:r>
            <a:r>
              <a:rPr lang="sk-SK" dirty="0" err="1" smtClean="0"/>
              <a:t>prisp</a:t>
            </a:r>
            <a:r>
              <a:rPr lang="en-US" dirty="0" smtClean="0"/>
              <a:t>ô</a:t>
            </a:r>
            <a:r>
              <a:rPr lang="sk-SK" dirty="0" err="1" smtClean="0"/>
              <a:t>sobivosť</a:t>
            </a:r>
            <a:r>
              <a:rPr lang="sk-SK" dirty="0" smtClean="0"/>
              <a:t> pre r</a:t>
            </a:r>
            <a:r>
              <a:rPr lang="en-US" dirty="0" smtClean="0"/>
              <a:t>ô</a:t>
            </a:r>
            <a:r>
              <a:rPr lang="sk-SK" dirty="0" err="1" smtClean="0"/>
              <a:t>zne</a:t>
            </a:r>
            <a:r>
              <a:rPr lang="sk-SK" dirty="0" smtClean="0"/>
              <a:t> účely</a:t>
            </a:r>
          </a:p>
          <a:p>
            <a:pPr lvl="0"/>
            <a:r>
              <a:rPr lang="sk-SK" b="1" dirty="0" err="1" smtClean="0"/>
              <a:t>škalovateľnosť</a:t>
            </a:r>
            <a:r>
              <a:rPr lang="sk-SK" dirty="0" smtClean="0"/>
              <a:t> - </a:t>
            </a:r>
            <a:r>
              <a:rPr lang="sk-SK" dirty="0" err="1" smtClean="0"/>
              <a:t>prisp</a:t>
            </a:r>
            <a:r>
              <a:rPr lang="en-US" dirty="0" err="1" smtClean="0"/>
              <a:t>ôsobivos</a:t>
            </a:r>
            <a:r>
              <a:rPr lang="sk-SK" dirty="0" smtClean="0"/>
              <a:t>ť veľkosti </a:t>
            </a:r>
            <a:r>
              <a:rPr lang="sk-SK" dirty="0" err="1" smtClean="0"/>
              <a:t>požiadavok</a:t>
            </a:r>
            <a:endParaRPr lang="sk-SK" dirty="0" smtClean="0"/>
          </a:p>
          <a:p>
            <a:pPr lvl="0"/>
            <a:r>
              <a:rPr lang="sk-SK" b="1" dirty="0" smtClean="0"/>
              <a:t>systematickosť</a:t>
            </a:r>
            <a:r>
              <a:rPr lang="sk-SK" dirty="0" smtClean="0"/>
              <a:t> - viazanosť štandardami a odporúčaniami</a:t>
            </a:r>
          </a:p>
          <a:p>
            <a:pPr lvl="0"/>
            <a:r>
              <a:rPr lang="sk-SK" b="1" dirty="0" smtClean="0"/>
              <a:t>modulárnosť</a:t>
            </a:r>
            <a:r>
              <a:rPr lang="sk-SK" dirty="0" smtClean="0"/>
              <a:t> - zostavený z univerzálnych komponentov</a:t>
            </a:r>
          </a:p>
          <a:p>
            <a:r>
              <a:rPr lang="sk-SK" b="1" smtClean="0"/>
              <a:t>štruktúrovanosť</a:t>
            </a:r>
            <a:r>
              <a:rPr lang="sk-SK" smtClean="0"/>
              <a:t> - systém je jasne štruktúrovaný </a:t>
            </a:r>
            <a:endParaRPr lang="sk-SK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Charakteristika sieťová karta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k-SK" sz="2400" dirty="0"/>
              <a:t>Sieťová karta alebo NIC (</a:t>
            </a:r>
            <a:r>
              <a:rPr lang="sk-SK" sz="2400" dirty="0" err="1"/>
              <a:t>Network</a:t>
            </a:r>
            <a:r>
              <a:rPr lang="sk-SK" sz="2400" dirty="0"/>
              <a:t> </a:t>
            </a:r>
            <a:r>
              <a:rPr lang="sk-SK" sz="2400" dirty="0" err="1"/>
              <a:t>Interface</a:t>
            </a:r>
            <a:r>
              <a:rPr lang="sk-SK" sz="2400" dirty="0"/>
              <a:t> </a:t>
            </a:r>
            <a:r>
              <a:rPr lang="sk-SK" sz="2400" dirty="0" err="1"/>
              <a:t>Card</a:t>
            </a:r>
            <a:r>
              <a:rPr lang="sk-SK" sz="2400" dirty="0"/>
              <a:t>) je počítačový hardware umožňujúci komunikáciu cez počítačovú sieť</a:t>
            </a:r>
            <a:r>
              <a:rPr lang="sk-SK" sz="2400" dirty="0" smtClean="0"/>
              <a:t>.</a:t>
            </a:r>
          </a:p>
          <a:p>
            <a:r>
              <a:rPr lang="sk-SK" sz="2400" dirty="0" smtClean="0"/>
              <a:t> </a:t>
            </a:r>
            <a:r>
              <a:rPr lang="sk-SK" sz="2400" dirty="0"/>
              <a:t>Sieťová karta sa delí do na externú a môže byť tak isto integrovaná na základnej doske. </a:t>
            </a:r>
            <a:endParaRPr lang="sk-SK" sz="2400" dirty="0" smtClean="0"/>
          </a:p>
          <a:p>
            <a:r>
              <a:rPr lang="sk-SK" sz="2400" dirty="0" smtClean="0"/>
              <a:t>Sieťová </a:t>
            </a:r>
            <a:r>
              <a:rPr lang="sk-SK" sz="2400" dirty="0"/>
              <a:t>karta je rozširujúca karta počítača, ktorá sa zasúva do PCI zbernice na základnej doske</a:t>
            </a:r>
            <a:r>
              <a:rPr lang="sk-SK" sz="2400" dirty="0" smtClean="0"/>
              <a:t>.</a:t>
            </a:r>
          </a:p>
          <a:p>
            <a:r>
              <a:rPr lang="sk-SK" sz="2400" dirty="0" smtClean="0"/>
              <a:t>Výstupné </a:t>
            </a:r>
            <a:r>
              <a:rPr lang="sk-SK" sz="2400" dirty="0"/>
              <a:t>konektory na sieťovej karte sú RJ-45 (krútená </a:t>
            </a:r>
            <a:r>
              <a:rPr lang="sk-SK" sz="2400" dirty="0" err="1"/>
              <a:t>dvoj-linka</a:t>
            </a:r>
            <a:r>
              <a:rPr lang="sk-SK" sz="2400" dirty="0"/>
              <a:t>), BNC (starší typ, pre koaxiálne káble), AUI (konektor pre pripojenie k satelitu). </a:t>
            </a:r>
            <a:endParaRPr lang="sk-SK" sz="2400" dirty="0" smtClean="0"/>
          </a:p>
          <a:p>
            <a:r>
              <a:rPr lang="sk-SK" sz="2400" dirty="0" smtClean="0"/>
              <a:t>Každá </a:t>
            </a:r>
            <a:r>
              <a:rPr lang="sk-SK" sz="2400" dirty="0"/>
              <a:t>sieťová karta má jedinečnú adresu ktorá sa nazýva MAC adresa.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Úlohy štruktúrovanej kabeláže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u="sng" dirty="0" smtClean="0"/>
              <a:t>Konektivita</a:t>
            </a:r>
            <a:r>
              <a:rPr lang="sk-SK" dirty="0" smtClean="0"/>
              <a:t> – prepojenie všetkých komponentov kabeláže</a:t>
            </a:r>
          </a:p>
          <a:p>
            <a:r>
              <a:rPr lang="sk-SK" dirty="0" smtClean="0"/>
              <a:t>Možnosť </a:t>
            </a:r>
            <a:r>
              <a:rPr lang="sk-SK" u="sng" dirty="0" smtClean="0"/>
              <a:t>budúceho rozširovania </a:t>
            </a:r>
            <a:r>
              <a:rPr lang="sk-SK" dirty="0" smtClean="0"/>
              <a:t>kabeláže</a:t>
            </a:r>
          </a:p>
          <a:p>
            <a:r>
              <a:rPr lang="sk-SK" u="sng" dirty="0" smtClean="0"/>
              <a:t>Štandardizácia</a:t>
            </a:r>
            <a:r>
              <a:rPr lang="sk-SK" dirty="0" smtClean="0"/>
              <a:t> – problémy s rozširovaním kabeláže</a:t>
            </a:r>
            <a:endParaRPr lang="sk-SK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Komponenty štruktúrovanej kabeláže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dirty="0" smtClean="0"/>
              <a:t>Kabeláž</a:t>
            </a:r>
          </a:p>
          <a:p>
            <a:pPr lvl="0"/>
            <a:r>
              <a:rPr lang="sk-SK" dirty="0" smtClean="0"/>
              <a:t>Rozvádzač (</a:t>
            </a:r>
            <a:r>
              <a:rPr lang="sk-SK" dirty="0" err="1" smtClean="0"/>
              <a:t>rack</a:t>
            </a:r>
            <a:r>
              <a:rPr lang="sk-SK" dirty="0" smtClean="0"/>
              <a:t>)</a:t>
            </a:r>
          </a:p>
          <a:p>
            <a:pPr lvl="0"/>
            <a:r>
              <a:rPr lang="sk-SK" dirty="0" smtClean="0"/>
              <a:t>Prepojovacie panely (</a:t>
            </a:r>
            <a:r>
              <a:rPr lang="sk-SK" dirty="0" err="1" smtClean="0"/>
              <a:t>patch</a:t>
            </a:r>
            <a:r>
              <a:rPr lang="sk-SK" dirty="0" smtClean="0"/>
              <a:t> panely)</a:t>
            </a:r>
          </a:p>
          <a:p>
            <a:pPr lvl="0"/>
            <a:r>
              <a:rPr lang="sk-SK" dirty="0" smtClean="0"/>
              <a:t>Zásuvky	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Ukážka štruktúrovanej kabeláže</a:t>
            </a:r>
            <a:endParaRPr lang="sk-SK" dirty="0"/>
          </a:p>
        </p:txBody>
      </p:sp>
      <p:pic>
        <p:nvPicPr>
          <p:cNvPr id="3" name="Obrázok 2" descr="Súvisiaci obrázok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714488"/>
            <a:ext cx="6072229" cy="385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Štruktúrovaná kabeláž zahŕňa: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/>
              <a:t>1.Pracovnú oblasť- </a:t>
            </a:r>
            <a:r>
              <a:rPr lang="sk-SK" dirty="0" smtClean="0"/>
              <a:t>počítače</a:t>
            </a:r>
          </a:p>
          <a:p>
            <a:r>
              <a:rPr lang="sk-SK" b="1" dirty="0" smtClean="0"/>
              <a:t>2.Telekomunikačná </a:t>
            </a:r>
            <a:r>
              <a:rPr lang="sk-SK" b="1" dirty="0" err="1" smtClean="0"/>
              <a:t>miestnosť-</a:t>
            </a:r>
            <a:r>
              <a:rPr lang="sk-SK" dirty="0" err="1" smtClean="0"/>
              <a:t>umiestnené</a:t>
            </a:r>
            <a:r>
              <a:rPr lang="sk-SK" dirty="0" smtClean="0"/>
              <a:t> prepínače/ aktívne a pasívne prvky siete/ </a:t>
            </a:r>
            <a:r>
              <a:rPr lang="sk-SK" dirty="0" err="1" smtClean="0"/>
              <a:t>racky</a:t>
            </a:r>
            <a:endParaRPr lang="sk-SK" dirty="0" smtClean="0"/>
          </a:p>
          <a:p>
            <a:r>
              <a:rPr lang="sk-SK" b="1" dirty="0" smtClean="0"/>
              <a:t>3.Horizontálna </a:t>
            </a:r>
            <a:r>
              <a:rPr lang="sk-SK" b="1" dirty="0" err="1" smtClean="0"/>
              <a:t>kabeláž-</a:t>
            </a:r>
            <a:r>
              <a:rPr lang="sk-SK" dirty="0" err="1" smtClean="0"/>
              <a:t>plocha</a:t>
            </a:r>
            <a:r>
              <a:rPr lang="sk-SK" dirty="0" smtClean="0"/>
              <a:t> miestnosť s PC, rozvody na jednotlivých poschodiach </a:t>
            </a:r>
          </a:p>
          <a:p>
            <a:r>
              <a:rPr lang="sk-SK" b="1" dirty="0" smtClean="0"/>
              <a:t>4.Vertikálna </a:t>
            </a:r>
            <a:r>
              <a:rPr lang="sk-SK" b="1" dirty="0" err="1" smtClean="0"/>
              <a:t>kabeláž-</a:t>
            </a:r>
            <a:r>
              <a:rPr lang="sk-SK" dirty="0" err="1" smtClean="0"/>
              <a:t>rozvody</a:t>
            </a:r>
            <a:r>
              <a:rPr lang="sk-SK" dirty="0" smtClean="0"/>
              <a:t> medzi poschodiami 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Ukážka</a:t>
            </a:r>
            <a:endParaRPr lang="sk-SK" dirty="0"/>
          </a:p>
        </p:txBody>
      </p:sp>
      <p:pic>
        <p:nvPicPr>
          <p:cNvPr id="3" name="Obrázok 2" descr="Výsledok vyhľadávania obrázkov pre dopyt strukturovana kabelaz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28736"/>
            <a:ext cx="692948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" name="Obrázok 2" descr="http://butterflies.cz/obrazky/site/strukturkabelaz.jpg"/>
          <p:cNvPicPr/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000100" y="1785926"/>
            <a:ext cx="678661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Rozvádzač/</a:t>
            </a:r>
            <a:r>
              <a:rPr lang="sk-SK" dirty="0" err="1" smtClean="0"/>
              <a:t>Rack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to zariadenie, v ktorom sa nachádzajú sieťové komponenty ako napr.(prepojovacie panely, huby, </a:t>
            </a:r>
            <a:r>
              <a:rPr lang="sk-SK" dirty="0" err="1" smtClean="0"/>
              <a:t>switche,routre</a:t>
            </a:r>
            <a:r>
              <a:rPr lang="sk-SK" dirty="0" smtClean="0"/>
              <a:t>). Nachádza sa v telekomunikačných miestnostiach. Treba dodržať min. 1m pracovný priestor spredu aj zo zadnej strany. Do úvahy treba brať </a:t>
            </a:r>
            <a:r>
              <a:rPr lang="sk-SK" dirty="0" err="1" smtClean="0"/>
              <a:t>škálovateľnosť</a:t>
            </a:r>
            <a:r>
              <a:rPr lang="sk-SK" dirty="0" smtClean="0"/>
              <a:t>, ktorá umožní budúci rast siete.</a:t>
            </a:r>
            <a:endParaRPr lang="sk-SK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 smtClean="0"/>
              <a:t>Prepojovacie panely(</a:t>
            </a:r>
            <a:r>
              <a:rPr lang="sk-SK" b="1" dirty="0" err="1" smtClean="0"/>
              <a:t>patchpanely</a:t>
            </a:r>
            <a:r>
              <a:rPr lang="sk-SK" b="1" dirty="0" smtClean="0"/>
              <a:t>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nachádzajú sa v rozvádzači. Slúžia nám na prepojenie PC s </a:t>
            </a:r>
            <a:r>
              <a:rPr lang="sk-SK" dirty="0" err="1" smtClean="0"/>
              <a:t>hubom</a:t>
            </a:r>
            <a:r>
              <a:rPr lang="sk-SK" dirty="0" smtClean="0"/>
              <a:t> alebo </a:t>
            </a:r>
            <a:r>
              <a:rPr lang="sk-SK" dirty="0" err="1" smtClean="0"/>
              <a:t>switchom</a:t>
            </a:r>
            <a:r>
              <a:rPr lang="sk-SK" dirty="0" smtClean="0"/>
              <a:t>. Je to pasívny komponent na 1.vrstve OSI modelu.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Prepojovacie káble(</a:t>
            </a:r>
            <a:r>
              <a:rPr lang="sk-SK" b="1" dirty="0" err="1" smtClean="0"/>
              <a:t>patchkordy</a:t>
            </a:r>
            <a:r>
              <a:rPr lang="sk-SK" b="1" dirty="0" smtClean="0"/>
              <a:t>)</a:t>
            </a:r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sú pasívne časti na 1. vrstve OSI modelu. Priame </a:t>
            </a:r>
            <a:r>
              <a:rPr lang="sk-SK" dirty="0" err="1" smtClean="0"/>
              <a:t>patch</a:t>
            </a:r>
            <a:r>
              <a:rPr lang="sk-SK" dirty="0" smtClean="0"/>
              <a:t> káble majú rovnakú </a:t>
            </a:r>
            <a:r>
              <a:rPr lang="sk-SK" dirty="0" err="1" smtClean="0"/>
              <a:t>dr</a:t>
            </a:r>
            <a:r>
              <a:rPr lang="en-US" dirty="0" smtClean="0"/>
              <a:t>ô</a:t>
            </a:r>
            <a:r>
              <a:rPr lang="sk-SK" dirty="0" err="1" smtClean="0"/>
              <a:t>tovú</a:t>
            </a:r>
            <a:r>
              <a:rPr lang="sk-SK" dirty="0" smtClean="0"/>
              <a:t> schému na oboch koncoch. To znamená, že </a:t>
            </a:r>
            <a:r>
              <a:rPr lang="sk-SK" dirty="0" err="1" smtClean="0"/>
              <a:t>pin</a:t>
            </a:r>
            <a:r>
              <a:rPr lang="sk-SK" dirty="0" smtClean="0"/>
              <a:t> na jednom konci kábla je zapojený na </a:t>
            </a:r>
            <a:r>
              <a:rPr lang="sk-SK" dirty="0" err="1" smtClean="0"/>
              <a:t>pin</a:t>
            </a:r>
            <a:r>
              <a:rPr lang="sk-SK" dirty="0" smtClean="0"/>
              <a:t> rovnakého čísla. Tieto káble sú používané na prepojenie PC do siete, na HUB alebo </a:t>
            </a:r>
            <a:r>
              <a:rPr lang="sk-SK" dirty="0" err="1" smtClean="0"/>
              <a:t>switch</a:t>
            </a:r>
            <a:r>
              <a:rPr lang="sk-SK" dirty="0" smtClean="0"/>
              <a:t>.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Zásuvky a konektory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sú pasívne komponenty na 1. vrstve OSI modelu-</a:t>
            </a:r>
            <a:r>
              <a:rPr lang="sk-SK" u="sng" dirty="0" smtClean="0"/>
              <a:t> Zásuvky </a:t>
            </a:r>
            <a:r>
              <a:rPr lang="sk-SK" dirty="0" smtClean="0"/>
              <a:t>sa nachádzajú v blízkosti sieťových zariadení ako je napr. PC. Medzi zásuvkou a PC sa nachádza prepojovací kábel. Zásuvka obsahuje jeden a viac vstupov pre kabeláž. Do zásuviek sa zasúvajú konektory, ktoré sú na koncoch káblov. Najznámejšie a najviac používané sú RJ45.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Základná charakteristika NIC 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Typ </a:t>
            </a:r>
            <a:r>
              <a:rPr lang="sk-SK" dirty="0"/>
              <a:t>pripojenia (BNC, RJ-45,optika, </a:t>
            </a:r>
            <a:r>
              <a:rPr lang="sk-SK" dirty="0" smtClean="0"/>
              <a:t>AUI)</a:t>
            </a:r>
          </a:p>
          <a:p>
            <a:r>
              <a:rPr lang="sk-SK" dirty="0" smtClean="0"/>
              <a:t>MAC </a:t>
            </a:r>
            <a:r>
              <a:rPr lang="sk-SK" dirty="0"/>
              <a:t>adresa je jedinečný číselný kód pre jednoznačnú identifikáciu karty v sieti. Na svete by nemali byť dve karty s rovnakou MAC adresou (niektoré typy kariet ju však majú nastaviteľnú)  </a:t>
            </a:r>
          </a:p>
          <a:p>
            <a:r>
              <a:rPr lang="sk-SK" dirty="0" smtClean="0"/>
              <a:t>Prenosová </a:t>
            </a:r>
            <a:r>
              <a:rPr lang="sk-SK" dirty="0"/>
              <a:t>rýchlosť ( 10, 100 , 1000 Mbit/s )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Platné predpisy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dirty="0" smtClean="0"/>
              <a:t>Maximálna dĺžka kábla medzi prepojovacím panelom a zásuvkou: 90m</a:t>
            </a:r>
          </a:p>
          <a:p>
            <a:pPr lvl="0"/>
            <a:r>
              <a:rPr lang="sk-SK" dirty="0" smtClean="0"/>
              <a:t>Maximálna dĺžka prepojovacieho kábla medzi zásuvkou a PC: 5m</a:t>
            </a:r>
          </a:p>
          <a:p>
            <a:pPr lvl="0"/>
            <a:r>
              <a:rPr lang="sk-SK" dirty="0" smtClean="0"/>
              <a:t>Dĺžka prepojovacieho kábla v rozvádzači: 5m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Diagnostika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/>
              <a:t>Utilita PING</a:t>
            </a:r>
            <a:endParaRPr lang="sk-SK" dirty="0" smtClean="0"/>
          </a:p>
          <a:p>
            <a:r>
              <a:rPr lang="sk-SK" b="1" dirty="0" smtClean="0"/>
              <a:t>Utilita TRACERT</a:t>
            </a:r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Utilita PING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k-SK" dirty="0" err="1" smtClean="0"/>
              <a:t>Ping</a:t>
            </a:r>
            <a:r>
              <a:rPr lang="sk-SK" dirty="0" smtClean="0"/>
              <a:t> je síce veľmi jednoduchá ale vynikajúca utilita na ladenie počítačových sietí využívajúcich protokol TCP/IP. Prostredníctvom utility </a:t>
            </a:r>
            <a:r>
              <a:rPr lang="sk-SK" dirty="0" err="1" smtClean="0"/>
              <a:t>ping</a:t>
            </a:r>
            <a:r>
              <a:rPr lang="sk-SK" dirty="0" smtClean="0"/>
              <a:t> spustenej na ktoromkoľvek PC v sieti sa dá vyslať určité množstvo testovacích dát (</a:t>
            </a:r>
            <a:r>
              <a:rPr lang="sk-SK" dirty="0" err="1" smtClean="0"/>
              <a:t>packetov</a:t>
            </a:r>
            <a:r>
              <a:rPr lang="sk-SK" dirty="0" smtClean="0"/>
              <a:t>) ktorémukoľvek inému PC, ktorý je tiež pripojený k sieti. Ak tieto testovacie dáta k cieľovému PC dorazia, ten ich prijatie potvrdí počítaču, ktorý ich vyslal. To znamená, že dáta vyslané odosielateľom boli úspešne doručené príjemcovi a sieťová komunikácia je teda funkčná. Utilita </a:t>
            </a:r>
            <a:r>
              <a:rPr lang="sk-SK" dirty="0" err="1" smtClean="0"/>
              <a:t>ping</a:t>
            </a:r>
            <a:r>
              <a:rPr lang="sk-SK" dirty="0" smtClean="0"/>
              <a:t> je preto veľmi užitočná pri riešení problémov v situácii, keď sa nám nedarí nadviazať spojenie s PC, ktorý by jednoznačne mal byť dostupný. Jedná sa o utilitu fungujúcu v textovom režime čiže v „príkazovom riadku“. Utilita má svoju vlastnú </a:t>
            </a:r>
            <a:r>
              <a:rPr lang="sk-SK" dirty="0" err="1" smtClean="0"/>
              <a:t>syntaxu</a:t>
            </a:r>
            <a:r>
              <a:rPr lang="sk-SK" dirty="0" smtClean="0"/>
              <a:t> a širokú škálu použiteľných parametrov.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Utilita TRACERT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dirty="0" smtClean="0"/>
              <a:t>Táto utilita môže byť v istej situácii tiež veľmi užitočná. Využíva rovnaký postup ako utilita </a:t>
            </a:r>
            <a:r>
              <a:rPr lang="sk-SK" dirty="0" err="1" smtClean="0"/>
              <a:t>ping</a:t>
            </a:r>
            <a:r>
              <a:rPr lang="sk-SK" dirty="0" smtClean="0"/>
              <a:t>, avšak pre na účely testovania komunikácie smerom von z lokálnej siete, teda do internetu. Utilita </a:t>
            </a:r>
            <a:r>
              <a:rPr lang="sk-SK" dirty="0" err="1" smtClean="0"/>
              <a:t>tracert</a:t>
            </a:r>
            <a:r>
              <a:rPr lang="sk-SK" dirty="0" smtClean="0"/>
              <a:t> typicky nachádza uplatnenie vtedy, keď sa nejaký server </a:t>
            </a:r>
            <a:r>
              <a:rPr lang="sk-SK" dirty="0" err="1" smtClean="0"/>
              <a:t>www</a:t>
            </a:r>
            <a:r>
              <a:rPr lang="sk-SK" dirty="0" smtClean="0"/>
              <a:t> javí ako nedostupný a pomocou tejto utility sa dá zistiť, či sa jedná o poruchu cieľového servera alebo o </a:t>
            </a:r>
            <a:r>
              <a:rPr lang="sk-SK" dirty="0" err="1" smtClean="0"/>
              <a:t>závadu</a:t>
            </a:r>
            <a:r>
              <a:rPr lang="sk-SK" dirty="0" smtClean="0"/>
              <a:t> na trase spojenia. Inak povedané, utilita </a:t>
            </a:r>
            <a:r>
              <a:rPr lang="sk-SK" dirty="0" err="1" smtClean="0"/>
              <a:t>tracert</a:t>
            </a:r>
            <a:r>
              <a:rPr lang="sk-SK" dirty="0" smtClean="0"/>
              <a:t> dokáže vysielať </a:t>
            </a:r>
            <a:r>
              <a:rPr lang="sk-SK" dirty="0" err="1" smtClean="0"/>
              <a:t>packety</a:t>
            </a:r>
            <a:r>
              <a:rPr lang="sk-SK" dirty="0" smtClean="0"/>
              <a:t> a nasledovne zobraziť kadiaľ (cez ktoré smerovače) sa tento testovací </a:t>
            </a:r>
            <a:r>
              <a:rPr lang="sk-SK" dirty="0" err="1" smtClean="0"/>
              <a:t>packet</a:t>
            </a:r>
            <a:r>
              <a:rPr lang="sk-SK" dirty="0" smtClean="0"/>
              <a:t> dostáva k cieľovému serveru. Utilita </a:t>
            </a:r>
            <a:r>
              <a:rPr lang="sk-SK" dirty="0" err="1" smtClean="0"/>
              <a:t>tracert</a:t>
            </a:r>
            <a:r>
              <a:rPr lang="sk-SK" dirty="0" smtClean="0"/>
              <a:t> tiež disponuje určitým počtom parametrov.</a:t>
            </a:r>
            <a:endParaRPr lang="sk-SK" smtClean="0"/>
          </a:p>
          <a:p>
            <a:endParaRPr lang="sk-SK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54494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>
                <a:hlinkClick r:id="rId2"/>
              </a:rPr>
              <a:t>https://www.csirt.gov.sk/doc/MFSRVzdelavanie/02Vzdelavanie2014/Prezentacie_veduci_zamestnanci_utvarov/PrezV_2014_02_Siete.pdf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BNC konektor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14414" y="1285860"/>
            <a:ext cx="6615130" cy="10001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dirty="0" smtClean="0"/>
              <a:t>Napája  sa na ňom  koaxiálny kábel  </a:t>
            </a:r>
            <a:endParaRPr lang="sk-SK" dirty="0"/>
          </a:p>
        </p:txBody>
      </p:sp>
      <p:pic>
        <p:nvPicPr>
          <p:cNvPr id="16386" name="Picture 2" descr="BNC connector - Wikipe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500306"/>
            <a:ext cx="4048154" cy="30361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Koaxiálny kábel</a:t>
            </a:r>
            <a:endParaRPr lang="sk-SK" dirty="0"/>
          </a:p>
        </p:txBody>
      </p:sp>
      <p:pic>
        <p:nvPicPr>
          <p:cNvPr id="4" name="Obrázok 3" descr="Súvisiaci obrázok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857364"/>
            <a:ext cx="614366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sahu 3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fontScale="77500" lnSpcReduction="20000"/>
          </a:bodyPr>
          <a:lstStyle/>
          <a:p>
            <a:r>
              <a:rPr lang="sk-SK" sz="2600" dirty="0"/>
              <a:t>je najstarší, dnes už málo používaný elektrický </a:t>
            </a:r>
            <a:r>
              <a:rPr lang="sk-SK" sz="2600" dirty="0" smtClean="0"/>
              <a:t>kábel</a:t>
            </a:r>
            <a:br>
              <a:rPr lang="sk-SK" sz="2600" dirty="0" smtClean="0"/>
            </a:br>
            <a:endParaRPr lang="sk-SK" sz="2600" dirty="0"/>
          </a:p>
          <a:p>
            <a:r>
              <a:rPr lang="sk-SK" sz="2600" dirty="0" smtClean="0"/>
              <a:t>základom </a:t>
            </a:r>
            <a:r>
              <a:rPr lang="sk-SK" sz="2600" dirty="0"/>
              <a:t>je medený vodič obalený plastovou izoláciou (pevný izolačný materiál), tá je opletená tienením z kovových drôtikov alebo fólie. Toto všetko je v mechanicky izolovanom obale z plastu (v plášti</a:t>
            </a:r>
            <a:r>
              <a:rPr lang="sk-SK" sz="2600" dirty="0" smtClean="0"/>
              <a:t>).</a:t>
            </a:r>
            <a:br>
              <a:rPr lang="sk-SK" sz="2600" dirty="0" smtClean="0"/>
            </a:br>
            <a:endParaRPr lang="sk-SK" sz="2600" dirty="0"/>
          </a:p>
          <a:p>
            <a:r>
              <a:rPr lang="sk-SK" sz="2600" dirty="0" smtClean="0"/>
              <a:t>tienenie </a:t>
            </a:r>
            <a:r>
              <a:rPr lang="sk-SK" sz="2600" dirty="0"/>
              <a:t>z kovových drôtikov slúži ako redukcia elektromagnetického </a:t>
            </a:r>
            <a:r>
              <a:rPr lang="sk-SK" sz="2600" dirty="0" smtClean="0"/>
              <a:t>rušenia</a:t>
            </a:r>
            <a:br>
              <a:rPr lang="sk-SK" sz="2600" dirty="0" smtClean="0"/>
            </a:br>
            <a:endParaRPr lang="sk-SK" sz="2600" dirty="0" smtClean="0"/>
          </a:p>
          <a:p>
            <a:r>
              <a:rPr lang="sk-SK" sz="2600" dirty="0" smtClean="0"/>
              <a:t>je </a:t>
            </a:r>
            <a:r>
              <a:rPr lang="sk-SK" sz="2600" dirty="0"/>
              <a:t>typický pre </a:t>
            </a:r>
            <a:r>
              <a:rPr lang="sk-SK" sz="2600" dirty="0" err="1" smtClean="0"/>
              <a:t>zbernicovú</a:t>
            </a:r>
            <a:r>
              <a:rPr lang="sk-SK" sz="2600" dirty="0" smtClean="0"/>
              <a:t> </a:t>
            </a:r>
            <a:r>
              <a:rPr lang="sk-SK" sz="2600" dirty="0" err="1" smtClean="0"/>
              <a:t>topológiu</a:t>
            </a:r>
            <a:r>
              <a:rPr lang="sk-SK" sz="2600" dirty="0" smtClean="0"/>
              <a:t> </a:t>
            </a:r>
            <a:r>
              <a:rPr lang="sk-SK" sz="2600" dirty="0"/>
              <a:t>s rýchlosťou prenosu dát 10 Mb/s.</a:t>
            </a:r>
          </a:p>
          <a:p>
            <a:r>
              <a:rPr lang="sk-SK" sz="2600" dirty="0" smtClean="0"/>
              <a:t>je </a:t>
            </a:r>
            <a:r>
              <a:rPr lang="sk-SK" sz="2600" dirty="0"/>
              <a:t>zakončený </a:t>
            </a:r>
            <a:r>
              <a:rPr lang="sk-SK" sz="2600" b="1" dirty="0"/>
              <a:t>konektorom </a:t>
            </a:r>
            <a:r>
              <a:rPr lang="sk-SK" sz="2600" b="1" dirty="0" smtClean="0"/>
              <a:t>BNC</a:t>
            </a:r>
            <a:r>
              <a:rPr lang="sk-SK" sz="2600" dirty="0" smtClean="0"/>
              <a:t> </a:t>
            </a:r>
            <a:r>
              <a:rPr lang="sk-SK" sz="2600" dirty="0"/>
              <a:t>mal byť za posledným počítačom vo </a:t>
            </a:r>
            <a:r>
              <a:rPr lang="sk-SK" sz="2600" dirty="0" smtClean="0"/>
              <a:t>vetve</a:t>
            </a:r>
            <a:br>
              <a:rPr lang="sk-SK" sz="2600" dirty="0" smtClean="0"/>
            </a:br>
            <a:endParaRPr lang="sk-SK" sz="2600" dirty="0"/>
          </a:p>
          <a:p>
            <a:r>
              <a:rPr lang="sk-SK" sz="2600" dirty="0"/>
              <a:t> zakončený </a:t>
            </a:r>
            <a:r>
              <a:rPr lang="sk-SK" sz="2600" b="1" dirty="0"/>
              <a:t>konektorom typu T (terminátor), </a:t>
            </a:r>
            <a:r>
              <a:rPr lang="sk-SK" sz="2600" dirty="0"/>
              <a:t>aby nenastal odraz signálu. </a:t>
            </a:r>
            <a:r>
              <a:rPr lang="sk-SK" sz="2600" dirty="0" smtClean="0"/>
              <a:t/>
            </a:r>
            <a:br>
              <a:rPr lang="sk-SK" sz="2600" dirty="0" smtClean="0"/>
            </a:br>
            <a:endParaRPr lang="sk-SK" sz="2600" dirty="0" smtClean="0"/>
          </a:p>
          <a:p>
            <a:r>
              <a:rPr lang="sk-SK" sz="2600" dirty="0" smtClean="0"/>
              <a:t>Poznáme :</a:t>
            </a:r>
            <a:r>
              <a:rPr lang="sk-SK" sz="2600" u="sng" dirty="0" smtClean="0"/>
              <a:t>hrubý</a:t>
            </a:r>
            <a:r>
              <a:rPr lang="sk-SK" sz="2600" dirty="0" smtClean="0"/>
              <a:t>/</a:t>
            </a:r>
            <a:r>
              <a:rPr lang="sk-SK" sz="2600" dirty="0"/>
              <a:t>vodič je obklopený štyrmi vrstvami izolačného a </a:t>
            </a:r>
            <a:r>
              <a:rPr lang="sk-SK" sz="2600" dirty="0" smtClean="0"/>
              <a:t/>
            </a:r>
            <a:br>
              <a:rPr lang="sk-SK" sz="2600" dirty="0" smtClean="0"/>
            </a:br>
            <a:r>
              <a:rPr lang="sk-SK" sz="2600" dirty="0" smtClean="0"/>
              <a:t>                              tieniaceho     materiálu/</a:t>
            </a:r>
          </a:p>
          <a:p>
            <a:pPr>
              <a:buNone/>
            </a:pPr>
            <a:r>
              <a:rPr lang="sk-SK" sz="2600" dirty="0"/>
              <a:t> </a:t>
            </a:r>
            <a:r>
              <a:rPr lang="sk-SK" sz="2600" dirty="0" smtClean="0"/>
              <a:t>                         </a:t>
            </a:r>
            <a:r>
              <a:rPr lang="sk-SK" sz="2600" u="sng" dirty="0" smtClean="0"/>
              <a:t>tenký/</a:t>
            </a:r>
            <a:r>
              <a:rPr lang="sk-SK" sz="2600" dirty="0"/>
              <a:t>vodič je obalený iba jednou vrstvou tienenia, oddelenou </a:t>
            </a:r>
            <a:r>
              <a:rPr lang="sk-SK" sz="2600" dirty="0" smtClean="0"/>
              <a:t/>
            </a:r>
            <a:br>
              <a:rPr lang="sk-SK" sz="2600" dirty="0" smtClean="0"/>
            </a:br>
            <a:r>
              <a:rPr lang="sk-SK" sz="2600" dirty="0" smtClean="0"/>
              <a:t>                                izolačným materiálom</a:t>
            </a:r>
            <a:r>
              <a:rPr lang="sk-SK" sz="2600" u="sng" dirty="0"/>
              <a:t>/</a:t>
            </a:r>
          </a:p>
          <a:p>
            <a:endParaRPr lang="sk-SK" sz="2600" dirty="0"/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2520</Words>
  <Application>Microsoft Office PowerPoint</Application>
  <PresentationFormat>Prezentácia na obrazovke (4:3)</PresentationFormat>
  <Paragraphs>257</Paragraphs>
  <Slides>64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64</vt:i4>
      </vt:variant>
    </vt:vector>
  </HeadingPairs>
  <TitlesOfParts>
    <vt:vector size="65" baseType="lpstr">
      <vt:lpstr>Motív Office</vt:lpstr>
      <vt:lpstr>Sieťové média</vt:lpstr>
      <vt:lpstr>Sieťové komponenty</vt:lpstr>
      <vt:lpstr>Sieťová karta - zloženie</vt:lpstr>
      <vt:lpstr>Snímka 4</vt:lpstr>
      <vt:lpstr>Charakteristika sieťová karta</vt:lpstr>
      <vt:lpstr>Základná charakteristika NIC :</vt:lpstr>
      <vt:lpstr>BNC konektor</vt:lpstr>
      <vt:lpstr>Koaxiálny kábel</vt:lpstr>
      <vt:lpstr>Snímka 9</vt:lpstr>
      <vt:lpstr>Hrubý koaxiálny kábel</vt:lpstr>
      <vt:lpstr>Tenký koaxiálny kábel</vt:lpstr>
      <vt:lpstr>Krútená dvojlinka</vt:lpstr>
      <vt:lpstr>Snímka 13</vt:lpstr>
      <vt:lpstr>Výhody skrútenia</vt:lpstr>
      <vt:lpstr>Výhody použitia krútenej dvojlinky v počítačových sieťach:  </vt:lpstr>
      <vt:lpstr>Typy tienenia</vt:lpstr>
      <vt:lpstr>Netienená krútená dvojlinka UTP (Unshielded Twist Pair)- </vt:lpstr>
      <vt:lpstr>ScTP (Screened Twist Pair / Foil Twist Pair – FTP – čiastočne tienená </vt:lpstr>
      <vt:lpstr>Tienená krútená dvojlinka STP (Shielded Twist Pair)</vt:lpstr>
      <vt:lpstr>Typy tienenia</vt:lpstr>
      <vt:lpstr>Krútené dvojlinky sa delia podľa celistvosti vnútorných žíl na: </vt:lpstr>
      <vt:lpstr>Význam značiek: </vt:lpstr>
      <vt:lpstr>Snímka 23</vt:lpstr>
      <vt:lpstr>Kategórie UTP káblov: </vt:lpstr>
      <vt:lpstr>Snímka 25</vt:lpstr>
      <vt:lpstr>OPTICKÉ: (prenáša svetelné impulzy) </vt:lpstr>
      <vt:lpstr>Výhody optických káblov:  </vt:lpstr>
      <vt:lpstr>Rozdelenie optických káblov</vt:lpstr>
      <vt:lpstr>Snímka 29</vt:lpstr>
      <vt:lpstr>Mnohovidové optické káble: </vt:lpstr>
      <vt:lpstr>Výhody mnohovidového kábla</vt:lpstr>
      <vt:lpstr>Nevýhody mnohovidového kábla: </vt:lpstr>
      <vt:lpstr>Jednovidové optické káble: </vt:lpstr>
      <vt:lpstr>Výhody jednovidového kábla</vt:lpstr>
      <vt:lpstr>Nevýhody jednovidového kábla</vt:lpstr>
      <vt:lpstr>Dva druhy koncoviek OK</vt:lpstr>
      <vt:lpstr>Činnosť OK</vt:lpstr>
      <vt:lpstr>http://evyucba.ku.sk/oks/html/3.html </vt:lpstr>
      <vt:lpstr>Bezdrôtové prenosové mádia</vt:lpstr>
      <vt:lpstr>Infračervené</vt:lpstr>
      <vt:lpstr>BlueTooth</vt:lpstr>
      <vt:lpstr>WiFi</vt:lpstr>
      <vt:lpstr>WIRELES  LAN </vt:lpstr>
      <vt:lpstr>Výhody: </vt:lpstr>
      <vt:lpstr>Najčastejšie použitie: </vt:lpstr>
      <vt:lpstr>Zabezpečenie siete WLAN: </vt:lpstr>
      <vt:lpstr>WEP a WPA</vt:lpstr>
      <vt:lpstr>Štruktúrovaná kabeláž</vt:lpstr>
      <vt:lpstr>Výhody štruktúrovanej kabeláže</vt:lpstr>
      <vt:lpstr>Úlohy štruktúrovanej kabeláže</vt:lpstr>
      <vt:lpstr>Komponenty štruktúrovanej kabeláže</vt:lpstr>
      <vt:lpstr>Ukážka štruktúrovanej kabeláže</vt:lpstr>
      <vt:lpstr>Štruktúrovaná kabeláž zahŕňa:</vt:lpstr>
      <vt:lpstr>Ukážka</vt:lpstr>
      <vt:lpstr>Snímka 55</vt:lpstr>
      <vt:lpstr>Rozvádzač/Rack</vt:lpstr>
      <vt:lpstr>Prepojovacie panely(patchpanely)</vt:lpstr>
      <vt:lpstr>Prepojovacie káble(patchkordy)</vt:lpstr>
      <vt:lpstr>Zásuvky a konektory</vt:lpstr>
      <vt:lpstr>Platné predpisy</vt:lpstr>
      <vt:lpstr>Diagnostika</vt:lpstr>
      <vt:lpstr>Utilita PING </vt:lpstr>
      <vt:lpstr>Utilita TRACERT </vt:lpstr>
      <vt:lpstr>     https://www.csirt.gov.sk/doc/MFSRVzdelavanie/02Vzdelavanie2014/Prezentacie_veduci_zamestnanci_utvarov/PrezV_2014_02_Siete.pdf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Sieťové média</dc:title>
  <dc:creator>__</dc:creator>
  <cp:lastModifiedBy>__</cp:lastModifiedBy>
  <cp:revision>11</cp:revision>
  <dcterms:created xsi:type="dcterms:W3CDTF">2020-11-10T12:02:55Z</dcterms:created>
  <dcterms:modified xsi:type="dcterms:W3CDTF">2020-12-10T08:10:24Z</dcterms:modified>
</cp:coreProperties>
</file>