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4F676-7B40-44AC-A34E-AD0AB8A8C7B8}" type="datetimeFigureOut">
              <a:rPr lang="sk-SK" smtClean="0"/>
              <a:t>10. 3. 2021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30092-D6DD-4678-BEAB-5B60CF04F39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Návrh PC sietí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Topológia</a:t>
            </a:r>
            <a:r>
              <a:rPr lang="sk-SK" dirty="0" smtClean="0"/>
              <a:t> sietí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Spôsob ako sú jednotlivé počítače navzájom prepojené</a:t>
            </a:r>
          </a:p>
          <a:p>
            <a:r>
              <a:rPr lang="sk-SK" dirty="0"/>
              <a:t>Medzi základné typy </a:t>
            </a:r>
            <a:r>
              <a:rPr lang="sk-SK" dirty="0" err="1"/>
              <a:t>topológie</a:t>
            </a:r>
            <a:r>
              <a:rPr lang="sk-SK" dirty="0"/>
              <a:t> siete LAN patrí: </a:t>
            </a:r>
            <a:r>
              <a:rPr lang="sk-SK" b="1" dirty="0"/>
              <a:t>zbernica, hviezda a kruh. </a:t>
            </a:r>
            <a:endParaRPr lang="sk-SK" b="1" dirty="0" smtClean="0"/>
          </a:p>
          <a:p>
            <a:pPr>
              <a:buNone/>
            </a:pPr>
            <a:r>
              <a:rPr lang="sk-SK" b="1" dirty="0" smtClean="0"/>
              <a:t>Zložitejšia </a:t>
            </a:r>
            <a:r>
              <a:rPr lang="sk-SK" b="1" dirty="0" err="1"/>
              <a:t>topológia</a:t>
            </a:r>
            <a:r>
              <a:rPr lang="sk-SK" b="1" dirty="0"/>
              <a:t> </a:t>
            </a:r>
            <a:r>
              <a:rPr lang="sk-SK" b="1" dirty="0" smtClean="0"/>
              <a:t>sietí:</a:t>
            </a:r>
            <a:endParaRPr lang="sk-SK" b="1" dirty="0"/>
          </a:p>
          <a:p>
            <a:r>
              <a:rPr lang="sk-SK" dirty="0"/>
              <a:t>môže obsahovať kombináciu základných typov, najčastejšie kombinácia hviezd do </a:t>
            </a:r>
            <a:r>
              <a:rPr lang="sk-SK" b="1" dirty="0"/>
              <a:t>stromovej štruktúry,</a:t>
            </a:r>
          </a:p>
          <a:p>
            <a:r>
              <a:rPr lang="sk-SK" dirty="0" err="1"/>
              <a:t>topológiu</a:t>
            </a:r>
            <a:r>
              <a:rPr lang="sk-SK" dirty="0"/>
              <a:t> </a:t>
            </a:r>
            <a:r>
              <a:rPr lang="sk-SK" b="1" dirty="0"/>
              <a:t>úplnú a chrbticovú.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Zbernicová</a:t>
            </a:r>
            <a:r>
              <a:rPr lang="sk-SK" dirty="0" smtClean="0"/>
              <a:t> </a:t>
            </a:r>
            <a:r>
              <a:rPr lang="sk-SK" dirty="0" err="1" smtClean="0"/>
              <a:t>topológia</a:t>
            </a:r>
            <a:endParaRPr lang="sk-S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572396" y="1500174"/>
            <a:ext cx="10001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571472" y="1214422"/>
            <a:ext cx="65008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Základným prvkom </a:t>
            </a:r>
            <a:r>
              <a:rPr lang="sk-SK" dirty="0" err="1"/>
              <a:t>zbernicovej</a:t>
            </a:r>
            <a:r>
              <a:rPr lang="sk-SK" dirty="0"/>
              <a:t> </a:t>
            </a:r>
            <a:r>
              <a:rPr lang="sk-SK" dirty="0" err="1"/>
              <a:t>topológie</a:t>
            </a:r>
            <a:r>
              <a:rPr lang="sk-SK" dirty="0"/>
              <a:t> je </a:t>
            </a:r>
            <a:r>
              <a:rPr lang="sk-SK" b="1" dirty="0"/>
              <a:t>zbernica - úsek prenosového média (kábel</a:t>
            </a:r>
            <a:r>
              <a:rPr lang="sk-SK" b="1" dirty="0" smtClean="0"/>
              <a:t>), </a:t>
            </a:r>
            <a:r>
              <a:rPr lang="sk-SK" dirty="0" smtClean="0"/>
              <a:t>ktorá </a:t>
            </a:r>
            <a:r>
              <a:rPr lang="sk-SK" dirty="0"/>
              <a:t>tvorí kostru siete. K nej sú jednotlivé stanice siete pripojené pomocou</a:t>
            </a:r>
          </a:p>
          <a:p>
            <a:r>
              <a:rPr lang="sk-SK" dirty="0" err="1"/>
              <a:t>odbočovacích</a:t>
            </a:r>
            <a:r>
              <a:rPr lang="sk-SK" dirty="0"/>
              <a:t> prvkov jedna vedľa druhej. </a:t>
            </a:r>
            <a:endParaRPr lang="sk-SK" dirty="0" smtClean="0"/>
          </a:p>
          <a:p>
            <a:r>
              <a:rPr lang="sk-SK" dirty="0" smtClean="0"/>
              <a:t>Prenosovým </a:t>
            </a:r>
            <a:r>
              <a:rPr lang="sk-SK" dirty="0"/>
              <a:t>médiom je najčastejšie </a:t>
            </a:r>
            <a:r>
              <a:rPr lang="sk-SK" dirty="0" smtClean="0"/>
              <a:t>koaxiálny kábel </a:t>
            </a:r>
            <a:r>
              <a:rPr lang="sk-SK" dirty="0"/>
              <a:t>(s prenosovou rýchlosťou 10 Mbit/s) alebo krútená dvojlinka. V </a:t>
            </a:r>
            <a:r>
              <a:rPr lang="sk-SK" dirty="0" err="1"/>
              <a:t>zbernicovej</a:t>
            </a:r>
            <a:endParaRPr lang="sk-SK" dirty="0"/>
          </a:p>
          <a:p>
            <a:r>
              <a:rPr lang="sk-SK" dirty="0" err="1"/>
              <a:t>topológii</a:t>
            </a:r>
            <a:r>
              <a:rPr lang="sk-SK" dirty="0"/>
              <a:t> sa nevyskytuje centrálna alebo riadiaca stanica. Dátové správy sa šíria </a:t>
            </a:r>
            <a:r>
              <a:rPr lang="sk-SK" dirty="0" smtClean="0"/>
              <a:t>vedením všetkými </a:t>
            </a:r>
            <a:r>
              <a:rPr lang="sk-SK" dirty="0"/>
              <a:t>smermi a všetky stanice k nim majú prístup. Sieť </a:t>
            </a:r>
            <a:r>
              <a:rPr lang="sk-SK" dirty="0" err="1"/>
              <a:t>zbernicovej</a:t>
            </a:r>
            <a:r>
              <a:rPr lang="sk-SK" dirty="0"/>
              <a:t> </a:t>
            </a:r>
            <a:r>
              <a:rPr lang="sk-SK" dirty="0" err="1"/>
              <a:t>topológie</a:t>
            </a:r>
            <a:r>
              <a:rPr lang="sk-SK" dirty="0"/>
              <a:t> </a:t>
            </a:r>
            <a:r>
              <a:rPr lang="sk-SK" dirty="0" smtClean="0"/>
              <a:t>je:</a:t>
            </a:r>
            <a:endParaRPr lang="sk-SK" dirty="0"/>
          </a:p>
          <a:p>
            <a:r>
              <a:rPr lang="sk-SK" dirty="0"/>
              <a:t>najjednoduchšia a veľmi ľahko sa inštaluje. Zbernica má jeden začiatok a jeden koniec </a:t>
            </a:r>
            <a:r>
              <a:rPr lang="sk-SK" dirty="0" smtClean="0"/>
              <a:t>a musí </a:t>
            </a:r>
            <a:r>
              <a:rPr lang="sk-SK" dirty="0"/>
              <a:t>byť ukončená terminátorom (odpor zamedzujúci „odrazu dátových správ“). Veľkou</a:t>
            </a:r>
          </a:p>
          <a:p>
            <a:r>
              <a:rPr lang="sk-SK" dirty="0"/>
              <a:t>výhodou tejto </a:t>
            </a:r>
            <a:r>
              <a:rPr lang="sk-SK" dirty="0" err="1"/>
              <a:t>topológie</a:t>
            </a:r>
            <a:r>
              <a:rPr lang="sk-SK" dirty="0"/>
              <a:t> je funkčnosť siete v prípade výpadku jednej stanice, ale </a:t>
            </a:r>
            <a:r>
              <a:rPr lang="sk-SK" dirty="0" smtClean="0"/>
              <a:t>naopak, pri </a:t>
            </a:r>
            <a:r>
              <a:rPr lang="sk-SK" dirty="0"/>
              <a:t>prerušení kábla (prenosového média) sa stáva sieť nefunkčná. V súčasnosti sa </a:t>
            </a:r>
            <a:r>
              <a:rPr lang="sk-SK" dirty="0" smtClean="0"/>
              <a:t>táto </a:t>
            </a:r>
            <a:r>
              <a:rPr lang="sk-SK" dirty="0" err="1" smtClean="0"/>
              <a:t>topológia</a:t>
            </a:r>
            <a:r>
              <a:rPr lang="sk-SK" dirty="0" smtClean="0"/>
              <a:t> </a:t>
            </a:r>
            <a:r>
              <a:rPr lang="sk-SK" dirty="0"/>
              <a:t>využíva len zriedka.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Hviezdicová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6900882" cy="4525963"/>
          </a:xfrm>
        </p:spPr>
        <p:txBody>
          <a:bodyPr>
            <a:normAutofit fontScale="85000" lnSpcReduction="10000"/>
          </a:bodyPr>
          <a:lstStyle/>
          <a:p>
            <a:r>
              <a:rPr lang="sk-SK" dirty="0"/>
              <a:t>V sieti hviezdicovej </a:t>
            </a:r>
            <a:r>
              <a:rPr lang="sk-SK" dirty="0" err="1"/>
              <a:t>topológie</a:t>
            </a:r>
            <a:r>
              <a:rPr lang="sk-SK" dirty="0"/>
              <a:t> pôsobí v centre siete </a:t>
            </a:r>
            <a:r>
              <a:rPr lang="sk-SK" b="1" dirty="0"/>
              <a:t>centrálny uzol, ktorým môže byť</a:t>
            </a:r>
          </a:p>
          <a:p>
            <a:r>
              <a:rPr lang="sk-SK" dirty="0"/>
              <a:t>prepínač (</a:t>
            </a:r>
            <a:r>
              <a:rPr lang="sk-SK" dirty="0" err="1"/>
              <a:t>switch</a:t>
            </a:r>
            <a:r>
              <a:rPr lang="sk-SK" dirty="0"/>
              <a:t>), v starších sieťach rozbočovač (hub) alebo, najmä pri bezdrôtových</a:t>
            </a:r>
          </a:p>
          <a:p>
            <a:r>
              <a:rPr lang="sk-SK" dirty="0"/>
              <a:t>sieťach, </a:t>
            </a:r>
            <a:r>
              <a:rPr lang="sk-SK" dirty="0" err="1"/>
              <a:t>opakovač</a:t>
            </a:r>
            <a:r>
              <a:rPr lang="sk-SK" dirty="0"/>
              <a:t> (</a:t>
            </a:r>
            <a:r>
              <a:rPr lang="sk-SK" dirty="0" err="1"/>
              <a:t>repeater</a:t>
            </a:r>
            <a:r>
              <a:rPr lang="sk-SK" dirty="0"/>
              <a:t>). K centrálnemu uzlu sú pripojené stanice siete samostatnými</a:t>
            </a:r>
          </a:p>
          <a:p>
            <a:r>
              <a:rPr lang="sk-SK" dirty="0"/>
              <a:t>linkami, najčastejšie pomocou symetrického kábla (krútená dvojlinka). Pri poruche</a:t>
            </a:r>
          </a:p>
          <a:p>
            <a:r>
              <a:rPr lang="sk-SK" dirty="0"/>
              <a:t>centrálneho uzla je celá sieť vyradená z prevádzky.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357166"/>
            <a:ext cx="10096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Kruhová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/>
              <a:t>Stanice siete sú prepojené vedením do tvaru súvislého kruhu. Dáta sa pohybujú v kruhu</a:t>
            </a:r>
          </a:p>
          <a:p>
            <a:r>
              <a:rPr lang="sk-SK" dirty="0"/>
              <a:t>od odosielateľa (prechádzajú postupne k najbližšiemu susedovi) postupne cez všetky</a:t>
            </a:r>
          </a:p>
          <a:p>
            <a:r>
              <a:rPr lang="sk-SK" dirty="0"/>
              <a:t>následné uzly až k príjemcovi (adresovanej stanici ) – smer pohybu je daný spôsobom</a:t>
            </a:r>
          </a:p>
          <a:p>
            <a:r>
              <a:rPr lang="sk-SK" dirty="0"/>
              <a:t>prepojenia siete. Na riadenie smeru prenosu dát sa používa riadiaca značka - </a:t>
            </a:r>
            <a:r>
              <a:rPr lang="sk-SK" dirty="0" err="1"/>
              <a:t>Token</a:t>
            </a:r>
            <a:r>
              <a:rPr lang="sk-SK" dirty="0"/>
              <a:t>.</a:t>
            </a:r>
          </a:p>
          <a:p>
            <a:r>
              <a:rPr lang="sk-SK" dirty="0"/>
              <a:t>Pomocou nej sa dátové správy odovzdávajú postupne jedným smerom medzi stanicami.</a:t>
            </a:r>
          </a:p>
          <a:p>
            <a:r>
              <a:rPr lang="sk-SK" dirty="0"/>
              <a:t>Stanica siete, ktorá má riadiacu značku, môže vysielať, ostatné stanice môžu iba prijímať.</a:t>
            </a:r>
          </a:p>
          <a:p>
            <a:r>
              <a:rPr lang="sk-SK" dirty="0"/>
              <a:t>Týmto je odstránená možnosť vzniku kolízii pri súčasnom vysielaní niekoľkými</a:t>
            </a:r>
          </a:p>
          <a:p>
            <a:r>
              <a:rPr lang="sk-SK" dirty="0"/>
              <a:t>stanicami. Výpadok ľubovoľnej stanice spôsobí nefunkčnosť celej siete.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48" y="357166"/>
            <a:ext cx="10096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Stromová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86122"/>
          </a:xfrm>
        </p:spPr>
        <p:txBody>
          <a:bodyPr>
            <a:normAutofit lnSpcReduction="10000"/>
          </a:bodyPr>
          <a:lstStyle/>
          <a:p>
            <a:r>
              <a:rPr lang="sk-SK" dirty="0"/>
              <a:t>Stromová </a:t>
            </a:r>
            <a:r>
              <a:rPr lang="sk-SK" dirty="0" err="1"/>
              <a:t>topológia</a:t>
            </a:r>
            <a:r>
              <a:rPr lang="sk-SK" dirty="0"/>
              <a:t> je prirodzeným rozšírením </a:t>
            </a:r>
            <a:r>
              <a:rPr lang="sk-SK" dirty="0" err="1"/>
              <a:t>topológie</a:t>
            </a:r>
            <a:r>
              <a:rPr lang="sk-SK" dirty="0"/>
              <a:t> typu hviezda</a:t>
            </a:r>
          </a:p>
          <a:p>
            <a:r>
              <a:rPr lang="sk-SK" dirty="0"/>
              <a:t>s kombináciou zbernice. Má aj podobné vlastnosti. Používa sa</a:t>
            </a:r>
          </a:p>
          <a:p>
            <a:r>
              <a:rPr lang="sk-SK" dirty="0"/>
              <a:t>najčastejšie u širokopásmových sietí a optických vlákien.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786322"/>
            <a:ext cx="27432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Úplná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43312"/>
          </a:xfrm>
        </p:spPr>
        <p:txBody>
          <a:bodyPr>
            <a:normAutofit lnSpcReduction="10000"/>
          </a:bodyPr>
          <a:lstStyle/>
          <a:p>
            <a:r>
              <a:rPr lang="sk-SK" dirty="0"/>
              <a:t>Každá stanica siete je prepojená zo všetkými ostatnými stanicami. Táto </a:t>
            </a:r>
            <a:r>
              <a:rPr lang="sk-SK" dirty="0" err="1" smtClean="0"/>
              <a:t>topológia</a:t>
            </a:r>
            <a:r>
              <a:rPr lang="sk-SK" dirty="0" smtClean="0"/>
              <a:t> vyžaduje </a:t>
            </a:r>
            <a:r>
              <a:rPr lang="sk-SK" dirty="0"/>
              <a:t>veľký počet káblov. Je veľmi spoľahlivá, ale zle rozšíriteľná. Používa sa málo.</a:t>
            </a:r>
          </a:p>
          <a:p>
            <a:r>
              <a:rPr lang="sk-SK" dirty="0"/>
              <a:t>V prípade, že nejaké spojenie zlyhá, dáta môžu putovať k cieľu ďalej po </a:t>
            </a:r>
            <a:r>
              <a:rPr lang="sk-SK" dirty="0" smtClean="0"/>
              <a:t>iných dostupných </a:t>
            </a:r>
            <a:r>
              <a:rPr lang="sk-SK" dirty="0"/>
              <a:t>linkách (majú viac možností).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57166"/>
            <a:ext cx="10096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Chrbticová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Prepája jednotlivé LAN s ľubovoľnou </a:t>
            </a:r>
            <a:r>
              <a:rPr lang="sk-SK" dirty="0" err="1"/>
              <a:t>topológiou</a:t>
            </a:r>
            <a:r>
              <a:rPr lang="sk-SK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642910" y="428603"/>
            <a:ext cx="74295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/>
              <a:t>Topológia</a:t>
            </a:r>
            <a:r>
              <a:rPr lang="sk-SK" b="1" dirty="0"/>
              <a:t> </a:t>
            </a:r>
            <a:r>
              <a:rPr lang="sk-SK" b="1" dirty="0" smtClean="0"/>
              <a:t>:Výhody /Nevýhody</a:t>
            </a:r>
            <a:endParaRPr lang="sk-SK" b="1" dirty="0"/>
          </a:p>
          <a:p>
            <a:r>
              <a:rPr lang="sk-SK" b="1" u="sng" dirty="0" smtClean="0"/>
              <a:t>ZBERNICA (BUS</a:t>
            </a:r>
            <a:r>
              <a:rPr lang="sk-SK" b="1" u="sng" dirty="0"/>
              <a:t>)</a:t>
            </a:r>
          </a:p>
          <a:p>
            <a:r>
              <a:rPr lang="sk-SK" dirty="0"/>
              <a:t>Jednoduchá, spoľahlivá; ľahko sa</a:t>
            </a:r>
          </a:p>
          <a:p>
            <a:r>
              <a:rPr lang="sk-SK" dirty="0"/>
              <a:t>rozširuje; jednoduché pripájanie ďalších</a:t>
            </a:r>
          </a:p>
          <a:p>
            <a:r>
              <a:rPr lang="sk-SK" dirty="0"/>
              <a:t>staníc do siete</a:t>
            </a:r>
          </a:p>
          <a:p>
            <a:r>
              <a:rPr lang="sk-SK" dirty="0"/>
              <a:t>Pri prerušení prenosového média</a:t>
            </a:r>
          </a:p>
          <a:p>
            <a:r>
              <a:rPr lang="pl-PL" dirty="0"/>
              <a:t>kostry siete je sieť nefunkčná</a:t>
            </a:r>
          </a:p>
          <a:p>
            <a:r>
              <a:rPr lang="sk-SK" b="1" u="sng" dirty="0" smtClean="0"/>
              <a:t>HVIEZDA (STAR</a:t>
            </a:r>
            <a:r>
              <a:rPr lang="sk-SK" b="1" u="sng" dirty="0"/>
              <a:t>)</a:t>
            </a:r>
          </a:p>
          <a:p>
            <a:r>
              <a:rPr lang="pt-BR" dirty="0"/>
              <a:t>Ľahká modifikácia a pridávanie nových</a:t>
            </a:r>
          </a:p>
          <a:p>
            <a:r>
              <a:rPr lang="sk-SK" dirty="0"/>
              <a:t>staníc siete</a:t>
            </a:r>
          </a:p>
          <a:p>
            <a:r>
              <a:rPr lang="sk-SK" dirty="0"/>
              <a:t>Ak zlyhá centrálny uzol, zlyhá </a:t>
            </a:r>
            <a:r>
              <a:rPr lang="sk-SK" dirty="0" smtClean="0"/>
              <a:t>celá sieť</a:t>
            </a:r>
            <a:endParaRPr lang="sk-SK" dirty="0"/>
          </a:p>
          <a:p>
            <a:r>
              <a:rPr lang="sk-SK" b="1" u="sng" dirty="0" smtClean="0"/>
              <a:t>KRUH (RING</a:t>
            </a:r>
            <a:r>
              <a:rPr lang="sk-SK" b="1" u="sng" dirty="0"/>
              <a:t>)</a:t>
            </a:r>
          </a:p>
          <a:p>
            <a:r>
              <a:rPr lang="sk-SK" dirty="0"/>
              <a:t>Rovnocenný prístup pre všetky stanice</a:t>
            </a:r>
          </a:p>
          <a:p>
            <a:r>
              <a:rPr lang="sk-SK" dirty="0"/>
              <a:t>siete</a:t>
            </a:r>
          </a:p>
          <a:p>
            <a:r>
              <a:rPr lang="sk-SK" dirty="0"/>
              <a:t>Sťažená inštalácie siete a obmedzený</a:t>
            </a:r>
          </a:p>
          <a:p>
            <a:r>
              <a:rPr lang="pl-PL" dirty="0"/>
              <a:t>počet staníc v kruhu. Zlyhanie jednej</a:t>
            </a:r>
          </a:p>
          <a:p>
            <a:r>
              <a:rPr lang="sk-SK" dirty="0"/>
              <a:t>stanice siete spôsobí </a:t>
            </a:r>
            <a:r>
              <a:rPr lang="sk-SK" dirty="0" smtClean="0"/>
              <a:t>nefunkčnosť celej </a:t>
            </a:r>
            <a:r>
              <a:rPr lang="sk-SK" dirty="0"/>
              <a:t>siete</a:t>
            </a:r>
          </a:p>
          <a:p>
            <a:r>
              <a:rPr lang="sk-SK" b="1" u="sng" dirty="0" smtClean="0"/>
              <a:t>STROM (HUB</a:t>
            </a:r>
            <a:r>
              <a:rPr lang="sk-SK" b="1" u="sng" dirty="0"/>
              <a:t>)</a:t>
            </a:r>
          </a:p>
          <a:p>
            <a:r>
              <a:rPr lang="sk-SK" dirty="0"/>
              <a:t>Jednoduché rozširovanie siete</a:t>
            </a:r>
          </a:p>
          <a:p>
            <a:r>
              <a:rPr lang="sk-SK" dirty="0"/>
              <a:t>Pri výpadku centrálneho uzla je</a:t>
            </a:r>
          </a:p>
          <a:p>
            <a:r>
              <a:rPr lang="sk-SK" dirty="0"/>
              <a:t>nefunkčný celý </a:t>
            </a:r>
            <a:r>
              <a:rPr lang="sk-SK" dirty="0" err="1"/>
              <a:t>podstrom</a:t>
            </a:r>
            <a:r>
              <a:rPr lang="sk-SK" dirty="0"/>
              <a:t> siete</a:t>
            </a:r>
          </a:p>
          <a:p>
            <a:r>
              <a:rPr lang="sk-SK" dirty="0"/>
              <a:t>ÚPLNÁ Veľmi </a:t>
            </a:r>
            <a:r>
              <a:rPr lang="sk-SK" dirty="0" smtClean="0"/>
              <a:t>spoľahlivá, zle </a:t>
            </a:r>
            <a:r>
              <a:rPr lang="sk-SK" dirty="0" err="1"/>
              <a:t>rozširovateľná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562</Words>
  <Application>Microsoft Office PowerPoint</Application>
  <PresentationFormat>Prezentácia na obrazovke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Návrh PC sietí</vt:lpstr>
      <vt:lpstr>Topológia sietí</vt:lpstr>
      <vt:lpstr>Zbernicová topológia</vt:lpstr>
      <vt:lpstr>Hviezdicová topológia</vt:lpstr>
      <vt:lpstr>Kruhová topológia</vt:lpstr>
      <vt:lpstr>Stromová topológia</vt:lpstr>
      <vt:lpstr>Úplná topológia</vt:lpstr>
      <vt:lpstr>Chrbticová topológia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PC sietí</dc:title>
  <dc:creator>__</dc:creator>
  <cp:lastModifiedBy>__</cp:lastModifiedBy>
  <cp:revision>1</cp:revision>
  <dcterms:created xsi:type="dcterms:W3CDTF">2021-03-10T12:16:49Z</dcterms:created>
  <dcterms:modified xsi:type="dcterms:W3CDTF">2021-03-10T12:29:32Z</dcterms:modified>
</cp:coreProperties>
</file>