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F1D64-8CBC-4327-B227-755C0246935B}" type="datetimeFigureOut">
              <a:rPr lang="sk-SK" smtClean="0"/>
              <a:t>27. 5. 2021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4792F-875B-4337-8E88-D060E305C04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164" t="16875" r="19726" b="8501"/>
          <a:stretch>
            <a:fillRect/>
          </a:stretch>
        </p:blipFill>
        <p:spPr bwMode="auto">
          <a:xfrm>
            <a:off x="210665" y="285727"/>
            <a:ext cx="8647615" cy="644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LCD monitory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Mikulášová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LCD monitor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používajú zobrazovacie jednotky z tekutých </a:t>
            </a:r>
            <a:r>
              <a:rPr lang="sk-SK" dirty="0" smtClean="0"/>
              <a:t>kryštálov</a:t>
            </a:r>
          </a:p>
          <a:p>
            <a:r>
              <a:rPr lang="sk-SK" dirty="0" smtClean="0"/>
              <a:t> </a:t>
            </a:r>
            <a:r>
              <a:rPr lang="sk-SK" dirty="0"/>
              <a:t>Sú </a:t>
            </a:r>
            <a:r>
              <a:rPr lang="sk-SK" dirty="0" smtClean="0"/>
              <a:t>vyrobené z </a:t>
            </a:r>
            <a:r>
              <a:rPr lang="sk-SK" dirty="0"/>
              <a:t>látky, ktorá sa nachádza v tekutom skupenstve, no pritom má niektoré </a:t>
            </a:r>
            <a:r>
              <a:rPr lang="sk-SK" dirty="0" smtClean="0"/>
              <a:t>vlastnosti kryštalických </a:t>
            </a:r>
            <a:r>
              <a:rPr lang="sk-SK" dirty="0"/>
              <a:t>látok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Je to vlastne tekutosť s čiastočne optickými vlastnosťami, závislými </a:t>
            </a:r>
            <a:r>
              <a:rPr lang="sk-SK" dirty="0" smtClean="0"/>
              <a:t>od usporiadania </a:t>
            </a:r>
            <a:r>
              <a:rPr lang="sk-SK" dirty="0"/>
              <a:t>a orientácie molekúl. </a:t>
            </a:r>
            <a:endParaRPr lang="sk-SK" dirty="0"/>
          </a:p>
          <a:p>
            <a:r>
              <a:rPr lang="sk-SK" dirty="0" smtClean="0"/>
              <a:t>Je </a:t>
            </a:r>
            <a:r>
              <a:rPr lang="sk-SK" dirty="0"/>
              <a:t>umožnená rotácia molekúl, nie však voľný pohyb (</a:t>
            </a:r>
            <a:r>
              <a:rPr lang="sk-SK" dirty="0" err="1"/>
              <a:t>anizotropia</a:t>
            </a:r>
            <a:r>
              <a:rPr lang="sk-SK" dirty="0"/>
              <a:t>).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LCD monitora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Princíp činnosti LCD monitoru je založený na polarizácii svetelného lúča.</a:t>
            </a:r>
          </a:p>
          <a:p>
            <a:r>
              <a:rPr lang="sk-SK" dirty="0" smtClean="0"/>
              <a:t>LCD panel sa skladá z buniek, ktoré sú zložené z elektroluminiscenčnej výbojky a dvoch </a:t>
            </a:r>
            <a:r>
              <a:rPr lang="sk-SK" dirty="0" err="1" smtClean="0"/>
              <a:t>polarizátorov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Medzi dvoma orientačnými filtrami /sklenými platňami/sa nachádza vrstva tekutých kryštálov. </a:t>
            </a:r>
          </a:p>
          <a:p>
            <a:r>
              <a:rPr lang="sk-SK" dirty="0" smtClean="0"/>
              <a:t>V </a:t>
            </a:r>
            <a:r>
              <a:rPr lang="sk-SK" dirty="0" err="1" smtClean="0"/>
              <a:t>kľudovom</a:t>
            </a:r>
            <a:r>
              <a:rPr lang="sk-SK" dirty="0" smtClean="0"/>
              <a:t> stave (bez napätia) prechádza svetlo tekutými kryštálmi a bunka svieti.</a:t>
            </a:r>
          </a:p>
          <a:p>
            <a:r>
              <a:rPr lang="sk-SK" dirty="0" smtClean="0"/>
              <a:t> Zapnutý zdroj striedavého napätia zmení vnútornú štruktúru tekutého kryštálu (každá molekula sa natočí jedným smerom), svetlo je zablokované na </a:t>
            </a:r>
            <a:r>
              <a:rPr lang="sk-SK" dirty="0" err="1" smtClean="0"/>
              <a:t>polarizátore</a:t>
            </a:r>
            <a:r>
              <a:rPr lang="sk-SK" dirty="0" smtClean="0"/>
              <a:t> a bunka nesvieti.</a:t>
            </a:r>
          </a:p>
          <a:p>
            <a:r>
              <a:rPr lang="sk-SK" dirty="0" smtClean="0"/>
              <a:t> Intenzita svetla sa mení v závislosti od veľkosti napätia pripojeného k elektródam.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Elektródy bez napätia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Tekuté </a:t>
            </a:r>
            <a:r>
              <a:rPr lang="sk-SK" dirty="0"/>
              <a:t>kryštály - pokiaľ nie sú v elektrickom poli – vo svojom prirodzenom skrútenom stave „otáča“ prechádzajúce svetlo o cca 90 stupňov. To potom hladko prechádza, </a:t>
            </a:r>
            <a:r>
              <a:rPr lang="sk-SK" dirty="0" err="1"/>
              <a:t>pobdobne</a:t>
            </a:r>
            <a:r>
              <a:rPr lang="sk-SK" dirty="0"/>
              <a:t> natočeným </a:t>
            </a:r>
            <a:r>
              <a:rPr lang="sk-SK" b="1" dirty="0"/>
              <a:t>druhým polarizačným filtrom</a:t>
            </a:r>
            <a:r>
              <a:rPr lang="sk-SK" dirty="0"/>
              <a:t> (tu s horizontálnou polarizáciou). Celá sústava sa správa ako otvorený „svetelný ventil“.</a:t>
            </a:r>
          </a:p>
        </p:txBody>
      </p:sp>
      <p:pic>
        <p:nvPicPr>
          <p:cNvPr id="4" name="Obrázok 3" descr="http://www.pctuning.cz/ilustrace2/joro/CHtfts_TFT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6124"/>
            <a:ext cx="57150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Elektródy s napätím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62500" lnSpcReduction="20000"/>
          </a:bodyPr>
          <a:lstStyle/>
          <a:p>
            <a:r>
              <a:rPr lang="sk-SK" dirty="0"/>
              <a:t>Pokiaľ </a:t>
            </a:r>
            <a:r>
              <a:rPr lang="sk-SK" b="1" dirty="0"/>
              <a:t>na interné elektródy privedieme napätie</a:t>
            </a:r>
            <a:r>
              <a:rPr lang="sk-SK" dirty="0"/>
              <a:t> (presnejšie povedané vyvoláme medzi nimi elektrické pole), spôsobíme, že sa molekuly tekutých </a:t>
            </a:r>
            <a:r>
              <a:rPr lang="sk-SK" dirty="0" err="1"/>
              <a:t>kryštalov</a:t>
            </a:r>
            <a:r>
              <a:rPr lang="sk-SK" dirty="0"/>
              <a:t> „narovnajú“ a prestanú natáčať prechádzajúce svetlo. Polarizácia výstupného filtru je však na pôvodný lúč kolmá – „nenatočené“ svetlo nim neprejde. Celý „svetelný ventil“ je takto elektricky uzavretý a tento bod </a:t>
            </a:r>
            <a:r>
              <a:rPr lang="sk-SK" dirty="0" err="1"/>
              <a:t>se</a:t>
            </a:r>
            <a:r>
              <a:rPr lang="sk-SK" dirty="0"/>
              <a:t> teda javí ako „čierny“.</a:t>
            </a:r>
          </a:p>
          <a:p>
            <a:endParaRPr lang="sk-SK" dirty="0"/>
          </a:p>
        </p:txBody>
      </p:sp>
      <p:pic>
        <p:nvPicPr>
          <p:cNvPr id="4" name="Obrázok 3" descr="http://www.pctuning.cz/ilustrace2/joro/CHtfts_TFT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357562"/>
            <a:ext cx="44291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023" t="11250" r="24999" b="20312"/>
          <a:stretch>
            <a:fillRect/>
          </a:stretch>
        </p:blipFill>
        <p:spPr bwMode="auto">
          <a:xfrm>
            <a:off x="928662" y="571480"/>
            <a:ext cx="6858048" cy="575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Popis obrázka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 – vertikálny polarizačný filter</a:t>
            </a:r>
          </a:p>
          <a:p>
            <a:r>
              <a:rPr lang="sk-SK" dirty="0"/>
              <a:t>2 –sklenený substrát</a:t>
            </a:r>
          </a:p>
          <a:p>
            <a:r>
              <a:rPr lang="sk-SK" dirty="0"/>
              <a:t>3 –vrstva tekutých kryštálov</a:t>
            </a:r>
          </a:p>
          <a:p>
            <a:r>
              <a:rPr lang="sk-SK" dirty="0"/>
              <a:t>4- sklenený substrát</a:t>
            </a:r>
          </a:p>
          <a:p>
            <a:r>
              <a:rPr lang="sk-SK" dirty="0"/>
              <a:t>5–horizontálny polarizačný substrát</a:t>
            </a:r>
          </a:p>
          <a:p>
            <a:r>
              <a:rPr lang="sk-SK" dirty="0"/>
              <a:t>6–reflexná vrstva odráža obraz smerom k pozorovateľovi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164" t="8438" r="19726" b="20312"/>
          <a:stretch>
            <a:fillRect/>
          </a:stretch>
        </p:blipFill>
        <p:spPr bwMode="auto">
          <a:xfrm>
            <a:off x="357157" y="357166"/>
            <a:ext cx="8741755" cy="626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233</Words>
  <Application>Microsoft Office PowerPoint</Application>
  <PresentationFormat>Prezentácia na obrazovke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LCD monitory</vt:lpstr>
      <vt:lpstr>LCD monitor</vt:lpstr>
      <vt:lpstr>Princíp LCD monitora</vt:lpstr>
      <vt:lpstr>Elektródy bez napätia</vt:lpstr>
      <vt:lpstr>Elektródy s napätím</vt:lpstr>
      <vt:lpstr>Snímka 7</vt:lpstr>
      <vt:lpstr>Popis obrázka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__</dc:creator>
  <cp:lastModifiedBy>__</cp:lastModifiedBy>
  <cp:revision>1</cp:revision>
  <dcterms:created xsi:type="dcterms:W3CDTF">2021-05-27T12:40:22Z</dcterms:created>
  <dcterms:modified xsi:type="dcterms:W3CDTF">2021-05-27T13:03:01Z</dcterms:modified>
</cp:coreProperties>
</file>