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A7563-38CE-4DFA-A53B-FF13FC536285}" type="datetimeFigureOut">
              <a:rPr lang="sk-SK" smtClean="0"/>
              <a:t>6. 9. 2021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818ED-A5CA-49F3-9D44-D591E3EE16E2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Základné pojmy počítačových sietí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Informácie môžu byť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Data</a:t>
            </a:r>
            <a:r>
              <a:rPr lang="sk-SK" dirty="0" smtClean="0"/>
              <a:t>- súborné označovanie pre vyjadrenie informácií</a:t>
            </a:r>
          </a:p>
          <a:p>
            <a:r>
              <a:rPr lang="sk-SK" dirty="0"/>
              <a:t>t</a:t>
            </a:r>
            <a:r>
              <a:rPr lang="sk-SK" dirty="0" smtClean="0"/>
              <a:t>ext</a:t>
            </a:r>
          </a:p>
          <a:p>
            <a:r>
              <a:rPr lang="sk-SK" dirty="0"/>
              <a:t>z</a:t>
            </a:r>
            <a:r>
              <a:rPr lang="sk-SK" dirty="0" smtClean="0"/>
              <a:t>vukový signál</a:t>
            </a:r>
          </a:p>
          <a:p>
            <a:r>
              <a:rPr lang="sk-SK" dirty="0" smtClean="0"/>
              <a:t>videosignál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Pojem sieť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navzájom</a:t>
            </a:r>
            <a:r>
              <a:rPr lang="cs-CZ" dirty="0"/>
              <a:t> </a:t>
            </a:r>
            <a:r>
              <a:rPr lang="cs-CZ" dirty="0" err="1" smtClean="0"/>
              <a:t>prepojených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/>
              <a:t>spolupracujúcich</a:t>
            </a:r>
            <a:r>
              <a:rPr lang="cs-CZ" dirty="0"/>
              <a:t> </a:t>
            </a:r>
            <a:r>
              <a:rPr lang="cs-CZ" dirty="0" err="1"/>
              <a:t>počítačov</a:t>
            </a:r>
            <a:r>
              <a:rPr lang="cs-CZ" dirty="0"/>
              <a:t> za </a:t>
            </a:r>
            <a:r>
              <a:rPr lang="cs-CZ" dirty="0" err="1"/>
              <a:t>účelom</a:t>
            </a:r>
            <a:r>
              <a:rPr lang="cs-CZ" dirty="0"/>
              <a:t> </a:t>
            </a:r>
            <a:r>
              <a:rPr lang="cs-CZ" dirty="0" err="1"/>
              <a:t>prenosu</a:t>
            </a:r>
            <a:r>
              <a:rPr lang="cs-CZ" dirty="0"/>
              <a:t> </a:t>
            </a:r>
            <a:r>
              <a:rPr lang="cs-CZ" dirty="0" err="1"/>
              <a:t>informácií</a:t>
            </a:r>
            <a:r>
              <a:rPr lang="cs-CZ" dirty="0"/>
              <a:t>, </a:t>
            </a:r>
            <a:endParaRPr lang="cs-CZ" dirty="0" smtClean="0"/>
          </a:p>
          <a:p>
            <a:r>
              <a:rPr lang="cs-CZ" dirty="0" err="1" smtClean="0"/>
              <a:t>komunikácie</a:t>
            </a:r>
            <a:r>
              <a:rPr lang="cs-CZ" dirty="0"/>
              <a:t>, </a:t>
            </a:r>
            <a:r>
              <a:rPr lang="cs-CZ" dirty="0" err="1"/>
              <a:t>zdieľania</a:t>
            </a:r>
            <a:r>
              <a:rPr lang="cs-CZ" dirty="0"/>
              <a:t> </a:t>
            </a:r>
            <a:r>
              <a:rPr lang="cs-CZ" dirty="0" err="1"/>
              <a:t>údajov</a:t>
            </a:r>
            <a:r>
              <a:rPr lang="cs-CZ" dirty="0"/>
              <a:t>, </a:t>
            </a:r>
            <a:r>
              <a:rPr lang="cs-CZ" dirty="0" err="1" smtClean="0"/>
              <a:t>prostriedkov</a:t>
            </a:r>
            <a:r>
              <a:rPr lang="cs-CZ" dirty="0" smtClean="0"/>
              <a:t>,</a:t>
            </a:r>
          </a:p>
          <a:p>
            <a:r>
              <a:rPr lang="cs-CZ" dirty="0" err="1" smtClean="0"/>
              <a:t>zvýšenie</a:t>
            </a:r>
            <a:r>
              <a:rPr lang="cs-CZ" dirty="0" smtClean="0"/>
              <a:t> </a:t>
            </a:r>
            <a:r>
              <a:rPr lang="cs-CZ" dirty="0" err="1"/>
              <a:t>spoľahlivosti</a:t>
            </a:r>
            <a:r>
              <a:rPr lang="cs-CZ" dirty="0"/>
              <a:t> systému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PC v sieti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Server</a:t>
            </a:r>
            <a:r>
              <a:rPr lang="sk-SK" dirty="0" smtClean="0"/>
              <a:t> -</a:t>
            </a:r>
            <a:r>
              <a:rPr lang="cs-CZ" dirty="0"/>
              <a:t>počítač,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riadi</a:t>
            </a:r>
            <a:r>
              <a:rPr lang="cs-CZ" dirty="0"/>
              <a:t> </a:t>
            </a:r>
            <a:r>
              <a:rPr lang="cs-CZ" dirty="0" err="1"/>
              <a:t>sieť</a:t>
            </a:r>
            <a:r>
              <a:rPr lang="cs-CZ" dirty="0"/>
              <a:t> a poskytuje služby </a:t>
            </a:r>
            <a:r>
              <a:rPr lang="cs-CZ" dirty="0" err="1"/>
              <a:t>používateľom</a:t>
            </a:r>
            <a:r>
              <a:rPr lang="cs-CZ" dirty="0"/>
              <a:t> </a:t>
            </a:r>
            <a:r>
              <a:rPr lang="cs-CZ" dirty="0" err="1"/>
              <a:t>siete</a:t>
            </a:r>
            <a:r>
              <a:rPr lang="cs-CZ" dirty="0"/>
              <a:t>. Je to </a:t>
            </a:r>
            <a:r>
              <a:rPr lang="cs-CZ" dirty="0" err="1"/>
              <a:t>spravidla</a:t>
            </a:r>
            <a:r>
              <a:rPr lang="cs-CZ" dirty="0"/>
              <a:t> výkonný počítač vybavený </a:t>
            </a:r>
            <a:r>
              <a:rPr lang="cs-CZ" dirty="0" err="1"/>
              <a:t>veľkou</a:t>
            </a:r>
            <a:r>
              <a:rPr lang="cs-CZ" dirty="0"/>
              <a:t> </a:t>
            </a:r>
            <a:r>
              <a:rPr lang="cs-CZ" dirty="0" err="1"/>
              <a:t>pamäťou</a:t>
            </a:r>
            <a:r>
              <a:rPr lang="cs-CZ" dirty="0"/>
              <a:t> RWM a </a:t>
            </a:r>
            <a:r>
              <a:rPr lang="cs-CZ" dirty="0" err="1"/>
              <a:t>veľkokapacitnými</a:t>
            </a:r>
            <a:r>
              <a:rPr lang="cs-CZ" dirty="0"/>
              <a:t> </a:t>
            </a:r>
            <a:r>
              <a:rPr lang="cs-CZ" dirty="0" err="1"/>
              <a:t>diskami</a:t>
            </a:r>
            <a:r>
              <a:rPr lang="cs-CZ" dirty="0"/>
              <a:t>. Okrem toho </a:t>
            </a:r>
            <a:r>
              <a:rPr lang="cs-CZ" dirty="0" err="1"/>
              <a:t>môže</a:t>
            </a:r>
            <a:r>
              <a:rPr lang="cs-CZ" dirty="0"/>
              <a:t> </a:t>
            </a:r>
            <a:r>
              <a:rPr lang="cs-CZ" dirty="0" err="1"/>
              <a:t>napríklad</a:t>
            </a:r>
            <a:r>
              <a:rPr lang="cs-CZ" dirty="0"/>
              <a:t> tlač na </a:t>
            </a:r>
            <a:r>
              <a:rPr lang="cs-CZ" dirty="0" err="1"/>
              <a:t>tlačiarni</a:t>
            </a:r>
            <a:r>
              <a:rPr lang="cs-CZ" dirty="0"/>
              <a:t>, </a:t>
            </a:r>
            <a:r>
              <a:rPr lang="cs-CZ" dirty="0" err="1"/>
              <a:t>ktorá</a:t>
            </a:r>
            <a:r>
              <a:rPr lang="cs-CZ" dirty="0"/>
              <a:t> </a:t>
            </a:r>
            <a:r>
              <a:rPr lang="cs-CZ" dirty="0" err="1"/>
              <a:t>môže</a:t>
            </a:r>
            <a:r>
              <a:rPr lang="cs-CZ" dirty="0"/>
              <a:t> byť k </a:t>
            </a:r>
            <a:r>
              <a:rPr lang="cs-CZ" dirty="0" err="1"/>
              <a:t>nemu</a:t>
            </a:r>
            <a:r>
              <a:rPr lang="cs-CZ" dirty="0"/>
              <a:t> </a:t>
            </a:r>
            <a:r>
              <a:rPr lang="cs-CZ" dirty="0" err="1"/>
              <a:t>pripojená</a:t>
            </a:r>
            <a:r>
              <a:rPr lang="cs-CZ" dirty="0"/>
              <a:t>. </a:t>
            </a:r>
            <a:r>
              <a:rPr lang="cs-CZ" dirty="0" err="1"/>
              <a:t>Podľa</a:t>
            </a:r>
            <a:r>
              <a:rPr lang="cs-CZ" dirty="0"/>
              <a:t> typu </a:t>
            </a:r>
            <a:r>
              <a:rPr lang="cs-CZ" dirty="0" err="1"/>
              <a:t>ponúkaných</a:t>
            </a:r>
            <a:r>
              <a:rPr lang="cs-CZ" dirty="0"/>
              <a:t> </a:t>
            </a:r>
            <a:r>
              <a:rPr lang="cs-CZ" dirty="0" err="1"/>
              <a:t>služieb</a:t>
            </a:r>
            <a:r>
              <a:rPr lang="cs-CZ" dirty="0"/>
              <a:t> poznáme aj </a:t>
            </a:r>
            <a:r>
              <a:rPr lang="cs-CZ" dirty="0" err="1"/>
              <a:t>rôzne</a:t>
            </a:r>
            <a:r>
              <a:rPr lang="cs-CZ" dirty="0"/>
              <a:t> druhy </a:t>
            </a:r>
            <a:r>
              <a:rPr lang="cs-CZ" dirty="0" err="1"/>
              <a:t>serverov</a:t>
            </a:r>
            <a:r>
              <a:rPr lang="cs-CZ" dirty="0"/>
              <a:t>, </a:t>
            </a:r>
            <a:r>
              <a:rPr lang="cs-CZ" dirty="0" err="1"/>
              <a:t>napr</a:t>
            </a:r>
            <a:r>
              <a:rPr lang="cs-CZ" dirty="0"/>
              <a:t>. </a:t>
            </a:r>
            <a:r>
              <a:rPr lang="cs-CZ" dirty="0" err="1"/>
              <a:t>tlačový</a:t>
            </a:r>
            <a:r>
              <a:rPr lang="cs-CZ" dirty="0"/>
              <a:t>, databázový či </a:t>
            </a:r>
            <a:r>
              <a:rPr lang="cs-CZ" dirty="0" err="1" smtClean="0"/>
              <a:t>komunikačný</a:t>
            </a:r>
            <a:endParaRPr lang="sk-S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PC v sieti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WORKSTATION – počítač(</a:t>
            </a:r>
            <a:r>
              <a:rPr lang="cs-CZ" dirty="0" err="1"/>
              <a:t>pracovná</a:t>
            </a:r>
            <a:r>
              <a:rPr lang="cs-CZ" dirty="0"/>
              <a:t> </a:t>
            </a:r>
            <a:r>
              <a:rPr lang="cs-CZ" dirty="0" err="1"/>
              <a:t>stanica</a:t>
            </a:r>
            <a:r>
              <a:rPr lang="cs-CZ" dirty="0"/>
              <a:t>, klient),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využíva</a:t>
            </a:r>
            <a:r>
              <a:rPr lang="cs-CZ" dirty="0"/>
              <a:t> služby </a:t>
            </a:r>
            <a:r>
              <a:rPr lang="cs-CZ" dirty="0" err="1" smtClean="0"/>
              <a:t>servera</a:t>
            </a:r>
            <a:r>
              <a:rPr lang="cs-CZ" dirty="0" smtClean="0"/>
              <a:t>,vybavený</a:t>
            </a:r>
            <a:r>
              <a:rPr lang="cs-CZ" dirty="0"/>
              <a:t>, </a:t>
            </a:r>
            <a:r>
              <a:rPr lang="cs-CZ" dirty="0" err="1"/>
              <a:t>napr</a:t>
            </a:r>
            <a:r>
              <a:rPr lang="cs-CZ" dirty="0"/>
              <a:t>. nemusí </a:t>
            </a:r>
            <a:r>
              <a:rPr lang="cs-CZ" dirty="0" err="1"/>
              <a:t>disponovať</a:t>
            </a:r>
            <a:r>
              <a:rPr lang="cs-CZ" dirty="0"/>
              <a:t> ani diskovými jednotkami. V </a:t>
            </a:r>
            <a:r>
              <a:rPr lang="cs-CZ" dirty="0" err="1"/>
              <a:t>sieti</a:t>
            </a:r>
            <a:r>
              <a:rPr lang="cs-CZ" dirty="0"/>
              <a:t> </a:t>
            </a:r>
            <a:r>
              <a:rPr lang="cs-CZ" dirty="0" err="1"/>
              <a:t>môže</a:t>
            </a:r>
            <a:r>
              <a:rPr lang="cs-CZ" dirty="0"/>
              <a:t> byť </a:t>
            </a:r>
            <a:r>
              <a:rPr lang="cs-CZ" dirty="0" err="1"/>
              <a:t>viac</a:t>
            </a:r>
            <a:r>
              <a:rPr lang="cs-CZ" dirty="0"/>
              <a:t> </a:t>
            </a:r>
            <a:r>
              <a:rPr lang="cs-CZ" dirty="0" err="1"/>
              <a:t>pracovných</a:t>
            </a:r>
            <a:r>
              <a:rPr lang="cs-CZ" dirty="0"/>
              <a:t> </a:t>
            </a:r>
            <a:r>
              <a:rPr lang="cs-CZ" dirty="0" err="1"/>
              <a:t>staníc</a:t>
            </a:r>
            <a:r>
              <a:rPr lang="cs-CZ" dirty="0"/>
              <a:t>, ale aj </a:t>
            </a:r>
            <a:r>
              <a:rPr lang="cs-CZ" dirty="0" err="1"/>
              <a:t>viac</a:t>
            </a:r>
            <a:r>
              <a:rPr lang="cs-CZ" dirty="0"/>
              <a:t> </a:t>
            </a:r>
            <a:r>
              <a:rPr lang="cs-CZ" dirty="0" err="1"/>
              <a:t>serverov</a:t>
            </a:r>
            <a:r>
              <a:rPr lang="cs-CZ" dirty="0"/>
              <a:t>. Z </a:t>
            </a:r>
            <a:r>
              <a:rPr lang="cs-CZ" dirty="0" err="1"/>
              <a:t>hľadiska</a:t>
            </a:r>
            <a:r>
              <a:rPr lang="cs-CZ" dirty="0"/>
              <a:t> </a:t>
            </a:r>
            <a:r>
              <a:rPr lang="cs-CZ" dirty="0" err="1"/>
              <a:t>sieťového</a:t>
            </a:r>
            <a:r>
              <a:rPr lang="cs-CZ" dirty="0"/>
              <a:t> </a:t>
            </a:r>
            <a:r>
              <a:rPr lang="cs-CZ" dirty="0" err="1"/>
              <a:t>operačného</a:t>
            </a:r>
            <a:r>
              <a:rPr lang="cs-CZ" dirty="0"/>
              <a:t> systému </a:t>
            </a:r>
            <a:r>
              <a:rPr lang="cs-CZ" dirty="0" err="1"/>
              <a:t>býva</a:t>
            </a:r>
            <a:r>
              <a:rPr lang="cs-CZ" dirty="0"/>
              <a:t> každý </a:t>
            </a:r>
            <a:r>
              <a:rPr lang="cs-CZ" dirty="0" err="1"/>
              <a:t>používateľ</a:t>
            </a:r>
            <a:r>
              <a:rPr lang="cs-CZ" dirty="0"/>
              <a:t> zavedený v </a:t>
            </a:r>
            <a:r>
              <a:rPr lang="cs-CZ" dirty="0" err="1"/>
              <a:t>služobnej</a:t>
            </a:r>
            <a:r>
              <a:rPr lang="cs-CZ" dirty="0"/>
              <a:t> databáze SOS (</a:t>
            </a:r>
            <a:r>
              <a:rPr lang="cs-CZ" dirty="0" err="1"/>
              <a:t>t.j</a:t>
            </a:r>
            <a:r>
              <a:rPr lang="cs-CZ" dirty="0"/>
              <a:t>. má definovaný </a:t>
            </a:r>
            <a:r>
              <a:rPr lang="cs-CZ" dirty="0" err="1"/>
              <a:t>svoj</a:t>
            </a:r>
            <a:r>
              <a:rPr lang="cs-CZ" dirty="0"/>
              <a:t> účet). </a:t>
            </a:r>
            <a:r>
              <a:rPr lang="cs-CZ" dirty="0" err="1"/>
              <a:t>Pri</a:t>
            </a:r>
            <a:r>
              <a:rPr lang="cs-CZ" dirty="0"/>
              <a:t> </a:t>
            </a:r>
            <a:r>
              <a:rPr lang="cs-CZ" dirty="0" err="1"/>
              <a:t>prihlásení</a:t>
            </a:r>
            <a:r>
              <a:rPr lang="cs-CZ" dirty="0"/>
              <a:t> je </a:t>
            </a:r>
            <a:r>
              <a:rPr lang="cs-CZ" dirty="0" err="1"/>
              <a:t>potrebné</a:t>
            </a:r>
            <a:r>
              <a:rPr lang="cs-CZ" dirty="0"/>
              <a:t> </a:t>
            </a:r>
            <a:r>
              <a:rPr lang="cs-CZ" dirty="0" err="1"/>
              <a:t>najprv</a:t>
            </a:r>
            <a:r>
              <a:rPr lang="cs-CZ" dirty="0"/>
              <a:t> </a:t>
            </a:r>
            <a:r>
              <a:rPr lang="cs-CZ" dirty="0" err="1"/>
              <a:t>zadať</a:t>
            </a:r>
            <a:r>
              <a:rPr lang="cs-CZ" dirty="0"/>
              <a:t> </a:t>
            </a:r>
            <a:r>
              <a:rPr lang="cs-CZ" dirty="0" err="1"/>
              <a:t>prihlasovacie</a:t>
            </a:r>
            <a:r>
              <a:rPr lang="cs-CZ" dirty="0"/>
              <a:t> </a:t>
            </a:r>
            <a:r>
              <a:rPr lang="cs-CZ" dirty="0" err="1"/>
              <a:t>meno</a:t>
            </a:r>
            <a:r>
              <a:rPr lang="cs-CZ" dirty="0"/>
              <a:t> (LOGIN NAME) a potom heslo (PASSWORD). Potom </a:t>
            </a:r>
            <a:r>
              <a:rPr lang="cs-CZ" dirty="0" err="1"/>
              <a:t>ste</a:t>
            </a:r>
            <a:r>
              <a:rPr lang="cs-CZ" dirty="0"/>
              <a:t> </a:t>
            </a:r>
            <a:r>
              <a:rPr lang="cs-CZ" dirty="0" err="1"/>
              <a:t>pustení</a:t>
            </a:r>
            <a:r>
              <a:rPr lang="cs-CZ" dirty="0"/>
              <a:t> do </a:t>
            </a:r>
            <a:r>
              <a:rPr lang="cs-CZ" dirty="0" err="1"/>
              <a:t>siete</a:t>
            </a:r>
            <a:r>
              <a:rPr lang="cs-CZ" dirty="0"/>
              <a:t>. </a:t>
            </a:r>
            <a:r>
              <a:rPr lang="cs-CZ" dirty="0" err="1"/>
              <a:t>Pomocou</a:t>
            </a:r>
            <a:r>
              <a:rPr lang="cs-CZ" dirty="0"/>
              <a:t> </a:t>
            </a:r>
            <a:r>
              <a:rPr lang="cs-CZ" dirty="0" err="1"/>
              <a:t>siete</a:t>
            </a:r>
            <a:r>
              <a:rPr lang="cs-CZ" dirty="0"/>
              <a:t> je možné potom </a:t>
            </a:r>
            <a:r>
              <a:rPr lang="cs-CZ" dirty="0" err="1"/>
              <a:t>rýchlo</a:t>
            </a:r>
            <a:r>
              <a:rPr lang="cs-CZ" dirty="0"/>
              <a:t> </a:t>
            </a:r>
            <a:r>
              <a:rPr lang="cs-CZ" dirty="0" err="1"/>
              <a:t>prenášať</a:t>
            </a:r>
            <a:r>
              <a:rPr lang="cs-CZ" dirty="0"/>
              <a:t> údaje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dirty="0" err="1"/>
              <a:t>počítačmi</a:t>
            </a:r>
            <a:r>
              <a:rPr lang="cs-CZ" dirty="0"/>
              <a:t>, </a:t>
            </a:r>
            <a:r>
              <a:rPr lang="cs-CZ" dirty="0" err="1"/>
              <a:t>zdieľať</a:t>
            </a:r>
            <a:r>
              <a:rPr lang="cs-CZ" dirty="0"/>
              <a:t> </a:t>
            </a:r>
            <a:r>
              <a:rPr lang="cs-CZ" dirty="0" err="1"/>
              <a:t>veľkú</a:t>
            </a:r>
            <a:r>
              <a:rPr lang="cs-CZ" dirty="0"/>
              <a:t> </a:t>
            </a:r>
            <a:r>
              <a:rPr lang="cs-CZ" dirty="0" err="1"/>
              <a:t>databázu</a:t>
            </a:r>
            <a:r>
              <a:rPr lang="cs-CZ" dirty="0"/>
              <a:t>, </a:t>
            </a:r>
            <a:r>
              <a:rPr lang="cs-CZ" dirty="0" err="1"/>
              <a:t>príp</a:t>
            </a:r>
            <a:r>
              <a:rPr lang="cs-CZ" dirty="0"/>
              <a:t>. </a:t>
            </a:r>
            <a:r>
              <a:rPr lang="cs-CZ" dirty="0" err="1"/>
              <a:t>využívať</a:t>
            </a:r>
            <a:r>
              <a:rPr lang="cs-CZ" dirty="0"/>
              <a:t> služby </a:t>
            </a:r>
            <a:r>
              <a:rPr lang="cs-CZ" dirty="0" err="1"/>
              <a:t>elektronickej</a:t>
            </a:r>
            <a:r>
              <a:rPr lang="cs-CZ" dirty="0"/>
              <a:t> pošty. Takto už PC </a:t>
            </a:r>
            <a:r>
              <a:rPr lang="cs-CZ" dirty="0" err="1"/>
              <a:t>nezostane</a:t>
            </a:r>
            <a:r>
              <a:rPr lang="cs-CZ" dirty="0"/>
              <a:t> </a:t>
            </a:r>
            <a:r>
              <a:rPr lang="cs-CZ" dirty="0" err="1"/>
              <a:t>osamotené</a:t>
            </a:r>
            <a:r>
              <a:rPr lang="cs-CZ" dirty="0"/>
              <a:t> a </a:t>
            </a:r>
            <a:r>
              <a:rPr lang="cs-CZ" dirty="0" err="1"/>
              <a:t>získa</a:t>
            </a:r>
            <a:r>
              <a:rPr lang="cs-CZ" dirty="0"/>
              <a:t> nové netušené možnosti.</a:t>
            </a:r>
            <a:endParaRPr lang="sk-SK" dirty="0"/>
          </a:p>
          <a:p>
            <a:r>
              <a:rPr lang="cs-CZ" dirty="0"/>
              <a:t> 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Časti siete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Hardware</a:t>
            </a:r>
            <a:r>
              <a:rPr lang="cs-CZ" dirty="0"/>
              <a:t> – počítače, </a:t>
            </a:r>
            <a:r>
              <a:rPr lang="cs-CZ" dirty="0" err="1"/>
              <a:t>všetky</a:t>
            </a:r>
            <a:r>
              <a:rPr lang="cs-CZ" dirty="0"/>
              <a:t> technické </a:t>
            </a:r>
            <a:r>
              <a:rPr lang="cs-CZ" dirty="0" err="1"/>
              <a:t>zariadenia</a:t>
            </a:r>
            <a:r>
              <a:rPr lang="cs-CZ" dirty="0"/>
              <a:t> </a:t>
            </a:r>
            <a:r>
              <a:rPr lang="cs-CZ" dirty="0" err="1"/>
              <a:t>siete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Software</a:t>
            </a:r>
            <a:r>
              <a:rPr lang="cs-CZ" dirty="0"/>
              <a:t> – programové </a:t>
            </a:r>
            <a:r>
              <a:rPr lang="cs-CZ" dirty="0" err="1"/>
              <a:t>vybavenie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s </a:t>
            </a:r>
            <a:r>
              <a:rPr lang="cs-CZ" dirty="0" err="1" smtClean="0"/>
              <a:t>hardwareom</a:t>
            </a:r>
            <a:r>
              <a:rPr lang="cs-CZ" dirty="0" smtClean="0"/>
              <a:t> </a:t>
            </a:r>
            <a:r>
              <a:rPr lang="cs-CZ" dirty="0"/>
              <a:t>zabezpečuje </a:t>
            </a:r>
            <a:r>
              <a:rPr lang="cs-CZ" dirty="0" err="1"/>
              <a:t>funkcie</a:t>
            </a:r>
            <a:r>
              <a:rPr lang="cs-CZ" dirty="0"/>
              <a:t> a chod </a:t>
            </a:r>
            <a:r>
              <a:rPr lang="cs-CZ" dirty="0" err="1"/>
              <a:t>siete</a:t>
            </a:r>
            <a:r>
              <a:rPr lang="cs-CZ" dirty="0"/>
              <a:t>. </a:t>
            </a:r>
            <a:r>
              <a:rPr lang="cs-CZ" dirty="0" err="1"/>
              <a:t>Rezidentné</a:t>
            </a:r>
            <a:r>
              <a:rPr lang="cs-CZ" dirty="0"/>
              <a:t> programy, </a:t>
            </a:r>
            <a:r>
              <a:rPr lang="cs-CZ" dirty="0" err="1"/>
              <a:t>ktoré</a:t>
            </a:r>
            <a:r>
              <a:rPr lang="cs-CZ" dirty="0"/>
              <a:t> </a:t>
            </a:r>
            <a:r>
              <a:rPr lang="cs-CZ" dirty="0" err="1"/>
              <a:t>bežia</a:t>
            </a:r>
            <a:r>
              <a:rPr lang="cs-CZ" dirty="0"/>
              <a:t> za pozadím </a:t>
            </a:r>
            <a:br>
              <a:rPr lang="cs-CZ" dirty="0"/>
            </a:br>
            <a:r>
              <a:rPr lang="cs-CZ" b="1" dirty="0" err="1"/>
              <a:t>Organizačné</a:t>
            </a:r>
            <a:r>
              <a:rPr lang="cs-CZ" b="1" dirty="0"/>
              <a:t> </a:t>
            </a:r>
            <a:r>
              <a:rPr lang="cs-CZ" b="1" dirty="0" err="1"/>
              <a:t>zabezpečenie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err="1"/>
              <a:t>pravidlá</a:t>
            </a:r>
            <a:r>
              <a:rPr lang="cs-CZ" dirty="0"/>
              <a:t> </a:t>
            </a:r>
            <a:r>
              <a:rPr lang="cs-CZ" dirty="0" err="1"/>
              <a:t>pre</a:t>
            </a:r>
            <a:r>
              <a:rPr lang="cs-CZ" dirty="0"/>
              <a:t> </a:t>
            </a:r>
            <a:r>
              <a:rPr lang="cs-CZ" dirty="0" err="1"/>
              <a:t>používateľov</a:t>
            </a:r>
            <a:r>
              <a:rPr lang="cs-CZ" dirty="0"/>
              <a:t>, správa </a:t>
            </a:r>
            <a:r>
              <a:rPr lang="cs-CZ" dirty="0" err="1"/>
              <a:t>siete</a:t>
            </a:r>
            <a:r>
              <a:rPr lang="cs-CZ" dirty="0"/>
              <a:t> –-&gt;administrátor.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Služby poskytované </a:t>
            </a:r>
            <a:r>
              <a:rPr lang="cs-CZ" b="1" dirty="0" err="1"/>
              <a:t>sieťou</a:t>
            </a:r>
            <a:r>
              <a:rPr lang="cs-CZ" b="1" dirty="0"/>
              <a:t>: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i="1" dirty="0" err="1"/>
              <a:t>Komunikácia</a:t>
            </a:r>
            <a:r>
              <a:rPr lang="cs-CZ" b="1" dirty="0"/>
              <a:t> </a:t>
            </a:r>
            <a:endParaRPr lang="sk-SK" b="1" dirty="0"/>
          </a:p>
          <a:p>
            <a:r>
              <a:rPr lang="cs-CZ" dirty="0"/>
              <a:t>- </a:t>
            </a:r>
            <a:r>
              <a:rPr lang="cs-CZ" dirty="0" err="1"/>
              <a:t>podávanie</a:t>
            </a:r>
            <a:r>
              <a:rPr lang="cs-CZ" dirty="0"/>
              <a:t> správ</a:t>
            </a:r>
            <a:br>
              <a:rPr lang="cs-CZ" dirty="0"/>
            </a:br>
            <a:r>
              <a:rPr lang="cs-CZ" dirty="0"/>
              <a:t>- elektronická pošta – umožňuje nechať správu aj </a:t>
            </a:r>
            <a:r>
              <a:rPr lang="cs-CZ" dirty="0" err="1"/>
              <a:t>neaktívnemu</a:t>
            </a:r>
            <a:r>
              <a:rPr lang="cs-CZ" dirty="0"/>
              <a:t> </a:t>
            </a:r>
            <a:r>
              <a:rPr lang="cs-CZ" dirty="0" err="1"/>
              <a:t>používateľovi</a:t>
            </a:r>
            <a:r>
              <a:rPr lang="cs-CZ" dirty="0"/>
              <a:t> </a:t>
            </a:r>
            <a:r>
              <a:rPr lang="cs-CZ" dirty="0" err="1"/>
              <a:t>siete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- </a:t>
            </a:r>
            <a:r>
              <a:rPr lang="cs-CZ" dirty="0" err="1"/>
              <a:t>konferencie</a:t>
            </a:r>
            <a:r>
              <a:rPr lang="cs-CZ" dirty="0"/>
              <a:t> – </a:t>
            </a:r>
            <a:r>
              <a:rPr lang="cs-CZ" dirty="0" err="1"/>
              <a:t>bezprostredná</a:t>
            </a:r>
            <a:r>
              <a:rPr lang="cs-CZ" dirty="0"/>
              <a:t> </a:t>
            </a:r>
            <a:r>
              <a:rPr lang="cs-CZ" dirty="0" err="1"/>
              <a:t>vzájomná</a:t>
            </a:r>
            <a:r>
              <a:rPr lang="cs-CZ" dirty="0"/>
              <a:t> </a:t>
            </a:r>
            <a:r>
              <a:rPr lang="cs-CZ" dirty="0" err="1"/>
              <a:t>komunikácia</a:t>
            </a:r>
            <a:r>
              <a:rPr lang="cs-CZ" dirty="0"/>
              <a:t> </a:t>
            </a:r>
            <a:r>
              <a:rPr lang="cs-CZ" dirty="0" err="1"/>
              <a:t>viacerých</a:t>
            </a:r>
            <a:r>
              <a:rPr lang="cs-CZ" dirty="0"/>
              <a:t> </a:t>
            </a:r>
            <a:r>
              <a:rPr lang="cs-CZ" dirty="0" err="1"/>
              <a:t>užívateľov</a:t>
            </a:r>
            <a:r>
              <a:rPr lang="cs-CZ" dirty="0"/>
              <a:t/>
            </a:r>
            <a:br>
              <a:rPr lang="cs-CZ" dirty="0"/>
            </a:br>
            <a:r>
              <a:rPr lang="cs-CZ" b="1" i="1" dirty="0" err="1"/>
              <a:t>Prenos</a:t>
            </a:r>
            <a:r>
              <a:rPr lang="cs-CZ" b="1" i="1" dirty="0"/>
              <a:t> </a:t>
            </a:r>
            <a:r>
              <a:rPr lang="cs-CZ" b="1" i="1" dirty="0" err="1"/>
              <a:t>súborov</a:t>
            </a:r>
            <a:r>
              <a:rPr lang="cs-CZ" b="1" dirty="0"/>
              <a:t>: </a:t>
            </a:r>
            <a:endParaRPr lang="sk-SK" b="1" dirty="0"/>
          </a:p>
          <a:p>
            <a:r>
              <a:rPr lang="cs-CZ" dirty="0"/>
              <a:t>-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dirty="0" err="1"/>
              <a:t>dvoma</a:t>
            </a:r>
            <a:r>
              <a:rPr lang="cs-CZ" dirty="0"/>
              <a:t> </a:t>
            </a:r>
            <a:r>
              <a:rPr lang="cs-CZ" dirty="0" err="1"/>
              <a:t>servermi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dirty="0" err="1"/>
              <a:t>serverom</a:t>
            </a:r>
            <a:r>
              <a:rPr lang="cs-CZ" dirty="0"/>
              <a:t> a pracovnou </a:t>
            </a:r>
            <a:r>
              <a:rPr lang="cs-CZ" dirty="0" err="1"/>
              <a:t>stanicou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-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dirty="0" err="1"/>
              <a:t>pracovnými</a:t>
            </a:r>
            <a:r>
              <a:rPr lang="cs-CZ" dirty="0"/>
              <a:t> </a:t>
            </a:r>
            <a:r>
              <a:rPr lang="cs-CZ" dirty="0" err="1"/>
              <a:t>stanicami</a:t>
            </a:r>
            <a:r>
              <a:rPr lang="cs-CZ" dirty="0"/>
              <a:t> – </a:t>
            </a:r>
            <a:r>
              <a:rPr lang="cs-CZ" dirty="0" err="1"/>
              <a:t>ak</a:t>
            </a:r>
            <a:r>
              <a:rPr lang="cs-CZ" dirty="0"/>
              <a:t> jedna </a:t>
            </a:r>
            <a:r>
              <a:rPr lang="cs-CZ" dirty="0" err="1"/>
              <a:t>stanica</a:t>
            </a:r>
            <a:r>
              <a:rPr lang="cs-CZ" dirty="0"/>
              <a:t> </a:t>
            </a:r>
            <a:r>
              <a:rPr lang="cs-CZ" dirty="0" err="1"/>
              <a:t>sťahuje</a:t>
            </a:r>
            <a:r>
              <a:rPr lang="cs-CZ" dirty="0"/>
              <a:t> od </a:t>
            </a:r>
            <a:r>
              <a:rPr lang="cs-CZ" dirty="0" err="1"/>
              <a:t>druhej</a:t>
            </a:r>
            <a:r>
              <a:rPr lang="cs-CZ" dirty="0"/>
              <a:t>, tak potom </a:t>
            </a:r>
            <a:r>
              <a:rPr lang="cs-CZ" dirty="0" err="1"/>
              <a:t>sa</a:t>
            </a:r>
            <a:r>
              <a:rPr lang="cs-CZ" dirty="0"/>
              <a:t> z </a:t>
            </a:r>
            <a:r>
              <a:rPr lang="cs-CZ" dirty="0" err="1"/>
              <a:t>tej</a:t>
            </a:r>
            <a:r>
              <a:rPr lang="cs-CZ" dirty="0"/>
              <a:t> </a:t>
            </a:r>
            <a:r>
              <a:rPr lang="cs-CZ" dirty="0" err="1"/>
              <a:t>druhej</a:t>
            </a:r>
            <a:r>
              <a:rPr lang="cs-CZ" dirty="0"/>
              <a:t> </a:t>
            </a:r>
            <a:r>
              <a:rPr lang="cs-CZ" dirty="0" err="1"/>
              <a:t>stáva</a:t>
            </a:r>
            <a:r>
              <a:rPr lang="cs-CZ" dirty="0"/>
              <a:t> server.</a:t>
            </a:r>
            <a:br>
              <a:rPr lang="cs-CZ" dirty="0"/>
            </a:br>
            <a:r>
              <a:rPr lang="cs-CZ" b="1" i="1" dirty="0" err="1"/>
              <a:t>Zdieľanie</a:t>
            </a:r>
            <a:r>
              <a:rPr lang="cs-CZ" b="1" dirty="0"/>
              <a:t> </a:t>
            </a:r>
            <a:endParaRPr lang="sk-SK" b="1" dirty="0"/>
          </a:p>
          <a:p>
            <a:r>
              <a:rPr lang="cs-CZ" dirty="0" err="1"/>
              <a:t>softvéru</a:t>
            </a:r>
            <a:r>
              <a:rPr lang="cs-CZ" dirty="0"/>
              <a:t>– z </a:t>
            </a:r>
            <a:r>
              <a:rPr lang="cs-CZ" dirty="0" err="1"/>
              <a:t>jedným</a:t>
            </a:r>
            <a:r>
              <a:rPr lang="cs-CZ" dirty="0"/>
              <a:t> </a:t>
            </a:r>
            <a:r>
              <a:rPr lang="cs-CZ" dirty="0" err="1"/>
              <a:t>súborom</a:t>
            </a:r>
            <a:r>
              <a:rPr lang="cs-CZ" dirty="0"/>
              <a:t> </a:t>
            </a:r>
            <a:r>
              <a:rPr lang="cs-CZ" dirty="0" err="1"/>
              <a:t>môže</a:t>
            </a:r>
            <a:r>
              <a:rPr lang="cs-CZ" dirty="0"/>
              <a:t> </a:t>
            </a:r>
            <a:r>
              <a:rPr lang="cs-CZ" dirty="0" err="1"/>
              <a:t>pracovať</a:t>
            </a:r>
            <a:r>
              <a:rPr lang="cs-CZ" dirty="0"/>
              <a:t> </a:t>
            </a:r>
            <a:r>
              <a:rPr lang="cs-CZ" dirty="0" err="1"/>
              <a:t>viacero</a:t>
            </a:r>
            <a:r>
              <a:rPr lang="cs-CZ" dirty="0"/>
              <a:t> </a:t>
            </a:r>
            <a:r>
              <a:rPr lang="cs-CZ" dirty="0" err="1"/>
              <a:t>užívateľov</a:t>
            </a:r>
            <a:r>
              <a:rPr lang="cs-CZ" dirty="0"/>
              <a:t>, </a:t>
            </a:r>
            <a:r>
              <a:rPr lang="cs-CZ" dirty="0" err="1"/>
              <a:t>nie</a:t>
            </a:r>
            <a:r>
              <a:rPr lang="cs-CZ" dirty="0"/>
              <a:t> vždy </a:t>
            </a:r>
            <a:r>
              <a:rPr lang="cs-CZ" dirty="0" err="1"/>
              <a:t>sa</a:t>
            </a:r>
            <a:r>
              <a:rPr lang="cs-CZ" dirty="0"/>
              <a:t> dá </a:t>
            </a:r>
            <a:r>
              <a:rPr lang="cs-CZ" dirty="0" err="1"/>
              <a:t>pracovať</a:t>
            </a:r>
            <a:r>
              <a:rPr lang="cs-CZ" dirty="0"/>
              <a:t> s 1 </a:t>
            </a:r>
            <a:r>
              <a:rPr lang="cs-CZ" dirty="0" err="1"/>
              <a:t>súborom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 err="1"/>
              <a:t>hardvéru</a:t>
            </a:r>
            <a:r>
              <a:rPr lang="cs-CZ" dirty="0"/>
              <a:t> – </a:t>
            </a:r>
            <a:r>
              <a:rPr lang="cs-CZ" dirty="0" err="1"/>
              <a:t>tlačiarne</a:t>
            </a:r>
            <a:r>
              <a:rPr lang="cs-CZ" dirty="0"/>
              <a:t>, scannery, </a:t>
            </a:r>
            <a:r>
              <a:rPr lang="cs-CZ" dirty="0" err="1"/>
              <a:t>hardisky</a:t>
            </a:r>
            <a:r>
              <a:rPr lang="cs-CZ" dirty="0"/>
              <a:t>...</a:t>
            </a:r>
            <a:br>
              <a:rPr lang="cs-CZ" dirty="0"/>
            </a:b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Služby poskytované </a:t>
            </a:r>
            <a:r>
              <a:rPr lang="cs-CZ" b="1" dirty="0" err="1" smtClean="0"/>
              <a:t>sieťou</a:t>
            </a:r>
            <a:r>
              <a:rPr lang="cs-CZ" b="1" dirty="0" smtClean="0"/>
              <a:t>: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i="1" dirty="0" err="1"/>
              <a:t>Vzdialené</a:t>
            </a:r>
            <a:r>
              <a:rPr lang="cs-CZ" b="1" i="1" dirty="0"/>
              <a:t> </a:t>
            </a:r>
            <a:r>
              <a:rPr lang="cs-CZ" b="1" i="1" dirty="0" err="1"/>
              <a:t>zavádzanie</a:t>
            </a:r>
            <a:r>
              <a:rPr lang="cs-CZ" b="1" i="1" dirty="0"/>
              <a:t> </a:t>
            </a:r>
            <a:r>
              <a:rPr lang="cs-CZ" b="1" i="1" dirty="0" err="1"/>
              <a:t>operačného</a:t>
            </a:r>
            <a:r>
              <a:rPr lang="cs-CZ" b="1" i="1" dirty="0"/>
              <a:t> systému</a:t>
            </a:r>
            <a:r>
              <a:rPr lang="cs-CZ" b="1" dirty="0"/>
              <a:t> </a:t>
            </a:r>
            <a:endParaRPr lang="sk-SK" b="1" dirty="0"/>
          </a:p>
          <a:p>
            <a:pPr>
              <a:buNone/>
            </a:pPr>
            <a:r>
              <a:rPr lang="cs-CZ" dirty="0"/>
              <a:t>– </a:t>
            </a:r>
            <a:r>
              <a:rPr lang="cs-CZ" dirty="0" err="1"/>
              <a:t>ak</a:t>
            </a:r>
            <a:r>
              <a:rPr lang="cs-CZ" dirty="0"/>
              <a:t> počítač nemá </a:t>
            </a:r>
            <a:r>
              <a:rPr lang="cs-CZ" dirty="0" err="1"/>
              <a:t>vlastný</a:t>
            </a:r>
            <a:r>
              <a:rPr lang="cs-CZ" dirty="0"/>
              <a:t> </a:t>
            </a:r>
            <a:r>
              <a:rPr lang="cs-CZ" dirty="0" err="1"/>
              <a:t>hardisk</a:t>
            </a:r>
            <a:r>
              <a:rPr lang="cs-CZ" dirty="0"/>
              <a:t>, </a:t>
            </a:r>
            <a:r>
              <a:rPr lang="cs-CZ" dirty="0" err="1"/>
              <a:t>alebo</a:t>
            </a:r>
            <a:r>
              <a:rPr lang="cs-CZ" dirty="0"/>
              <a:t> len </a:t>
            </a:r>
            <a:r>
              <a:rPr lang="cs-CZ" dirty="0" err="1"/>
              <a:t>veľmi</a:t>
            </a:r>
            <a:r>
              <a:rPr lang="cs-CZ" dirty="0"/>
              <a:t> malý, potom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operačný</a:t>
            </a:r>
            <a:r>
              <a:rPr lang="cs-CZ" dirty="0"/>
              <a:t> systém </a:t>
            </a:r>
            <a:r>
              <a:rPr lang="cs-CZ" dirty="0" err="1"/>
              <a:t>zavádza</a:t>
            </a:r>
            <a:r>
              <a:rPr lang="cs-CZ" dirty="0"/>
              <a:t> </a:t>
            </a:r>
            <a:r>
              <a:rPr lang="cs-CZ" dirty="0" err="1"/>
              <a:t>zo</a:t>
            </a:r>
            <a:r>
              <a:rPr lang="cs-CZ" dirty="0"/>
              <a:t> </a:t>
            </a:r>
            <a:r>
              <a:rPr lang="cs-CZ" dirty="0" err="1"/>
              <a:t>servera</a:t>
            </a:r>
            <a:r>
              <a:rPr lang="cs-CZ" dirty="0"/>
              <a:t>.</a:t>
            </a:r>
            <a:br>
              <a:rPr lang="cs-CZ" dirty="0"/>
            </a:br>
            <a:r>
              <a:rPr lang="cs-CZ" b="1" i="1" dirty="0"/>
              <a:t>Ochrana </a:t>
            </a:r>
            <a:r>
              <a:rPr lang="cs-CZ" b="1" i="1" dirty="0" err="1"/>
              <a:t>hardvéru</a:t>
            </a:r>
            <a:r>
              <a:rPr lang="cs-CZ" b="1" dirty="0"/>
              <a:t> </a:t>
            </a:r>
            <a:endParaRPr lang="sk-SK" b="1" dirty="0"/>
          </a:p>
          <a:p>
            <a:pPr>
              <a:buNone/>
            </a:pPr>
            <a:r>
              <a:rPr lang="cs-CZ" dirty="0"/>
              <a:t>– ochrana </a:t>
            </a:r>
            <a:r>
              <a:rPr lang="cs-CZ" dirty="0" err="1"/>
              <a:t>pred</a:t>
            </a:r>
            <a:r>
              <a:rPr lang="cs-CZ" dirty="0"/>
              <a:t> náhodným zničením – </a:t>
            </a:r>
            <a:r>
              <a:rPr lang="cs-CZ" dirty="0" err="1"/>
              <a:t>vytváranie</a:t>
            </a:r>
            <a:r>
              <a:rPr lang="cs-CZ" dirty="0"/>
              <a:t> záloh.</a:t>
            </a:r>
            <a:br>
              <a:rPr lang="cs-CZ" dirty="0"/>
            </a:br>
            <a:r>
              <a:rPr lang="cs-CZ" dirty="0"/>
              <a:t>– ochrana </a:t>
            </a:r>
            <a:r>
              <a:rPr lang="cs-CZ" dirty="0" err="1"/>
              <a:t>voči</a:t>
            </a:r>
            <a:r>
              <a:rPr lang="cs-CZ" dirty="0"/>
              <a:t> </a:t>
            </a:r>
            <a:r>
              <a:rPr lang="cs-CZ" dirty="0" err="1"/>
              <a:t>výpadkom</a:t>
            </a:r>
            <a:r>
              <a:rPr lang="cs-CZ" dirty="0"/>
              <a:t> </a:t>
            </a:r>
            <a:r>
              <a:rPr lang="cs-CZ" dirty="0" err="1"/>
              <a:t>napätia</a:t>
            </a:r>
            <a:r>
              <a:rPr lang="cs-CZ" dirty="0"/>
              <a:t> a el. </a:t>
            </a:r>
            <a:r>
              <a:rPr lang="cs-CZ" dirty="0" err="1"/>
              <a:t>prúdu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– ochrana </a:t>
            </a:r>
            <a:r>
              <a:rPr lang="cs-CZ" dirty="0" err="1"/>
              <a:t>pred</a:t>
            </a:r>
            <a:r>
              <a:rPr lang="cs-CZ" dirty="0"/>
              <a:t> </a:t>
            </a:r>
            <a:r>
              <a:rPr lang="cs-CZ" dirty="0" err="1"/>
              <a:t>neoprávneným</a:t>
            </a:r>
            <a:r>
              <a:rPr lang="cs-CZ" dirty="0"/>
              <a:t> použitím – </a:t>
            </a:r>
            <a:r>
              <a:rPr lang="cs-CZ" dirty="0" err="1"/>
              <a:t>nastavenie</a:t>
            </a:r>
            <a:r>
              <a:rPr lang="cs-CZ" dirty="0"/>
              <a:t> práv </a:t>
            </a:r>
            <a:r>
              <a:rPr lang="cs-CZ" dirty="0" err="1"/>
              <a:t>používania</a:t>
            </a:r>
            <a:r>
              <a:rPr lang="cs-CZ" dirty="0"/>
              <a:t> </a:t>
            </a:r>
            <a:r>
              <a:rPr lang="cs-CZ" dirty="0" err="1"/>
              <a:t>súborov</a:t>
            </a:r>
            <a:r>
              <a:rPr lang="cs-CZ" dirty="0"/>
              <a:t/>
            </a:r>
            <a:br>
              <a:rPr lang="cs-CZ" dirty="0"/>
            </a:b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Komunikačné prvky sietí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Koncové zariadenia </a:t>
            </a:r>
          </a:p>
          <a:p>
            <a:pPr>
              <a:buNone/>
            </a:pPr>
            <a:r>
              <a:rPr lang="sk-SK" dirty="0" smtClean="0"/>
              <a:t>– </a:t>
            </a:r>
            <a:r>
              <a:rPr lang="sk-SK" b="1" dirty="0" smtClean="0"/>
              <a:t>vysielač</a:t>
            </a:r>
            <a:r>
              <a:rPr lang="sk-SK" dirty="0" smtClean="0"/>
              <a:t> – podáva žiadosť na komunikáciu, prijímač</a:t>
            </a:r>
          </a:p>
          <a:p>
            <a:pPr>
              <a:buFontTx/>
              <a:buChar char="-"/>
            </a:pPr>
            <a:r>
              <a:rPr lang="sk-SK" b="1" dirty="0" smtClean="0"/>
              <a:t>prijímač </a:t>
            </a:r>
            <a:r>
              <a:rPr lang="sk-SK" dirty="0" smtClean="0"/>
              <a:t>– schopný správu prijať</a:t>
            </a:r>
          </a:p>
          <a:p>
            <a:pPr>
              <a:buFontTx/>
              <a:buChar char="-"/>
            </a:pPr>
            <a:r>
              <a:rPr lang="sk-SK" dirty="0"/>
              <a:t>k</a:t>
            </a:r>
            <a:r>
              <a:rPr lang="sk-SK" dirty="0" smtClean="0"/>
              <a:t>omunikačné prvky – kabeláž, </a:t>
            </a:r>
            <a:r>
              <a:rPr lang="sk-SK" dirty="0" err="1" smtClean="0"/>
              <a:t>wifi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Protokol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Zabezpečuje komunikáciu</a:t>
            </a:r>
          </a:p>
          <a:p>
            <a:r>
              <a:rPr lang="sk-SK" dirty="0" smtClean="0"/>
              <a:t>Pravidlá pre výmenu informácií</a:t>
            </a:r>
          </a:p>
          <a:p>
            <a:r>
              <a:rPr lang="sk-SK" dirty="0" smtClean="0"/>
              <a:t>Závisí od prostriedkov, ktoré sa na komunikáciu využívajú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304</Words>
  <Application>Microsoft Office PowerPoint</Application>
  <PresentationFormat>Prezentácia na obrazovke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Základné pojmy počítačových sietí</vt:lpstr>
      <vt:lpstr>Pojem sieť</vt:lpstr>
      <vt:lpstr>Typy PC v sieti</vt:lpstr>
      <vt:lpstr>Typy PC v sieti</vt:lpstr>
      <vt:lpstr>Časti siete</vt:lpstr>
      <vt:lpstr>Služby poskytované sieťou: </vt:lpstr>
      <vt:lpstr>Služby poskytované sieťou: </vt:lpstr>
      <vt:lpstr>Komunikačné prvky sietí</vt:lpstr>
      <vt:lpstr>Protokol</vt:lpstr>
      <vt:lpstr>Informácie môžu byť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pojmy počítačových sietí</dc:title>
  <dc:creator>__</dc:creator>
  <cp:lastModifiedBy>__</cp:lastModifiedBy>
  <cp:revision>1</cp:revision>
  <dcterms:created xsi:type="dcterms:W3CDTF">2021-09-06T12:17:48Z</dcterms:created>
  <dcterms:modified xsi:type="dcterms:W3CDTF">2021-09-06T12:34:05Z</dcterms:modified>
</cp:coreProperties>
</file>