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6" r:id="rId11"/>
    <p:sldId id="263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FB63A-B07D-4B88-9D59-0225B5920FF0}" type="datetimeFigureOut">
              <a:rPr lang="sk-SK" smtClean="0"/>
              <a:t>3. 10. 2021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4CB94-0983-4524-9E87-10B484B380ED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PC siete /TVP2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Mikulasova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encyklopediapoznania.sk/data/informatika/clanky/siete_podla_rozlohy/la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857364"/>
            <a:ext cx="5772150" cy="3448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Rozdelenie sietí podľa rozsiahlosti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sk-SK" dirty="0"/>
          </a:p>
          <a:p>
            <a:r>
              <a:rPr lang="sk-SK" b="1" dirty="0"/>
              <a:t>MAN - </a:t>
            </a:r>
            <a:r>
              <a:rPr lang="sk-SK" dirty="0" err="1"/>
              <a:t>Metropolitan</a:t>
            </a:r>
            <a:r>
              <a:rPr lang="sk-SK" dirty="0"/>
              <a:t> </a:t>
            </a:r>
            <a:r>
              <a:rPr lang="sk-SK" dirty="0" err="1"/>
              <a:t>Area</a:t>
            </a:r>
            <a:r>
              <a:rPr lang="sk-SK" dirty="0"/>
              <a:t> </a:t>
            </a:r>
            <a:r>
              <a:rPr lang="sk-SK" dirty="0" err="1"/>
              <a:t>Network</a:t>
            </a:r>
            <a:r>
              <a:rPr lang="sk-SK" dirty="0"/>
              <a:t>, stredne rozsiahle siete prepájajúce niekoľko LAN. Navzájom prepája LAN rozmiestnené na menšom geografickom území (spravidla medzi niekoľkými budovami </a:t>
            </a:r>
            <a:r>
              <a:rPr lang="sk-SK" dirty="0" err="1"/>
              <a:t>aţ</a:t>
            </a:r>
            <a:r>
              <a:rPr lang="sk-SK" dirty="0"/>
              <a:t> v rozsahu územia mesta či metropoly), do jednej siete. Pôvodne sa </a:t>
            </a:r>
            <a:r>
              <a:rPr lang="sk-SK" dirty="0" err="1"/>
              <a:t>pouţívali</a:t>
            </a:r>
            <a:r>
              <a:rPr lang="sk-SK" dirty="0"/>
              <a:t> modemové spoje alebo sieťové technológie </a:t>
            </a:r>
            <a:r>
              <a:rPr lang="sk-SK" dirty="0" err="1"/>
              <a:t>Frame</a:t>
            </a:r>
            <a:r>
              <a:rPr lang="sk-SK" dirty="0"/>
              <a:t> </a:t>
            </a:r>
            <a:r>
              <a:rPr lang="sk-SK" dirty="0" err="1"/>
              <a:t>Relay</a:t>
            </a:r>
            <a:r>
              <a:rPr lang="sk-SK" dirty="0"/>
              <a:t> a iné. V súčasnosti sa aj v MAN sieťach s úspechom </a:t>
            </a:r>
            <a:r>
              <a:rPr lang="sk-SK" dirty="0" err="1"/>
              <a:t>vyuţívajú</a:t>
            </a:r>
            <a:r>
              <a:rPr lang="sk-SK" dirty="0"/>
              <a:t> </a:t>
            </a:r>
            <a:r>
              <a:rPr lang="sk-SK" dirty="0" err="1"/>
              <a:t>ethernetovské</a:t>
            </a:r>
            <a:r>
              <a:rPr lang="sk-SK" dirty="0"/>
              <a:t> technológie nad optickými vláknami. Prenosové rýchlosti sa dnes pohybujú v rozmedzí 100kbps </a:t>
            </a:r>
            <a:r>
              <a:rPr lang="sk-SK" dirty="0" err="1"/>
              <a:t>aţ</a:t>
            </a:r>
            <a:r>
              <a:rPr lang="sk-SK" dirty="0"/>
              <a:t> 1Gbps. Dominujúcimi prenosovými médiami sú </a:t>
            </a:r>
            <a:r>
              <a:rPr lang="sk-SK" dirty="0" err="1"/>
              <a:t>metalické</a:t>
            </a:r>
            <a:r>
              <a:rPr lang="sk-SK" dirty="0"/>
              <a:t> a optické vedenia, rozširuje sa i </a:t>
            </a:r>
            <a:r>
              <a:rPr lang="sk-SK" dirty="0" err="1"/>
              <a:t>pouţitie</a:t>
            </a:r>
            <a:r>
              <a:rPr lang="sk-SK" dirty="0"/>
              <a:t> bezdrôtových rádiových technológií.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encyklopediapoznania.sk/data/informatika/clanky/siete_podla_rozlohy/ma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7620000" cy="3686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Rozdelenie sietí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sk-SK" dirty="0"/>
          </a:p>
          <a:p>
            <a:r>
              <a:rPr lang="sk-SK" b="1" dirty="0"/>
              <a:t>WAN </a:t>
            </a:r>
            <a:r>
              <a:rPr lang="sk-SK" dirty="0"/>
              <a:t>- </a:t>
            </a:r>
            <a:r>
              <a:rPr lang="sk-SK" dirty="0" err="1"/>
              <a:t>Wide</a:t>
            </a:r>
            <a:r>
              <a:rPr lang="sk-SK" dirty="0"/>
              <a:t> </a:t>
            </a:r>
            <a:r>
              <a:rPr lang="sk-SK" dirty="0" err="1"/>
              <a:t>Area</a:t>
            </a:r>
            <a:r>
              <a:rPr lang="sk-SK" dirty="0"/>
              <a:t> </a:t>
            </a:r>
            <a:r>
              <a:rPr lang="sk-SK" dirty="0" err="1"/>
              <a:t>Network</a:t>
            </a:r>
            <a:r>
              <a:rPr lang="sk-SK" dirty="0"/>
              <a:t>, siete veľkého rozsahu spájajúce mnoho MAN sietí. Spája počítače alebo menšie počítačové siete typu LAN a MAN po celom svete. Vzdialenosti v takejto sieti sú neobmedzené, sú to siete na väčších územiach, napr. štátu, kontinentu, sveta. </a:t>
            </a:r>
            <a:r>
              <a:rPr lang="sk-SK" dirty="0" err="1"/>
              <a:t>Pouţité</a:t>
            </a:r>
            <a:r>
              <a:rPr lang="sk-SK" dirty="0"/>
              <a:t> sieťové technológie sú rozmanité napr. ISDN, ATM, </a:t>
            </a:r>
            <a:r>
              <a:rPr lang="sk-SK" dirty="0" err="1"/>
              <a:t>Frame</a:t>
            </a:r>
            <a:r>
              <a:rPr lang="sk-SK" dirty="0"/>
              <a:t> </a:t>
            </a:r>
            <a:r>
              <a:rPr lang="sk-SK" dirty="0" err="1"/>
              <a:t>Relay</a:t>
            </a:r>
            <a:r>
              <a:rPr lang="sk-SK" dirty="0"/>
              <a:t> a ďalšie. Technológia </a:t>
            </a:r>
            <a:r>
              <a:rPr lang="sk-SK" dirty="0" err="1"/>
              <a:t>Ethernet</a:t>
            </a:r>
            <a:r>
              <a:rPr lang="sk-SK" dirty="0"/>
              <a:t> sa </a:t>
            </a:r>
            <a:r>
              <a:rPr lang="sk-SK" dirty="0" err="1"/>
              <a:t>vyuţíva</a:t>
            </a:r>
            <a:r>
              <a:rPr lang="sk-SK" dirty="0"/>
              <a:t> len výnimočne. Prenosové rýchlosti sa nachádzajú v rozmedzí rádovo 100 </a:t>
            </a:r>
            <a:r>
              <a:rPr lang="sk-SK" dirty="0" err="1"/>
              <a:t>kbps</a:t>
            </a:r>
            <a:r>
              <a:rPr lang="sk-SK" dirty="0"/>
              <a:t> </a:t>
            </a:r>
            <a:r>
              <a:rPr lang="sk-SK" dirty="0" err="1"/>
              <a:t>aţ</a:t>
            </a:r>
            <a:r>
              <a:rPr lang="sk-SK" dirty="0"/>
              <a:t> 1 </a:t>
            </a:r>
            <a:r>
              <a:rPr lang="sk-SK" dirty="0" err="1"/>
              <a:t>Gbps</a:t>
            </a:r>
            <a:r>
              <a:rPr lang="sk-SK" dirty="0"/>
              <a:t>. </a:t>
            </a:r>
            <a:r>
              <a:rPr lang="sk-SK" dirty="0" err="1"/>
              <a:t>Vyuţívajú</a:t>
            </a:r>
            <a:r>
              <a:rPr lang="sk-SK" dirty="0"/>
              <a:t> sa všetky druhy prenosových médií – </a:t>
            </a:r>
            <a:r>
              <a:rPr lang="sk-SK" dirty="0" err="1"/>
              <a:t>metalické</a:t>
            </a:r>
            <a:r>
              <a:rPr lang="sk-SK" dirty="0"/>
              <a:t>, optické, bezdrôtové rádiové. </a:t>
            </a:r>
          </a:p>
          <a:p>
            <a:r>
              <a:rPr lang="sk-SK" dirty="0"/>
              <a:t> Špeciálne postavenie má sieť </a:t>
            </a:r>
            <a:r>
              <a:rPr lang="sk-SK" b="1" dirty="0"/>
              <a:t>Internet – je to počítačová sieť, ktorá vznikla prepojením rôznych LAN, MAN, WAN sietí. </a:t>
            </a:r>
          </a:p>
          <a:p>
            <a:endParaRPr lang="sk-SK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encyklopediapoznania.sk/data/informatika/clanky/siete_podla_rozlohy/wa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357298"/>
            <a:ext cx="76200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PC sieť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Počítačová sieť je systém vzájomne prepojených a spolupracujúcich počítačov. Medzi týmito počítačmi </a:t>
            </a:r>
            <a:r>
              <a:rPr lang="sk-SK" b="1" dirty="0" err="1"/>
              <a:t>moţno</a:t>
            </a:r>
            <a:r>
              <a:rPr lang="sk-SK" b="1" dirty="0"/>
              <a:t> prostredníctvom siete prenášať informácie. 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Sieť pozostáva z nasledujúcich základných častí: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dirty="0"/>
              <a:t>hardvér </a:t>
            </a:r>
            <a:endParaRPr lang="sk-SK" b="1" i="1" dirty="0" smtClean="0"/>
          </a:p>
          <a:p>
            <a:r>
              <a:rPr lang="sk-SK" b="1" i="1" dirty="0" smtClean="0"/>
              <a:t>softvér </a:t>
            </a:r>
          </a:p>
          <a:p>
            <a:r>
              <a:rPr lang="sk-SK" b="1" i="1" dirty="0" smtClean="0"/>
              <a:t> </a:t>
            </a:r>
            <a:r>
              <a:rPr lang="sk-SK" b="1" i="1" dirty="0"/>
              <a:t>organizačné zabezpečenie 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Hardvér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>
            <a:noAutofit/>
          </a:bodyPr>
          <a:lstStyle/>
          <a:p>
            <a:r>
              <a:rPr lang="sk-SK" sz="2100" b="1" dirty="0"/>
              <a:t>Hardvér siete zahŕňa všetky prepájané technické prostriedky v sieti </a:t>
            </a:r>
            <a:endParaRPr lang="sk-SK" sz="2100" b="1" dirty="0" smtClean="0"/>
          </a:p>
          <a:p>
            <a:r>
              <a:rPr lang="sk-SK" sz="2100" b="1" dirty="0" smtClean="0"/>
              <a:t>(</a:t>
            </a:r>
            <a:r>
              <a:rPr lang="sk-SK" sz="2100" b="1" dirty="0"/>
              <a:t>počítače, tlačiarne, </a:t>
            </a:r>
            <a:r>
              <a:rPr lang="sk-SK" sz="2100" b="1" dirty="0" smtClean="0"/>
              <a:t>úložiská</a:t>
            </a:r>
            <a:r>
              <a:rPr lang="sk-SK" sz="2100" b="1" dirty="0"/>
              <a:t>, pripojenia na iné siete a pod. a všetky prepájajúce technické prostriedky. </a:t>
            </a:r>
            <a:endParaRPr lang="sk-SK" sz="2100" b="1" dirty="0" smtClean="0"/>
          </a:p>
          <a:p>
            <a:r>
              <a:rPr lang="sk-SK" sz="2100" b="1" dirty="0" err="1" smtClean="0"/>
              <a:t>Prepajajúce</a:t>
            </a:r>
            <a:r>
              <a:rPr lang="sk-SK" sz="2100" b="1" dirty="0" smtClean="0"/>
              <a:t> prvky:</a:t>
            </a:r>
          </a:p>
          <a:p>
            <a:r>
              <a:rPr lang="sk-SK" sz="2100" b="1" dirty="0" smtClean="0"/>
              <a:t> </a:t>
            </a:r>
            <a:r>
              <a:rPr lang="sk-SK" sz="2100" b="1" dirty="0"/>
              <a:t>sieťové adaptéry (sieťové karty), ktoré sa vkladajú do počítačov a zabezpečujú prenos údajov medzi počítačmi</a:t>
            </a:r>
            <a:r>
              <a:rPr lang="sk-SK" sz="2100" b="1" dirty="0" smtClean="0"/>
              <a:t>,</a:t>
            </a:r>
          </a:p>
          <a:p>
            <a:r>
              <a:rPr lang="sk-SK" sz="2100" b="1" dirty="0" smtClean="0"/>
              <a:t>káblové </a:t>
            </a:r>
            <a:r>
              <a:rPr lang="sk-SK" sz="2100" b="1" dirty="0"/>
              <a:t>prepojovacie vedenie zabezpečujúce prepojenie </a:t>
            </a:r>
            <a:r>
              <a:rPr lang="sk-SK" sz="2100" b="1" dirty="0" smtClean="0"/>
              <a:t>počítačov -môže </a:t>
            </a:r>
            <a:r>
              <a:rPr lang="sk-SK" sz="2100" b="1" dirty="0"/>
              <a:t>byť prakticky ľubovoľne dlhé a zabezpečované rôznymi prostriedkami. </a:t>
            </a:r>
            <a:endParaRPr lang="sk-SK" sz="2100" b="1" dirty="0" smtClean="0"/>
          </a:p>
          <a:p>
            <a:r>
              <a:rPr lang="sk-SK" sz="2100" b="1" dirty="0" smtClean="0"/>
              <a:t>Pre </a:t>
            </a:r>
            <a:r>
              <a:rPr lang="sk-SK" sz="2100" b="1" dirty="0"/>
              <a:t>krátke spojenia sa </a:t>
            </a:r>
            <a:r>
              <a:rPr lang="sk-SK" sz="2100" b="1" dirty="0" smtClean="0"/>
              <a:t>používajú </a:t>
            </a:r>
            <a:r>
              <a:rPr lang="sk-SK" sz="2100" b="1" dirty="0"/>
              <a:t>káblové spoje, pre dlhšie spojenia sa </a:t>
            </a:r>
            <a:r>
              <a:rPr lang="sk-SK" sz="2100" b="1" dirty="0" smtClean="0"/>
              <a:t>používajú </a:t>
            </a:r>
            <a:r>
              <a:rPr lang="sk-SK" sz="2100" b="1" dirty="0"/>
              <a:t>telekomunikačné dátové káble (napr. aj telefónna sieť), rádiové prepojenia .... </a:t>
            </a:r>
            <a:endParaRPr lang="sk-SK" sz="2100" b="1" dirty="0" smtClean="0"/>
          </a:p>
          <a:p>
            <a:r>
              <a:rPr lang="sk-SK" sz="2100" b="1" dirty="0" smtClean="0"/>
              <a:t>Samotný </a:t>
            </a:r>
            <a:r>
              <a:rPr lang="sk-SK" sz="2100" b="1" dirty="0"/>
              <a:t>prenos údajov po sieti zabezpečujú aktívne zariadenia - rozbočovače, koncentrátory, prevodníky, zosilňovače signálu, modemy, atď. </a:t>
            </a:r>
            <a:endParaRPr lang="sk-SK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</a:t>
            </a:r>
            <a:r>
              <a:rPr lang="sk-SK" dirty="0" smtClean="0"/>
              <a:t>oftvér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/>
              <a:t>Sieťový </a:t>
            </a:r>
            <a:r>
              <a:rPr lang="sk-SK" b="1" dirty="0"/>
              <a:t>softvér </a:t>
            </a:r>
            <a:r>
              <a:rPr lang="sk-SK" dirty="0"/>
              <a:t>je programové vybavenie, ktoré v spolupráci s hardvérom siete zabezpečuje funkcie siete. </a:t>
            </a:r>
            <a:r>
              <a:rPr lang="sk-SK" dirty="0" smtClean="0"/>
              <a:t>Bývajú </a:t>
            </a:r>
            <a:r>
              <a:rPr lang="sk-SK" dirty="0" err="1" smtClean="0"/>
              <a:t>súčastou</a:t>
            </a:r>
            <a:r>
              <a:rPr lang="sk-SK" dirty="0" smtClean="0"/>
              <a:t> OS, </a:t>
            </a:r>
            <a:r>
              <a:rPr lang="sk-SK" dirty="0"/>
              <a:t>u iných musíme zabezpečiť dodatočné programové vybavenie a spustiť ho na jednotlivých počítačoch siete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/>
              <a:t>V niektorých sieťach je programové vybavenie veľmi rozsiahle a je realizované ako samostatný operačný systém, ktorý je </a:t>
            </a:r>
            <a:r>
              <a:rPr lang="sk-SK" dirty="0" smtClean="0"/>
              <a:t>uložený </a:t>
            </a:r>
            <a:r>
              <a:rPr lang="sk-SK" dirty="0"/>
              <a:t>a pracuje na serveroch siete, zatiaľ čo na pracovných staniciach sa spúšťa len jeho malá časť v prostredí operačného systému počítača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/>
              <a:t>Do komunikačného softvéru spadajú aj komunikačné protokoly a transportné vrstvy siete.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Organizačné zabezpečenie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Organizačné zabezpečenie siete je poslednou a často podceňovanou súčasťou siete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/>
              <a:t>Zahŕňa hlavne opatrenia na zaistenie správy siete a súbor pravidiel správania sa </a:t>
            </a:r>
            <a:r>
              <a:rPr lang="sk-SK" dirty="0" smtClean="0"/>
              <a:t>používateľov </a:t>
            </a:r>
            <a:r>
              <a:rPr lang="sk-SK" dirty="0"/>
              <a:t>pri </a:t>
            </a:r>
            <a:r>
              <a:rPr lang="sk-SK" dirty="0" smtClean="0"/>
              <a:t>používaní </a:t>
            </a:r>
            <a:r>
              <a:rPr lang="sk-SK" dirty="0"/>
              <a:t>siete. </a:t>
            </a:r>
            <a:endParaRPr lang="sk-SK" dirty="0" smtClean="0"/>
          </a:p>
          <a:p>
            <a:r>
              <a:rPr lang="sk-SK" dirty="0" smtClean="0"/>
              <a:t>Patria </a:t>
            </a:r>
            <a:r>
              <a:rPr lang="sk-SK" dirty="0"/>
              <a:t>sem zabezpečujúce prístupové heslá, prístupy, zdieľania údajov, vonkajšie </a:t>
            </a:r>
            <a:r>
              <a:rPr lang="sk-SK" dirty="0" smtClean="0"/>
              <a:t>pripojenia.</a:t>
            </a:r>
          </a:p>
          <a:p>
            <a:r>
              <a:rPr lang="sk-SK" dirty="0" smtClean="0"/>
              <a:t>Tieto </a:t>
            </a:r>
            <a:r>
              <a:rPr lang="sk-SK" dirty="0"/>
              <a:t>funkcie obvykle vykonáva správca siete, ktorý sa stará o chod a riadenie siete</a:t>
            </a:r>
            <a:r>
              <a:rPr lang="sk-SK" b="1" dirty="0"/>
              <a:t>. 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yklopediapoznania.sk/data/informatika/clanky/siete_podla_rozlohy/wannanlan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000240"/>
            <a:ext cx="3810000" cy="3009901"/>
          </a:xfrm>
          <a:prstGeom prst="rect">
            <a:avLst/>
          </a:prstGeom>
          <a:noFill/>
        </p:spPr>
      </p:pic>
      <p:pic>
        <p:nvPicPr>
          <p:cNvPr id="1028" name="Picture 4" descr="https://encyklopediapoznania.sk/data/informatika/clanky/siete_podla_rozlohy/manpanwanlan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8432" y="2000240"/>
            <a:ext cx="3899722" cy="3228970"/>
          </a:xfrm>
          <a:prstGeom prst="rect">
            <a:avLst/>
          </a:prstGeom>
          <a:noFill/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Rozdelenie PC sietí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Rozdelenie PC sietí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/>
              <a:t>PAN (</a:t>
            </a:r>
            <a:r>
              <a:rPr lang="sk-SK" b="1" dirty="0" err="1"/>
              <a:t>Personal</a:t>
            </a:r>
            <a:r>
              <a:rPr lang="sk-SK" b="1" dirty="0"/>
              <a:t> </a:t>
            </a:r>
            <a:r>
              <a:rPr lang="sk-SK" b="1" dirty="0" err="1"/>
              <a:t>area</a:t>
            </a:r>
            <a:r>
              <a:rPr lang="sk-SK" b="1" dirty="0"/>
              <a:t> </a:t>
            </a:r>
            <a:r>
              <a:rPr lang="sk-SK" b="1" dirty="0" err="1"/>
              <a:t>network</a:t>
            </a:r>
            <a:r>
              <a:rPr lang="sk-SK" b="1" dirty="0"/>
              <a:t>) –</a:t>
            </a:r>
            <a:r>
              <a:rPr lang="sk-SK" dirty="0"/>
              <a:t> osobná počítačová sieť, ktorá je spravidla tvorená počítačmi umiestnenými v tesnej blízkosti alebo počítačom a iným elektronickým zariadením (tlačiareň, PDA, mobilný telefón).</a:t>
            </a:r>
          </a:p>
          <a:p>
            <a:r>
              <a:rPr lang="sk-SK" dirty="0"/>
              <a:t>Na prenos údajov najčastejšie používa bezdrôtové pripojenie (napr. </a:t>
            </a:r>
            <a:r>
              <a:rPr lang="sk-SK" i="1" dirty="0" err="1"/>
              <a:t>bluetooth</a:t>
            </a:r>
            <a:r>
              <a:rPr lang="sk-SK" dirty="0"/>
              <a:t>) a jej primárnym cieľom je prenos a synchronizácia údajov. Prenosová rýchlosť dosahuje zvyčajne niekoľko desiatok Mb/s.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Rozdelenie sietí podľa rozsiahlosti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sk-SK" dirty="0"/>
          </a:p>
          <a:p>
            <a:r>
              <a:rPr lang="sk-SK" b="1" dirty="0"/>
              <a:t>LAN - </a:t>
            </a:r>
            <a:r>
              <a:rPr lang="sk-SK" dirty="0" err="1"/>
              <a:t>Local</a:t>
            </a:r>
            <a:r>
              <a:rPr lang="sk-SK" dirty="0"/>
              <a:t> </a:t>
            </a:r>
            <a:r>
              <a:rPr lang="sk-SK" dirty="0" err="1"/>
              <a:t>Area</a:t>
            </a:r>
            <a:r>
              <a:rPr lang="sk-SK" dirty="0"/>
              <a:t> </a:t>
            </a:r>
            <a:r>
              <a:rPr lang="sk-SK" dirty="0" err="1"/>
              <a:t>Network</a:t>
            </a:r>
            <a:r>
              <a:rPr lang="sk-SK" dirty="0"/>
              <a:t>, najmenšie siete pozostávajúce maximálne z niekoľko desiatok počítačov – vzdialenosti medzi počítačmi v rámci tejto siete sú stovky metrov </a:t>
            </a:r>
            <a:r>
              <a:rPr lang="sk-SK" dirty="0" err="1"/>
              <a:t>aţ</a:t>
            </a:r>
            <a:r>
              <a:rPr lang="sk-SK" dirty="0"/>
              <a:t> pár kilometrov. Jedná sa väčšinou o počítačovú sieť v rámci jednej budovy alebo pár budov, ktoré sú blízko seba. Prenosové rýchlosti sa pohybujú rádovo v rozsahu 10 </a:t>
            </a:r>
            <a:r>
              <a:rPr lang="sk-SK" dirty="0" err="1"/>
              <a:t>Mbps</a:t>
            </a:r>
            <a:r>
              <a:rPr lang="sk-SK" dirty="0"/>
              <a:t> </a:t>
            </a:r>
            <a:r>
              <a:rPr lang="sk-SK" dirty="0" err="1"/>
              <a:t>aţ</a:t>
            </a:r>
            <a:r>
              <a:rPr lang="sk-SK" dirty="0"/>
              <a:t> </a:t>
            </a:r>
            <a:r>
              <a:rPr lang="sk-SK" dirty="0" err="1"/>
              <a:t>10</a:t>
            </a:r>
            <a:r>
              <a:rPr lang="sk-SK" dirty="0"/>
              <a:t> </a:t>
            </a:r>
            <a:r>
              <a:rPr lang="sk-SK" dirty="0" err="1"/>
              <a:t>Gbps</a:t>
            </a:r>
            <a:r>
              <a:rPr lang="sk-SK" dirty="0"/>
              <a:t>. Typickým prenosovým médiom je </a:t>
            </a:r>
            <a:r>
              <a:rPr lang="sk-SK" dirty="0" err="1"/>
              <a:t>metalické</a:t>
            </a:r>
            <a:r>
              <a:rPr lang="sk-SK" dirty="0"/>
              <a:t> vedenie, optické a bezdrôtové rádiové spojenie. Takéto siete </a:t>
            </a:r>
            <a:r>
              <a:rPr lang="sk-SK" dirty="0" err="1"/>
              <a:t>nevyuţívajú</a:t>
            </a:r>
            <a:r>
              <a:rPr lang="sk-SK" dirty="0"/>
              <a:t> prostriedky pre diaľkový prenos údajov (modemy atď.)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635</Words>
  <Application>Microsoft Office PowerPoint</Application>
  <PresentationFormat>Prezentácia na obrazovke (4:3)</PresentationFormat>
  <Paragraphs>39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PC siete /TVP2</vt:lpstr>
      <vt:lpstr>PC sieť</vt:lpstr>
      <vt:lpstr>Sieť pozostáva z nasledujúcich základných častí: </vt:lpstr>
      <vt:lpstr>Hardvér</vt:lpstr>
      <vt:lpstr>Softvér</vt:lpstr>
      <vt:lpstr>Organizačné zabezpečenie</vt:lpstr>
      <vt:lpstr>Rozdelenie PC sietí</vt:lpstr>
      <vt:lpstr>Rozdelenie PC sietí</vt:lpstr>
      <vt:lpstr>Rozdelenie sietí podľa rozsiahlosti </vt:lpstr>
      <vt:lpstr>Snímka 10</vt:lpstr>
      <vt:lpstr>Rozdelenie sietí podľa rozsiahlosti </vt:lpstr>
      <vt:lpstr>Snímka 12</vt:lpstr>
      <vt:lpstr>Rozdelenie sietí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 siete /TVP2</dc:title>
  <dc:creator>__</dc:creator>
  <cp:lastModifiedBy>__</cp:lastModifiedBy>
  <cp:revision>1</cp:revision>
  <dcterms:created xsi:type="dcterms:W3CDTF">2021-10-03T08:25:04Z</dcterms:created>
  <dcterms:modified xsi:type="dcterms:W3CDTF">2021-10-03T08:41:34Z</dcterms:modified>
</cp:coreProperties>
</file>