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080E-BB85-4B5C-84BD-745A73C265CC}" type="datetimeFigureOut">
              <a:rPr lang="sk-SK" smtClean="0"/>
              <a:t>17. 11. 2021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99331-FAC7-4AB9-A36D-E43AF95C896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080E-BB85-4B5C-84BD-745A73C265CC}" type="datetimeFigureOut">
              <a:rPr lang="sk-SK" smtClean="0"/>
              <a:t>17. 11. 2021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99331-FAC7-4AB9-A36D-E43AF95C896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080E-BB85-4B5C-84BD-745A73C265CC}" type="datetimeFigureOut">
              <a:rPr lang="sk-SK" smtClean="0"/>
              <a:t>17. 11. 2021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99331-FAC7-4AB9-A36D-E43AF95C896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080E-BB85-4B5C-84BD-745A73C265CC}" type="datetimeFigureOut">
              <a:rPr lang="sk-SK" smtClean="0"/>
              <a:t>17. 11. 2021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99331-FAC7-4AB9-A36D-E43AF95C896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080E-BB85-4B5C-84BD-745A73C265CC}" type="datetimeFigureOut">
              <a:rPr lang="sk-SK" smtClean="0"/>
              <a:t>17. 11. 2021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99331-FAC7-4AB9-A36D-E43AF95C896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080E-BB85-4B5C-84BD-745A73C265CC}" type="datetimeFigureOut">
              <a:rPr lang="sk-SK" smtClean="0"/>
              <a:t>17. 11. 2021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99331-FAC7-4AB9-A36D-E43AF95C896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080E-BB85-4B5C-84BD-745A73C265CC}" type="datetimeFigureOut">
              <a:rPr lang="sk-SK" smtClean="0"/>
              <a:t>17. 11. 2021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99331-FAC7-4AB9-A36D-E43AF95C896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080E-BB85-4B5C-84BD-745A73C265CC}" type="datetimeFigureOut">
              <a:rPr lang="sk-SK" smtClean="0"/>
              <a:t>17. 11. 2021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99331-FAC7-4AB9-A36D-E43AF95C896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080E-BB85-4B5C-84BD-745A73C265CC}" type="datetimeFigureOut">
              <a:rPr lang="sk-SK" smtClean="0"/>
              <a:t>17. 11. 2021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99331-FAC7-4AB9-A36D-E43AF95C896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080E-BB85-4B5C-84BD-745A73C265CC}" type="datetimeFigureOut">
              <a:rPr lang="sk-SK" smtClean="0"/>
              <a:t>17. 11. 2021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99331-FAC7-4AB9-A36D-E43AF95C896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080E-BB85-4B5C-84BD-745A73C265CC}" type="datetimeFigureOut">
              <a:rPr lang="sk-SK" smtClean="0"/>
              <a:t>17. 11. 2021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99331-FAC7-4AB9-A36D-E43AF95C896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9080E-BB85-4B5C-84BD-745A73C265CC}" type="datetimeFigureOut">
              <a:rPr lang="sk-SK" smtClean="0"/>
              <a:t>17. 11. 2021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99331-FAC7-4AB9-A36D-E43AF95C896A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Typy logických obvodov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Mikulasova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Jednoduché SLO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Podľa synchronizácie:</a:t>
            </a:r>
          </a:p>
          <a:p>
            <a:r>
              <a:rPr lang="sk-SK" dirty="0" smtClean="0"/>
              <a:t>synchrónne alebo transparentné, ktoré sa preklopia ihneď po zmene úrovne na niektorom vstupe;</a:t>
            </a:r>
          </a:p>
          <a:p>
            <a:r>
              <a:rPr lang="sk-SK" dirty="0" smtClean="0"/>
              <a:t> asynchrónne, ktoré sa preklopia len v súčinnosti so synchronizačným vstupom (hodinovým, taktovacím)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JKLO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RS (SL, EL),</a:t>
            </a:r>
          </a:p>
          <a:p>
            <a:r>
              <a:rPr lang="sk-SK" dirty="0" smtClean="0"/>
              <a:t> RST,</a:t>
            </a:r>
          </a:p>
          <a:p>
            <a:r>
              <a:rPr lang="sk-SK" dirty="0" smtClean="0"/>
              <a:t> JK (T, D) 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Logický obvod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Logický obvod je hmotný systém realizujúci prostredníctvom logických signálov logickú funkciu </a:t>
            </a:r>
          </a:p>
          <a:p>
            <a:r>
              <a:rPr lang="sk-SK" dirty="0" smtClean="0"/>
              <a:t>Logický </a:t>
            </a:r>
            <a:r>
              <a:rPr lang="sk-SK" dirty="0" err="1" smtClean="0"/>
              <a:t>signal</a:t>
            </a:r>
            <a:r>
              <a:rPr lang="sk-SK" dirty="0" smtClean="0"/>
              <a:t> – prenáša sa informácia/0,1/</a:t>
            </a:r>
          </a:p>
          <a:p>
            <a:r>
              <a:rPr lang="sk-SK" dirty="0" smtClean="0"/>
              <a:t>Logická funkcia – OR, AND, NOT...je schopný realizovať logický obvod /LO/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Logické obvody delíme: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Kombinačné logické obvody/KLO/</a:t>
            </a:r>
          </a:p>
          <a:p>
            <a:pPr marL="1438275"/>
            <a:r>
              <a:rPr lang="sk-SK" dirty="0" smtClean="0"/>
              <a:t>Jednoduché KLO</a:t>
            </a:r>
          </a:p>
          <a:p>
            <a:pPr marL="1438275"/>
            <a:r>
              <a:rPr lang="sk-SK" dirty="0" smtClean="0"/>
              <a:t>Zložité KLO</a:t>
            </a:r>
          </a:p>
          <a:p>
            <a:r>
              <a:rPr lang="sk-SK" dirty="0" smtClean="0"/>
              <a:t>Sekvenčné logické obvody/SLO/</a:t>
            </a:r>
          </a:p>
          <a:p>
            <a:pPr marL="1520825"/>
            <a:r>
              <a:rPr lang="sk-SK" dirty="0" smtClean="0"/>
              <a:t>Jednoduché SLO</a:t>
            </a:r>
          </a:p>
          <a:p>
            <a:pPr marL="1520825"/>
            <a:r>
              <a:rPr lang="sk-SK" dirty="0" smtClean="0"/>
              <a:t>Zložité SLO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KLO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57494"/>
          </a:xfrm>
        </p:spPr>
        <p:txBody>
          <a:bodyPr>
            <a:normAutofit lnSpcReduction="10000"/>
          </a:bodyPr>
          <a:lstStyle/>
          <a:p>
            <a:r>
              <a:rPr lang="sk-SK" dirty="0" smtClean="0"/>
              <a:t>Kombinačné logické obvody sú také logické obvody, ktorých stav výstupov je jednoznačne daný stavom ich aktuálnych vstupov, teda v každom čase je možné priradiť akejkoľvek kombinácii vstupov vždy tú istú príslušnú kombináciu výstupov</a:t>
            </a:r>
            <a:endParaRPr lang="sk-SK" dirty="0"/>
          </a:p>
        </p:txBody>
      </p:sp>
      <p:sp>
        <p:nvSpPr>
          <p:cNvPr id="1026" name="AutoShape 2" descr="KOMBINAČNÉ LOGICKÉ OBVOD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6" name="BlokTextu 5"/>
          <p:cNvSpPr txBox="1"/>
          <p:nvPr/>
        </p:nvSpPr>
        <p:spPr>
          <a:xfrm>
            <a:off x="3143240" y="4572008"/>
            <a:ext cx="92869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k-SK" dirty="0" smtClean="0"/>
              <a:t>KLO</a:t>
            </a:r>
          </a:p>
          <a:p>
            <a:endParaRPr lang="sk-SK" dirty="0"/>
          </a:p>
          <a:p>
            <a:endParaRPr lang="sk-SK" dirty="0"/>
          </a:p>
        </p:txBody>
      </p:sp>
      <p:cxnSp>
        <p:nvCxnSpPr>
          <p:cNvPr id="8" name="Rovná spojnica 7"/>
          <p:cNvCxnSpPr/>
          <p:nvPr/>
        </p:nvCxnSpPr>
        <p:spPr>
          <a:xfrm>
            <a:off x="2285984" y="471488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>
            <a:off x="2285984" y="5286388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4071934" y="5000636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BlokTextu 10"/>
          <p:cNvSpPr txBox="1"/>
          <p:nvPr/>
        </p:nvSpPr>
        <p:spPr>
          <a:xfrm>
            <a:off x="1428728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A</a:t>
            </a:r>
            <a:endParaRPr lang="sk-SK" dirty="0"/>
          </a:p>
        </p:txBody>
      </p:sp>
      <p:sp>
        <p:nvSpPr>
          <p:cNvPr id="12" name="BlokTextu 11"/>
          <p:cNvSpPr txBox="1"/>
          <p:nvPr/>
        </p:nvSpPr>
        <p:spPr>
          <a:xfrm>
            <a:off x="1428728" y="51435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B</a:t>
            </a:r>
            <a:endParaRPr lang="sk-SK" dirty="0"/>
          </a:p>
        </p:txBody>
      </p:sp>
      <p:sp>
        <p:nvSpPr>
          <p:cNvPr id="13" name="BlokTextu 12"/>
          <p:cNvSpPr txBox="1"/>
          <p:nvPr/>
        </p:nvSpPr>
        <p:spPr>
          <a:xfrm>
            <a:off x="5000628" y="47863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Y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SLO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SLO -(nazývané aj sekvenčné automaty) sú také logické obvody, u ktorých závisí stav výstupov okrem aktuálneho stavu vstupov aj od minulého stavu vstupov, teda sekvenčné obvody majú pamäť. </a:t>
            </a:r>
            <a:endParaRPr lang="sk-SK" dirty="0"/>
          </a:p>
        </p:txBody>
      </p:sp>
      <p:pic>
        <p:nvPicPr>
          <p:cNvPr id="17410" name="Picture 2" descr="https://ufv.science.upjs.sk/kfkl/studenti/ify/graphics/sekvencn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6570" y="3908178"/>
            <a:ext cx="3178636" cy="23783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labss2.fiit.stuba.sk/TeamProject/2005/team18/prototyp/img/srp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428736"/>
            <a:ext cx="3240303" cy="2928958"/>
          </a:xfrm>
          <a:prstGeom prst="rect">
            <a:avLst/>
          </a:prstGeom>
          <a:noFill/>
        </p:spPr>
      </p:pic>
      <p:pic>
        <p:nvPicPr>
          <p:cNvPr id="18436" name="Picture 4" descr="http://labss2.fiit.stuba.sk/TeamProject/2005/team18/prototyp/img/srnegpo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571612"/>
            <a:ext cx="2924176" cy="2643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Jednoduché KLO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(hradlá) slúžia na realizáciu základných logických operácií a základnými sú: </a:t>
            </a:r>
          </a:p>
          <a:p>
            <a:r>
              <a:rPr lang="sk-SK" dirty="0" smtClean="0"/>
              <a:t>hradlo NOT, </a:t>
            </a:r>
          </a:p>
          <a:p>
            <a:r>
              <a:rPr lang="sk-SK" dirty="0" smtClean="0"/>
              <a:t>hradlo AND, </a:t>
            </a:r>
          </a:p>
          <a:p>
            <a:r>
              <a:rPr lang="sk-SK" dirty="0" smtClean="0"/>
              <a:t>NAND, </a:t>
            </a:r>
          </a:p>
          <a:p>
            <a:r>
              <a:rPr lang="sk-SK" dirty="0" smtClean="0"/>
              <a:t>hradlo OR,</a:t>
            </a:r>
          </a:p>
          <a:p>
            <a:r>
              <a:rPr lang="sk-SK" dirty="0" smtClean="0"/>
              <a:t> NOR, </a:t>
            </a:r>
          </a:p>
          <a:p>
            <a:r>
              <a:rPr lang="sk-SK" dirty="0" smtClean="0"/>
              <a:t>hradlo XOR, </a:t>
            </a:r>
          </a:p>
          <a:p>
            <a:r>
              <a:rPr lang="sk-SK" dirty="0" smtClean="0"/>
              <a:t>XNOR,</a:t>
            </a:r>
          </a:p>
          <a:p>
            <a:r>
              <a:rPr lang="sk-SK" dirty="0" smtClean="0"/>
              <a:t> hradlo AND OR INVERT.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Zložité KLO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(aritmetické jednotky) slúžia na realizáciu zložitejších aritmetických logických operácií a základnými sú: </a:t>
            </a:r>
          </a:p>
          <a:p>
            <a:r>
              <a:rPr lang="sk-SK" dirty="0" smtClean="0"/>
              <a:t>sčítačka,</a:t>
            </a:r>
          </a:p>
          <a:p>
            <a:r>
              <a:rPr lang="sk-SK" dirty="0" smtClean="0"/>
              <a:t> </a:t>
            </a:r>
            <a:r>
              <a:rPr lang="sk-SK" dirty="0" err="1" smtClean="0"/>
              <a:t>násobička</a:t>
            </a:r>
            <a:r>
              <a:rPr lang="sk-SK" dirty="0" smtClean="0"/>
              <a:t>,</a:t>
            </a:r>
          </a:p>
          <a:p>
            <a:r>
              <a:rPr lang="sk-SK" dirty="0" smtClean="0"/>
              <a:t> </a:t>
            </a:r>
            <a:r>
              <a:rPr lang="sk-SK" dirty="0" err="1" smtClean="0"/>
              <a:t>multiplexor</a:t>
            </a:r>
            <a:r>
              <a:rPr lang="sk-SK" dirty="0" smtClean="0"/>
              <a:t>, </a:t>
            </a:r>
          </a:p>
          <a:p>
            <a:r>
              <a:rPr lang="sk-SK" dirty="0" err="1" smtClean="0"/>
              <a:t>demultiplexor</a:t>
            </a:r>
            <a:r>
              <a:rPr lang="sk-SK" dirty="0" smtClean="0"/>
              <a:t>,</a:t>
            </a:r>
          </a:p>
          <a:p>
            <a:r>
              <a:rPr lang="sk-SK" dirty="0" smtClean="0"/>
              <a:t>prepínač, </a:t>
            </a:r>
          </a:p>
          <a:p>
            <a:r>
              <a:rPr lang="sk-SK" dirty="0" err="1"/>
              <a:t>k</a:t>
            </a:r>
            <a:r>
              <a:rPr lang="sk-SK" dirty="0" err="1" smtClean="0"/>
              <a:t>omparátor</a:t>
            </a:r>
            <a:r>
              <a:rPr lang="sk-SK" dirty="0" smtClean="0"/>
              <a:t>, </a:t>
            </a:r>
          </a:p>
          <a:p>
            <a:r>
              <a:rPr lang="sk-SK" dirty="0" err="1" smtClean="0"/>
              <a:t>kóder</a:t>
            </a:r>
            <a:r>
              <a:rPr lang="sk-SK" dirty="0" smtClean="0"/>
              <a:t>, </a:t>
            </a:r>
            <a:r>
              <a:rPr lang="sk-SK" dirty="0" err="1" smtClean="0"/>
              <a:t>dekóder</a:t>
            </a:r>
            <a:r>
              <a:rPr lang="sk-SK" dirty="0" smtClean="0"/>
              <a:t>,</a:t>
            </a:r>
          </a:p>
          <a:p>
            <a:r>
              <a:rPr lang="sk-SK" dirty="0" smtClean="0"/>
              <a:t> generátor parity, </a:t>
            </a:r>
            <a:r>
              <a:rPr lang="sk-SK" dirty="0" err="1" smtClean="0"/>
              <a:t>aritmeticko</a:t>
            </a:r>
            <a:r>
              <a:rPr lang="sk-SK" dirty="0" smtClean="0"/>
              <a:t> – logická jednotka. 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Jednoduché SLO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b="1" dirty="0" smtClean="0"/>
              <a:t>Podľa </a:t>
            </a:r>
            <a:r>
              <a:rPr lang="sk-SK" b="1" dirty="0" err="1" smtClean="0"/>
              <a:t>stavou</a:t>
            </a:r>
            <a:r>
              <a:rPr lang="sk-SK" b="1" dirty="0" smtClean="0"/>
              <a:t>:</a:t>
            </a:r>
          </a:p>
          <a:p>
            <a:r>
              <a:rPr lang="sk-SK" dirty="0" err="1" smtClean="0"/>
              <a:t>bistabilné</a:t>
            </a:r>
            <a:r>
              <a:rPr lang="sk-SK" dirty="0" smtClean="0"/>
              <a:t> (</a:t>
            </a:r>
            <a:r>
              <a:rPr lang="sk-SK" dirty="0" err="1" smtClean="0"/>
              <a:t>Flip-flop</a:t>
            </a:r>
            <a:r>
              <a:rPr lang="sk-SK" dirty="0" smtClean="0"/>
              <a:t>), ktoré majú dva stabilné stavy, žiaden nestabilný stav; nachádzajú sa v jednom zo stabilných stavov a z jedného stabilného stavu do druhého stabilného stavu ich možno preklápať vstupom;</a:t>
            </a:r>
          </a:p>
          <a:p>
            <a:r>
              <a:rPr lang="sk-SK" dirty="0" smtClean="0"/>
              <a:t> - </a:t>
            </a:r>
            <a:r>
              <a:rPr lang="sk-SK" dirty="0" err="1" smtClean="0"/>
              <a:t>monostabilné</a:t>
            </a:r>
            <a:r>
              <a:rPr lang="sk-SK" dirty="0" smtClean="0"/>
              <a:t> (</a:t>
            </a:r>
            <a:r>
              <a:rPr lang="sk-SK" dirty="0" err="1" smtClean="0"/>
              <a:t>Monoflop</a:t>
            </a:r>
            <a:r>
              <a:rPr lang="sk-SK" dirty="0" smtClean="0"/>
              <a:t>), ktoré majú jeden stabilný stav a jeden nestabilný stav; nachádzajú sa v stabilnom stave, do nestabilného stavu ich možno preklopiť vstupom a obvod sa po čase sám preklopí do stabilného stavu; </a:t>
            </a:r>
          </a:p>
          <a:p>
            <a:r>
              <a:rPr lang="sk-SK" dirty="0" smtClean="0"/>
              <a:t>- </a:t>
            </a:r>
            <a:r>
              <a:rPr lang="sk-SK" dirty="0" err="1" smtClean="0"/>
              <a:t>astabilné</a:t>
            </a:r>
            <a:r>
              <a:rPr lang="sk-SK" dirty="0" smtClean="0"/>
              <a:t> ktoré majú dva nestabilné stavy, žiaden stabilný stav; periodicky sa medzi týmito dvoma nestabilnými stavmi preklápajú, pričom doba, počas ktorej obvod zotrváva v danom stave sa nazýva časovou konštantou stavu, ktorá môže byť pre oba stavy rovnaká (symetrický obvod) alebo rôzna (nesymetrický obvod)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407</Words>
  <Application>Microsoft Office PowerPoint</Application>
  <PresentationFormat>Prezentácia na obrazovke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2" baseType="lpstr">
      <vt:lpstr>Motív Office</vt:lpstr>
      <vt:lpstr>Typy logických obvodov</vt:lpstr>
      <vt:lpstr>Logický obvod</vt:lpstr>
      <vt:lpstr>Logické obvody delíme:</vt:lpstr>
      <vt:lpstr>KLO</vt:lpstr>
      <vt:lpstr>SLO</vt:lpstr>
      <vt:lpstr>Snímka 6</vt:lpstr>
      <vt:lpstr>Jednoduché KLO</vt:lpstr>
      <vt:lpstr>Zložité KLO</vt:lpstr>
      <vt:lpstr>Jednoduché SLO</vt:lpstr>
      <vt:lpstr>Jednoduché SLO</vt:lpstr>
      <vt:lpstr>JKLO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Typy logických obvodov</dc:title>
  <dc:creator>__</dc:creator>
  <cp:lastModifiedBy>__</cp:lastModifiedBy>
  <cp:revision>1</cp:revision>
  <dcterms:created xsi:type="dcterms:W3CDTF">2021-11-17T10:13:19Z</dcterms:created>
  <dcterms:modified xsi:type="dcterms:W3CDTF">2021-11-17T10:43:26Z</dcterms:modified>
</cp:coreProperties>
</file>