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BF39C-623F-459B-9D9A-BFBF071C08CF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1B5A7-E89D-40FF-A124-3530ACEA0F1E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Hardvér smerovača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Spoločnosti </a:t>
            </a:r>
            <a:r>
              <a:rPr lang="sk-SK" dirty="0" err="1" smtClean="0"/>
              <a:t>vyrabájúce</a:t>
            </a:r>
            <a:r>
              <a:rPr lang="sk-SK" dirty="0" smtClean="0"/>
              <a:t> </a:t>
            </a:r>
            <a:r>
              <a:rPr lang="sk-SK" dirty="0" err="1" smtClean="0"/>
              <a:t>routre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3Com, </a:t>
            </a:r>
            <a:endParaRPr lang="sk-SK" dirty="0" smtClean="0"/>
          </a:p>
          <a:p>
            <a:r>
              <a:rPr lang="sk-SK" dirty="0" smtClean="0"/>
              <a:t>Alcatel,</a:t>
            </a:r>
          </a:p>
          <a:p>
            <a:r>
              <a:rPr lang="sk-SK" dirty="0" smtClean="0"/>
              <a:t> </a:t>
            </a:r>
            <a:r>
              <a:rPr lang="sk-SK" dirty="0" err="1"/>
              <a:t>Netgear</a:t>
            </a:r>
            <a:r>
              <a:rPr lang="sk-SK" dirty="0"/>
              <a:t>, </a:t>
            </a:r>
            <a:endParaRPr lang="sk-SK" dirty="0" smtClean="0"/>
          </a:p>
          <a:p>
            <a:r>
              <a:rPr lang="sk-SK" dirty="0" err="1" smtClean="0"/>
              <a:t>Nortel</a:t>
            </a:r>
            <a:r>
              <a:rPr lang="sk-SK" dirty="0"/>
              <a:t>, </a:t>
            </a:r>
            <a:endParaRPr lang="sk-SK" dirty="0" smtClean="0"/>
          </a:p>
          <a:p>
            <a:r>
              <a:rPr lang="sk-SK" dirty="0" smtClean="0"/>
              <a:t>SMC </a:t>
            </a:r>
            <a:r>
              <a:rPr lang="sk-SK" dirty="0" err="1"/>
              <a:t>Networks</a:t>
            </a:r>
            <a:r>
              <a:rPr lang="sk-SK" dirty="0"/>
              <a:t>, </a:t>
            </a:r>
            <a:endParaRPr lang="sk-SK" dirty="0" smtClean="0"/>
          </a:p>
          <a:p>
            <a:r>
              <a:rPr lang="sk-SK" dirty="0" smtClean="0"/>
              <a:t>Cisco </a:t>
            </a:r>
            <a:r>
              <a:rPr lang="sk-SK" dirty="0" err="1"/>
              <a:t>Systems</a:t>
            </a:r>
            <a:r>
              <a:rPr lang="sk-SK" dirty="0"/>
              <a:t>. </a:t>
            </a:r>
            <a:endParaRPr lang="sk-SK" dirty="0" smtClean="0"/>
          </a:p>
          <a:p>
            <a:r>
              <a:rPr lang="sk-SK" b="1" dirty="0" smtClean="0"/>
              <a:t>Smerovače</a:t>
            </a:r>
            <a:r>
              <a:rPr lang="sk-SK" dirty="0" smtClean="0"/>
              <a:t> môžu byť z hľadiska rozhraní nakonfigurované pevne od výrobcu, alebo (v prípade novších modelov) umožňujú ich modulárnu konfiguráciu.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HW zloženie smerovača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sk-SK" b="1" dirty="0"/>
              <a:t>CPU</a:t>
            </a:r>
            <a:r>
              <a:rPr lang="sk-SK" dirty="0"/>
              <a:t> – centrálny procesor, vykonáva inštrukcie operačného systému smerovača. Výkonnejšie smerovače môžu mať aj viac CPU. </a:t>
            </a:r>
            <a:endParaRPr lang="sk-SK" dirty="0" smtClean="0"/>
          </a:p>
          <a:p>
            <a:r>
              <a:rPr lang="sk-SK" b="1" dirty="0"/>
              <a:t>RAM</a:t>
            </a:r>
            <a:r>
              <a:rPr lang="sk-SK" dirty="0"/>
              <a:t> – pamäť typu RAM </a:t>
            </a:r>
            <a:r>
              <a:rPr lang="sk-SK" dirty="0" err="1"/>
              <a:t>o.i</a:t>
            </a:r>
            <a:r>
              <a:rPr lang="sk-SK" dirty="0"/>
              <a:t>. je používaná pre uloženie smerovacích tabuliek</a:t>
            </a:r>
            <a:r>
              <a:rPr lang="sk-SK" dirty="0" smtClean="0"/>
              <a:t>,</a:t>
            </a:r>
          </a:p>
          <a:p>
            <a:pPr marL="1160463"/>
            <a:r>
              <a:rPr lang="sk-SK" dirty="0" smtClean="0"/>
              <a:t> </a:t>
            </a:r>
            <a:r>
              <a:rPr lang="sk-SK" dirty="0" smtClean="0"/>
              <a:t>je to</a:t>
            </a:r>
            <a:r>
              <a:rPr lang="sk-SK" dirty="0" smtClean="0"/>
              <a:t> </a:t>
            </a:r>
            <a:r>
              <a:rPr lang="sk-SK" dirty="0"/>
              <a:t>rýchla prepínacia </a:t>
            </a:r>
            <a:r>
              <a:rPr lang="sk-SK" dirty="0" err="1"/>
              <a:t>keš</a:t>
            </a:r>
            <a:r>
              <a:rPr lang="sk-SK" dirty="0"/>
              <a:t> pamäť, </a:t>
            </a:r>
            <a:endParaRPr lang="sk-SK" dirty="0" smtClean="0"/>
          </a:p>
          <a:p>
            <a:pPr marL="1160463"/>
            <a:r>
              <a:rPr lang="sk-SK" dirty="0" smtClean="0"/>
              <a:t>je </a:t>
            </a:r>
            <a:r>
              <a:rPr lang="sk-SK" dirty="0"/>
              <a:t>v nej uložená aktuálna bežiaca konfigurácia  smerovača, </a:t>
            </a:r>
            <a:endParaRPr lang="sk-SK" dirty="0" smtClean="0"/>
          </a:p>
          <a:p>
            <a:pPr marL="1160463"/>
            <a:r>
              <a:rPr lang="sk-SK" dirty="0" smtClean="0"/>
              <a:t>vyrovnávacie </a:t>
            </a:r>
            <a:r>
              <a:rPr lang="sk-SK" dirty="0"/>
              <a:t>pamäte pre IOS</a:t>
            </a:r>
            <a:r>
              <a:rPr lang="sk-SK" dirty="0" smtClean="0"/>
              <a:t>,</a:t>
            </a:r>
          </a:p>
          <a:p>
            <a:pPr marL="1160463"/>
            <a:r>
              <a:rPr lang="sk-SK" dirty="0" smtClean="0"/>
              <a:t> </a:t>
            </a:r>
            <a:r>
              <a:rPr lang="sk-SK" dirty="0"/>
              <a:t>pri výpadku napájania sa zmaže, rozširuje sa cez sloty DIMM. </a:t>
            </a:r>
          </a:p>
          <a:p>
            <a:pPr lvl="0"/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HW zloženie smerovača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FLASH</a:t>
            </a:r>
            <a:r>
              <a:rPr lang="sk-SK" dirty="0"/>
              <a:t> – t</a:t>
            </a:r>
            <a:r>
              <a:rPr lang="sk-SK" dirty="0" smtClean="0"/>
              <a:t>u </a:t>
            </a:r>
            <a:r>
              <a:rPr lang="sk-SK" dirty="0"/>
              <a:t>je uložený obraz operačného systému Cisco IOS. </a:t>
            </a:r>
            <a:endParaRPr lang="sk-SK" dirty="0" smtClean="0"/>
          </a:p>
          <a:p>
            <a:r>
              <a:rPr lang="sk-SK" dirty="0" smtClean="0"/>
              <a:t>Smerovač </a:t>
            </a:r>
            <a:r>
              <a:rPr lang="sk-SK" dirty="0"/>
              <a:t>normálne načítava IOS z pamäte FLASH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/>
              <a:t>Obraz Cisco IOS  môže byť obnovený nahraním  záložného obrazu </a:t>
            </a:r>
            <a:r>
              <a:rPr lang="sk-SK" dirty="0" err="1"/>
              <a:t>IOSu</a:t>
            </a:r>
            <a:r>
              <a:rPr lang="sk-SK" dirty="0"/>
              <a:t>, alebo nahraním novšej verzie. Obraz Cisco IOS môže byť komprimovaný, alebo nekomprimovaný.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HW zloženie smerovača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k-SK" b="1" dirty="0"/>
              <a:t>NVRAM </a:t>
            </a:r>
            <a:r>
              <a:rPr lang="sk-SK" dirty="0"/>
              <a:t>– pamäť typu NVRAM (</a:t>
            </a:r>
            <a:r>
              <a:rPr lang="sk-SK" dirty="0" err="1"/>
              <a:t>Nonvolatile</a:t>
            </a:r>
            <a:r>
              <a:rPr lang="sk-SK" dirty="0"/>
              <a:t> </a:t>
            </a:r>
            <a:r>
              <a:rPr lang="sk-SK" dirty="0" err="1"/>
              <a:t>Random</a:t>
            </a:r>
            <a:r>
              <a:rPr lang="sk-SK" dirty="0"/>
              <a:t> Access </a:t>
            </a:r>
            <a:r>
              <a:rPr lang="sk-SK" dirty="0" err="1"/>
              <a:t>Memory</a:t>
            </a:r>
            <a:r>
              <a:rPr lang="sk-SK" dirty="0"/>
              <a:t>), používaná na uloženie spúšťacej konfigurácie. Tento typ pamäte si údaje uchová aj po vypnutí smerovača. </a:t>
            </a:r>
            <a:endParaRPr lang="sk-SK" dirty="0" smtClean="0"/>
          </a:p>
          <a:p>
            <a:r>
              <a:rPr lang="sk-SK" b="1" dirty="0"/>
              <a:t>Zbernice</a:t>
            </a:r>
            <a:r>
              <a:rPr lang="sk-SK" dirty="0"/>
              <a:t> – delíme na systémovú a CPU zbernicu. Systémová slúži na komunikáciu medzi CPU, rozhraniami a rozširujúcimi slotmi. CPU zbernica komunikuje s pamäťami. </a:t>
            </a:r>
          </a:p>
          <a:p>
            <a:pPr lvl="0"/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HW zloženie smerovača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k-SK" b="1" dirty="0"/>
              <a:t>ROM</a:t>
            </a:r>
            <a:r>
              <a:rPr lang="sk-SK" dirty="0"/>
              <a:t> – </a:t>
            </a:r>
            <a:r>
              <a:rPr lang="sk-SK" dirty="0" err="1"/>
              <a:t>Read-Only</a:t>
            </a:r>
            <a:r>
              <a:rPr lang="sk-SK" dirty="0"/>
              <a:t> </a:t>
            </a:r>
            <a:r>
              <a:rPr lang="sk-SK" dirty="0" err="1"/>
              <a:t>Memory</a:t>
            </a:r>
            <a:r>
              <a:rPr lang="sk-SK" dirty="0"/>
              <a:t>, je použitá pre trvalé uloženie spúšťacieho diagnostického kódu. </a:t>
            </a:r>
            <a:endParaRPr lang="sk-SK" dirty="0" smtClean="0"/>
          </a:p>
          <a:p>
            <a:pPr lvl="0"/>
            <a:r>
              <a:rPr lang="sk-SK" dirty="0" smtClean="0"/>
              <a:t>Hlavná </a:t>
            </a:r>
            <a:r>
              <a:rPr lang="sk-SK" dirty="0"/>
              <a:t>úloha je hardvérová diagnostika počas spustenia smerovača a nahratie IOS z  pamäte typu FLASH do pamäte RAM. </a:t>
            </a:r>
            <a:endParaRPr lang="sk-SK" dirty="0" smtClean="0"/>
          </a:p>
          <a:p>
            <a:pPr lvl="0"/>
            <a:r>
              <a:rPr lang="sk-SK" dirty="0" smtClean="0"/>
              <a:t>Pamäť </a:t>
            </a:r>
            <a:r>
              <a:rPr lang="sk-SK" dirty="0"/>
              <a:t>ROM sa nedá zmazať, aktualizácia sa realizuje výmenou čipu.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HW zloženie smerovača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Rozhrania, </a:t>
            </a:r>
            <a:r>
              <a:rPr lang="sk-SK" dirty="0"/>
              <a:t>ktorými Cisco smerovač disponuje: LAN-  </a:t>
            </a:r>
            <a:r>
              <a:rPr lang="sk-SK" dirty="0" err="1"/>
              <a:t>Ethernet</a:t>
            </a:r>
            <a:r>
              <a:rPr lang="sk-SK" dirty="0"/>
              <a:t> alebo </a:t>
            </a:r>
            <a:r>
              <a:rPr lang="sk-SK" dirty="0" err="1" smtClean="0"/>
              <a:t>Token-Ring</a:t>
            </a:r>
            <a:endParaRPr lang="sk-SK" dirty="0" smtClean="0"/>
          </a:p>
          <a:p>
            <a:r>
              <a:rPr lang="sk-SK" dirty="0" smtClean="0"/>
              <a:t>WAN-</a:t>
            </a:r>
          </a:p>
          <a:p>
            <a:r>
              <a:rPr lang="sk-SK" b="1" dirty="0" err="1" smtClean="0"/>
              <a:t>Console</a:t>
            </a:r>
            <a:r>
              <a:rPr lang="sk-SK" b="1" dirty="0" smtClean="0"/>
              <a:t>/AUX</a:t>
            </a:r>
            <a:r>
              <a:rPr lang="sk-SK" dirty="0" smtClean="0"/>
              <a:t> - sériový port, slúži pre pripojenie smerovača k terminálu</a:t>
            </a:r>
          </a:p>
          <a:p>
            <a:endParaRPr lang="sk-SK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HW zloženie smerovača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b="1" dirty="0" smtClean="0"/>
              <a:t>Napájací </a:t>
            </a:r>
            <a:r>
              <a:rPr lang="sk-SK" b="1" dirty="0"/>
              <a:t>zdroj </a:t>
            </a:r>
            <a:r>
              <a:rPr lang="sk-SK" dirty="0"/>
              <a:t>napája všetky komponenty smerovača.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4648" t="27188" r="14453" b="27812"/>
          <a:stretch>
            <a:fillRect/>
          </a:stretch>
        </p:blipFill>
        <p:spPr bwMode="auto">
          <a:xfrm>
            <a:off x="285720" y="1428736"/>
            <a:ext cx="864399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242</Words>
  <Application>Microsoft Office PowerPoint</Application>
  <PresentationFormat>Prezentácia na obrazovke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Hardvér smerovača</vt:lpstr>
      <vt:lpstr>Spoločnosti vyrabájúce routre</vt:lpstr>
      <vt:lpstr>HW zloženie smerovača</vt:lpstr>
      <vt:lpstr>HW zloženie smerovača</vt:lpstr>
      <vt:lpstr>HW zloženie smerovača</vt:lpstr>
      <vt:lpstr>HW zloženie smerovača</vt:lpstr>
      <vt:lpstr>HW zloženie smerovača</vt:lpstr>
      <vt:lpstr>HW zloženie smerovača</vt:lpstr>
      <vt:lpstr>Snímka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Hardvér smerovača</dc:title>
  <dc:creator>__</dc:creator>
  <cp:lastModifiedBy>__</cp:lastModifiedBy>
  <cp:revision>2</cp:revision>
  <dcterms:created xsi:type="dcterms:W3CDTF">2021-10-18T17:29:48Z</dcterms:created>
  <dcterms:modified xsi:type="dcterms:W3CDTF">2021-10-19T17:27:51Z</dcterms:modified>
</cp:coreProperties>
</file>