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66" r:id="rId15"/>
    <p:sldId id="267" r:id="rId1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C88B1-2A75-4D38-B52B-DDA732D1AE7C}" type="datetimeFigureOut">
              <a:rPr lang="sk-SK" smtClean="0"/>
              <a:pPr/>
              <a:t>13. 11. 2021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7625E-7C8E-45DC-BFEC-74766BDED4AD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Programové vybavenie smerovačov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Konfiguračný režim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Prvá konfigurácia – konfigurácia práve bežiaceho IOS/</a:t>
            </a:r>
            <a:r>
              <a:rPr lang="sk-SK" dirty="0" err="1" smtClean="0"/>
              <a:t>config</a:t>
            </a:r>
            <a:r>
              <a:rPr lang="sk-SK" dirty="0" smtClean="0"/>
              <a:t> súbor/</a:t>
            </a:r>
          </a:p>
          <a:p>
            <a:r>
              <a:rPr lang="sk-SK" dirty="0" smtClean="0"/>
              <a:t>Druhá konfigurácia – konfigurácia zálohového súboru v NVRAM/</a:t>
            </a:r>
            <a:r>
              <a:rPr lang="sk-SK" dirty="0" err="1" smtClean="0"/>
              <a:t>startup</a:t>
            </a:r>
            <a:r>
              <a:rPr lang="sk-SK" dirty="0" smtClean="0"/>
              <a:t> </a:t>
            </a:r>
            <a:r>
              <a:rPr lang="sk-SK" dirty="0" err="1" smtClean="0"/>
              <a:t>config</a:t>
            </a:r>
            <a:r>
              <a:rPr lang="sk-SK" dirty="0" smtClean="0"/>
              <a:t> súboru/ - je to textový súbor, môžeme ho stiahnuť , upraviť a znovu nahrať</a:t>
            </a:r>
          </a:p>
          <a:p>
            <a:r>
              <a:rPr lang="sk-SK" dirty="0" smtClean="0"/>
              <a:t>Prechod do konfiguračného režimu </a:t>
            </a:r>
            <a:r>
              <a:rPr lang="sk-SK" dirty="0" err="1" smtClean="0"/>
              <a:t>config</a:t>
            </a:r>
            <a:r>
              <a:rPr lang="sk-SK" dirty="0" smtClean="0"/>
              <a:t> </a:t>
            </a:r>
            <a:r>
              <a:rPr lang="sk-SK" dirty="0" err="1" smtClean="0"/>
              <a:t>terminal</a:t>
            </a:r>
            <a:r>
              <a:rPr lang="sk-SK" dirty="0" smtClean="0"/>
              <a:t>- príkazový riadok </a:t>
            </a:r>
            <a:r>
              <a:rPr lang="sk-SK" b="1" i="1" dirty="0" smtClean="0"/>
              <a:t>(</a:t>
            </a:r>
            <a:r>
              <a:rPr lang="sk-SK" b="1" i="1" dirty="0" err="1" smtClean="0"/>
              <a:t>config</a:t>
            </a:r>
            <a:r>
              <a:rPr lang="sk-SK" b="1" i="1" dirty="0" smtClean="0"/>
              <a:t>)#. 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Konfiguračný režim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Globálny konfiguračný režim a všetky ostatné špeciálne konfiguračné režimy sú dosiahnuteľné len z prostredia privilegovaného používateľského režimu</a:t>
            </a:r>
          </a:p>
          <a:p>
            <a:pPr lvl="0"/>
            <a:r>
              <a:rPr lang="sk-SK" b="1" u="sng" dirty="0" smtClean="0"/>
              <a:t>globálny konfiguračný mód </a:t>
            </a:r>
            <a:r>
              <a:rPr lang="sk-SK" dirty="0" smtClean="0"/>
              <a:t>–  zadávame </a:t>
            </a:r>
            <a:r>
              <a:rPr lang="sk-SK" u="sng" dirty="0" smtClean="0"/>
              <a:t>príkazy, ktoré konfigurujú zariadenie</a:t>
            </a:r>
            <a:r>
              <a:rPr lang="sk-SK" dirty="0" smtClean="0"/>
              <a:t>. Každý príkaz sa stane trvalou súčasťou konfigurácie zariadenia a zariadenie začne podľa tohto príkazu ihneď pracovať. Globálny konfiguračný mód aktivujeme príkazom </a:t>
            </a:r>
            <a:r>
              <a:rPr lang="sk-SK" b="1" dirty="0" err="1" smtClean="0"/>
              <a:t>configure</a:t>
            </a:r>
            <a:r>
              <a:rPr lang="sk-SK" b="1" dirty="0" smtClean="0"/>
              <a:t> </a:t>
            </a:r>
            <a:r>
              <a:rPr lang="sk-SK" b="1" dirty="0" err="1" smtClean="0"/>
              <a:t>terminal</a:t>
            </a:r>
            <a:r>
              <a:rPr lang="sk-SK" b="1" dirty="0" smtClean="0"/>
              <a:t>,</a:t>
            </a:r>
            <a:r>
              <a:rPr lang="sk-SK" dirty="0" smtClean="0"/>
              <a:t> príkazový riadok </a:t>
            </a:r>
            <a:r>
              <a:rPr lang="sk-SK" b="1" i="1" dirty="0" smtClean="0"/>
              <a:t>(</a:t>
            </a:r>
            <a:r>
              <a:rPr lang="sk-SK" b="1" i="1" dirty="0" err="1" smtClean="0"/>
              <a:t>config</a:t>
            </a:r>
            <a:r>
              <a:rPr lang="sk-SK" b="1" i="1" dirty="0" smtClean="0"/>
              <a:t>)#. 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Konfigurácia rozhrania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u="sng" dirty="0" smtClean="0"/>
              <a:t>Režim konfigurácie jednotlivých rozhraní</a:t>
            </a:r>
            <a:r>
              <a:rPr lang="sk-SK" dirty="0" smtClean="0"/>
              <a:t> aktivujeme príkazom </a:t>
            </a:r>
            <a:r>
              <a:rPr lang="sk-SK" b="1" dirty="0" err="1" smtClean="0"/>
              <a:t>interface</a:t>
            </a:r>
            <a:r>
              <a:rPr lang="sk-SK" b="1" dirty="0" smtClean="0"/>
              <a:t> e1</a:t>
            </a:r>
            <a:r>
              <a:rPr lang="sk-SK" dirty="0" smtClean="0"/>
              <a:t>, kde </a:t>
            </a:r>
            <a:r>
              <a:rPr lang="sk-SK" dirty="0" smtClean="0"/>
              <a:t>e1 znamená </a:t>
            </a:r>
            <a:r>
              <a:rPr lang="sk-SK" dirty="0" smtClean="0"/>
              <a:t>označenie konkrétneho rozhrania.</a:t>
            </a:r>
          </a:p>
          <a:p>
            <a:r>
              <a:rPr lang="sk-SK" dirty="0" smtClean="0"/>
              <a:t> Príkazový riadok tak potom vyzerá: </a:t>
            </a:r>
            <a:r>
              <a:rPr lang="sk-SK" b="1" dirty="0" err="1" smtClean="0"/>
              <a:t>názov_smerovača</a:t>
            </a:r>
            <a:r>
              <a:rPr lang="sk-SK" b="1" dirty="0" smtClean="0"/>
              <a:t> (</a:t>
            </a:r>
            <a:r>
              <a:rPr lang="sk-SK" b="1" dirty="0" err="1" smtClean="0"/>
              <a:t>config-if</a:t>
            </a:r>
            <a:r>
              <a:rPr lang="sk-SK" b="1" dirty="0" smtClean="0"/>
              <a:t>)#</a:t>
            </a:r>
            <a:r>
              <a:rPr lang="sk-SK" dirty="0" smtClean="0"/>
              <a:t> 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Konfigurácia </a:t>
            </a:r>
            <a:r>
              <a:rPr lang="sk-SK" dirty="0" err="1" smtClean="0"/>
              <a:t>routra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u="sng" dirty="0" smtClean="0"/>
              <a:t>Režim konfigurácie </a:t>
            </a:r>
            <a:r>
              <a:rPr lang="sk-SK" u="sng" dirty="0" err="1" smtClean="0"/>
              <a:t>routra</a:t>
            </a:r>
            <a:r>
              <a:rPr lang="sk-SK" dirty="0" smtClean="0"/>
              <a:t> aktivujeme príkazom </a:t>
            </a:r>
            <a:r>
              <a:rPr lang="sk-SK" b="1" dirty="0" err="1" smtClean="0"/>
              <a:t>router</a:t>
            </a:r>
            <a:r>
              <a:rPr lang="sk-SK" dirty="0" smtClean="0"/>
              <a:t>.</a:t>
            </a:r>
          </a:p>
          <a:p>
            <a:r>
              <a:rPr lang="sk-SK" dirty="0" smtClean="0"/>
              <a:t> Príkazový riadok tak potom vyzerá: </a:t>
            </a:r>
            <a:r>
              <a:rPr lang="sk-SK" b="1" dirty="0" err="1" smtClean="0"/>
              <a:t>názov_smerovača</a:t>
            </a:r>
            <a:r>
              <a:rPr lang="sk-SK" b="1" dirty="0" smtClean="0"/>
              <a:t> (</a:t>
            </a:r>
            <a:r>
              <a:rPr lang="sk-SK" b="1" dirty="0" err="1" smtClean="0"/>
              <a:t>config-router</a:t>
            </a:r>
            <a:r>
              <a:rPr lang="sk-SK" b="1" dirty="0" smtClean="0"/>
              <a:t>)#</a:t>
            </a:r>
            <a:r>
              <a:rPr lang="sk-SK" dirty="0" smtClean="0"/>
              <a:t> .</a:t>
            </a:r>
          </a:p>
          <a:p>
            <a:r>
              <a:rPr lang="sk-SK" dirty="0" smtClean="0"/>
              <a:t> 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Príkazy </a:t>
            </a:r>
            <a:r>
              <a:rPr lang="sk-SK" dirty="0" err="1" smtClean="0"/>
              <a:t>konfig</a:t>
            </a:r>
            <a:r>
              <a:rPr lang="sk-SK" dirty="0" smtClean="0"/>
              <a:t>. režimu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b="1" dirty="0" err="1" smtClean="0"/>
              <a:t>write</a:t>
            </a:r>
            <a:r>
              <a:rPr lang="sk-SK" b="1" dirty="0" smtClean="0"/>
              <a:t> </a:t>
            </a:r>
            <a:r>
              <a:rPr lang="sk-SK" dirty="0" err="1" smtClean="0"/>
              <a:t>memory</a:t>
            </a:r>
            <a:r>
              <a:rPr lang="sk-SK" dirty="0" smtClean="0"/>
              <a:t> zálohuje </a:t>
            </a:r>
            <a:r>
              <a:rPr lang="sk-SK" smtClean="0"/>
              <a:t>aktuálnu konfiguráciu </a:t>
            </a:r>
            <a:r>
              <a:rPr lang="sk-SK" dirty="0" smtClean="0"/>
              <a:t>do NVRAM pamäti </a:t>
            </a:r>
          </a:p>
          <a:p>
            <a:r>
              <a:rPr lang="sk-SK" b="1" dirty="0" err="1" smtClean="0"/>
              <a:t>hostname</a:t>
            </a:r>
            <a:r>
              <a:rPr lang="sk-SK" b="1" dirty="0" smtClean="0"/>
              <a:t> </a:t>
            </a:r>
            <a:r>
              <a:rPr lang="sk-SK" dirty="0" smtClean="0"/>
              <a:t>zmena mena zariadenia</a:t>
            </a:r>
          </a:p>
          <a:p>
            <a:r>
              <a:rPr lang="sk-SK" b="1" dirty="0" err="1" smtClean="0"/>
              <a:t>interface</a:t>
            </a:r>
            <a:r>
              <a:rPr lang="sk-SK" b="1" dirty="0" smtClean="0"/>
              <a:t> [</a:t>
            </a:r>
            <a:r>
              <a:rPr lang="sk-SK" b="1" dirty="0" err="1" smtClean="0"/>
              <a:t>jaké</a:t>
            </a:r>
            <a:r>
              <a:rPr lang="sk-SK" b="1" dirty="0" smtClean="0"/>
              <a:t> rozhraní] prechod k lokálnej </a:t>
            </a:r>
            <a:r>
              <a:rPr lang="sk-SK" b="1" dirty="0" err="1" smtClean="0"/>
              <a:t>konfiguracií</a:t>
            </a:r>
            <a:r>
              <a:rPr lang="sk-SK" b="1" dirty="0" smtClean="0"/>
              <a:t> zariadenia</a:t>
            </a:r>
          </a:p>
          <a:p>
            <a:r>
              <a:rPr lang="sk-SK" b="1" dirty="0" smtClean="0"/>
              <a:t>end, </a:t>
            </a:r>
            <a:r>
              <a:rPr lang="sk-SK" b="1" dirty="0" err="1" smtClean="0"/>
              <a:t>exit</a:t>
            </a:r>
            <a:r>
              <a:rPr lang="sk-SK" b="1" dirty="0" smtClean="0"/>
              <a:t>, </a:t>
            </a:r>
            <a:r>
              <a:rPr lang="sk-SK" b="1" dirty="0" err="1" smtClean="0"/>
              <a:t>ctrl-z</a:t>
            </a:r>
            <a:r>
              <a:rPr lang="sk-SK" b="1" dirty="0" smtClean="0"/>
              <a:t> návrat do privilegovaného režimu </a:t>
            </a:r>
          </a:p>
          <a:p>
            <a:r>
              <a:rPr lang="sk-SK" b="1" dirty="0" err="1" smtClean="0"/>
              <a:t>enable</a:t>
            </a:r>
            <a:r>
              <a:rPr lang="sk-SK" b="1" dirty="0" smtClean="0"/>
              <a:t> </a:t>
            </a:r>
            <a:r>
              <a:rPr lang="sk-SK" b="1" dirty="0" err="1" smtClean="0"/>
              <a:t>secret</a:t>
            </a:r>
            <a:r>
              <a:rPr lang="sk-SK" b="1" dirty="0" smtClean="0"/>
              <a:t> [heslo] nastavení hesla pre privilegovaný režim </a:t>
            </a:r>
          </a:p>
          <a:p>
            <a:r>
              <a:rPr lang="sk-SK" b="1" dirty="0" err="1" smtClean="0"/>
              <a:t>ip</a:t>
            </a:r>
            <a:r>
              <a:rPr lang="sk-SK" b="1" dirty="0" smtClean="0"/>
              <a:t> </a:t>
            </a:r>
            <a:r>
              <a:rPr lang="sk-SK" b="1" dirty="0" err="1" smtClean="0"/>
              <a:t>adress</a:t>
            </a:r>
            <a:r>
              <a:rPr lang="sk-SK" b="1" dirty="0" smtClean="0"/>
              <a:t> [adresa] [maska] nastavenie  IP adresy a masky zariadenia</a:t>
            </a:r>
            <a:endParaRPr lang="sk-S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Zhrnutie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b="1" u="sng" dirty="0" smtClean="0"/>
              <a:t>Používateľský mód </a:t>
            </a:r>
            <a:r>
              <a:rPr lang="sk-SK" dirty="0" smtClean="0"/>
              <a:t>umožňuje len </a:t>
            </a:r>
            <a:r>
              <a:rPr lang="sk-SK" dirty="0" err="1" smtClean="0"/>
              <a:t>priehliadanie</a:t>
            </a:r>
            <a:r>
              <a:rPr lang="sk-SK" dirty="0" smtClean="0"/>
              <a:t>, výpis informácií o stave </a:t>
            </a:r>
            <a:r>
              <a:rPr lang="sk-SK" dirty="0" err="1" smtClean="0"/>
              <a:t>hardweru</a:t>
            </a:r>
            <a:r>
              <a:rPr lang="sk-SK" dirty="0" smtClean="0"/>
              <a:t> a o inštalovanom IOS</a:t>
            </a:r>
          </a:p>
          <a:p>
            <a:pPr>
              <a:buNone/>
            </a:pPr>
            <a:r>
              <a:rPr lang="sk-SK" b="1" dirty="0" smtClean="0"/>
              <a:t> </a:t>
            </a:r>
            <a:r>
              <a:rPr lang="sk-SK" b="1" dirty="0" smtClean="0"/>
              <a:t>   Identifikácia</a:t>
            </a:r>
            <a:r>
              <a:rPr lang="sk-SK" b="1" dirty="0" smtClean="0"/>
              <a:t>: </a:t>
            </a:r>
            <a:r>
              <a:rPr lang="sk-SK" b="1" dirty="0" smtClean="0"/>
              <a:t>“&gt;“</a:t>
            </a:r>
          </a:p>
          <a:p>
            <a:r>
              <a:rPr lang="sk-SK" b="1" dirty="0" smtClean="0"/>
              <a:t>Privilegovaný   mód- </a:t>
            </a:r>
            <a:r>
              <a:rPr lang="sk-SK" dirty="0" smtClean="0"/>
              <a:t>môžeme </a:t>
            </a:r>
            <a:r>
              <a:rPr lang="sk-SK" dirty="0" smtClean="0"/>
              <a:t>vypisovať akékoľvek informácie o činnosti zariadenia a spúšťať príkazy, ktoré ovplyvňujú okamžitý stav zariadenia, nie však jeho konfiguráciu. </a:t>
            </a:r>
            <a:r>
              <a:rPr lang="sk-SK" u="sng" dirty="0" smtClean="0"/>
              <a:t>Príkazy sa len zrealizujú</a:t>
            </a:r>
            <a:r>
              <a:rPr lang="sk-SK" dirty="0" smtClean="0"/>
              <a:t>, avšak sa neuchovávajú v konfigurácií smerovača.</a:t>
            </a:r>
          </a:p>
          <a:p>
            <a:r>
              <a:rPr lang="sk-SK" b="1" dirty="0" smtClean="0"/>
              <a:t>Identifikácia: </a:t>
            </a:r>
            <a:r>
              <a:rPr lang="sk-SK" b="1" dirty="0" smtClean="0"/>
              <a:t>"#„, </a:t>
            </a:r>
            <a:r>
              <a:rPr lang="sk-SK" b="1" dirty="0" err="1" smtClean="0"/>
              <a:t>názov_smerovača</a:t>
            </a:r>
            <a:r>
              <a:rPr lang="sk-SK" b="1" dirty="0" smtClean="0"/>
              <a:t># ).</a:t>
            </a:r>
            <a:endParaRPr lang="sk-SK" dirty="0" smtClean="0"/>
          </a:p>
          <a:p>
            <a:r>
              <a:rPr lang="sk-SK" dirty="0" smtClean="0"/>
              <a:t>Tento  </a:t>
            </a:r>
            <a:r>
              <a:rPr lang="sk-SK" dirty="0" smtClean="0"/>
              <a:t>mód aktivujeme príkazom </a:t>
            </a:r>
            <a:r>
              <a:rPr lang="sk-SK" b="1" dirty="0" err="1" smtClean="0"/>
              <a:t>enable</a:t>
            </a:r>
            <a:r>
              <a:rPr lang="sk-SK" dirty="0" smtClean="0"/>
              <a:t>. 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CISCO IOS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/>
              <a:t> Cisco IOS (pôvodne </a:t>
            </a:r>
            <a:r>
              <a:rPr lang="sk-SK" dirty="0" err="1"/>
              <a:t>Internetwork</a:t>
            </a:r>
            <a:r>
              <a:rPr lang="sk-SK" dirty="0"/>
              <a:t> </a:t>
            </a:r>
            <a:r>
              <a:rPr lang="sk-SK" dirty="0" err="1"/>
              <a:t>Operating</a:t>
            </a:r>
            <a:r>
              <a:rPr lang="sk-SK" dirty="0"/>
              <a:t> </a:t>
            </a:r>
            <a:r>
              <a:rPr lang="sk-SK" dirty="0" err="1"/>
              <a:t>System</a:t>
            </a:r>
            <a:r>
              <a:rPr lang="sk-SK" dirty="0"/>
              <a:t>) je operačný systém používaný na smerovačoch a prepínačoch firmy Cisco </a:t>
            </a:r>
            <a:r>
              <a:rPr lang="sk-SK" dirty="0" err="1" smtClean="0"/>
              <a:t>Systems</a:t>
            </a:r>
            <a:r>
              <a:rPr lang="sk-SK" dirty="0" smtClean="0"/>
              <a:t>.</a:t>
            </a:r>
          </a:p>
          <a:p>
            <a:r>
              <a:rPr lang="sk-SK" dirty="0" smtClean="0"/>
              <a:t>IOS </a:t>
            </a:r>
            <a:r>
              <a:rPr lang="sk-SK" dirty="0"/>
              <a:t>je balíček smerovacích, prepínacích, prepojovacích a telekomunikačných funkcií pevne integrovaný do multitaskingového operačného systému. </a:t>
            </a:r>
            <a:endParaRPr lang="sk-SK" dirty="0" smtClean="0"/>
          </a:p>
          <a:p>
            <a:r>
              <a:rPr lang="sk-SK" dirty="0" smtClean="0"/>
              <a:t>Prvý </a:t>
            </a:r>
            <a:r>
              <a:rPr lang="sk-SK" dirty="0"/>
              <a:t>IOS napísal </a:t>
            </a:r>
            <a:r>
              <a:rPr lang="sk-SK" dirty="0" err="1"/>
              <a:t>William</a:t>
            </a:r>
            <a:r>
              <a:rPr lang="sk-SK" dirty="0"/>
              <a:t> </a:t>
            </a:r>
            <a:r>
              <a:rPr lang="sk-SK" dirty="0" err="1"/>
              <a:t>Yeager</a:t>
            </a:r>
            <a:r>
              <a:rPr lang="sk-SK" dirty="0"/>
              <a:t>. </a:t>
            </a:r>
            <a:endParaRPr lang="sk-SK" dirty="0" smtClean="0"/>
          </a:p>
          <a:p>
            <a:r>
              <a:rPr lang="sk-SK" dirty="0" smtClean="0"/>
              <a:t>Pri </a:t>
            </a:r>
            <a:r>
              <a:rPr lang="sk-SK" dirty="0"/>
              <a:t>štarte smerovača sa operačný systém najčastejšie zavedie z pamäte FLASH, avšak je možné </a:t>
            </a:r>
            <a:r>
              <a:rPr lang="sk-SK" dirty="0" err="1"/>
              <a:t>skonfigurovať</a:t>
            </a:r>
            <a:r>
              <a:rPr lang="sk-SK" dirty="0"/>
              <a:t> zavádzanie systému aj z iných zdrojov.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500190"/>
          </a:xfrm>
        </p:spPr>
        <p:txBody>
          <a:bodyPr>
            <a:normAutofit fontScale="90000"/>
          </a:bodyPr>
          <a:lstStyle/>
          <a:p>
            <a:r>
              <a:rPr lang="sk-SK" b="1" u="sng" dirty="0"/>
              <a:t>Štruktúra používateľského rozhrania Cisco IOS: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sz="2800" dirty="0"/>
              <a:t>Cisco IOS má charakteristické používateľské rozhranie vo forme príkazového riadku </a:t>
            </a:r>
            <a:endParaRPr lang="sk-SK" sz="2800" dirty="0" smtClean="0"/>
          </a:p>
          <a:p>
            <a:r>
              <a:rPr lang="sk-SK" sz="2800" dirty="0"/>
              <a:t>IOS </a:t>
            </a:r>
            <a:r>
              <a:rPr lang="sk-SK" sz="2800" dirty="0" smtClean="0"/>
              <a:t>CLI-</a:t>
            </a:r>
            <a:r>
              <a:rPr lang="sk-SK" sz="2800" dirty="0"/>
              <a:t>(</a:t>
            </a:r>
            <a:r>
              <a:rPr lang="sk-SK" sz="2800" dirty="0" err="1"/>
              <a:t>Command</a:t>
            </a:r>
            <a:r>
              <a:rPr lang="sk-SK" sz="2800" dirty="0"/>
              <a:t> </a:t>
            </a:r>
            <a:r>
              <a:rPr lang="sk-SK" sz="2800" dirty="0" err="1"/>
              <a:t>Line</a:t>
            </a:r>
            <a:r>
              <a:rPr lang="sk-SK" sz="2800" dirty="0"/>
              <a:t> </a:t>
            </a:r>
            <a:r>
              <a:rPr lang="sk-SK" sz="2800" dirty="0" err="1"/>
              <a:t>Interface</a:t>
            </a:r>
            <a:r>
              <a:rPr lang="sk-SK" sz="2800" dirty="0"/>
              <a:t>, CLI), </a:t>
            </a:r>
            <a:r>
              <a:rPr lang="sk-SK" sz="2800" dirty="0" smtClean="0"/>
              <a:t> </a:t>
            </a:r>
            <a:r>
              <a:rPr lang="sk-SK" sz="2800" dirty="0"/>
              <a:t>poskytuje množinu viacslovných príkazov - táto množina je určená „módom“, v ktorom sa používateľ práve </a:t>
            </a:r>
            <a:r>
              <a:rPr lang="sk-SK" sz="2800" dirty="0" smtClean="0"/>
              <a:t>nachádza</a:t>
            </a:r>
          </a:p>
          <a:p>
            <a:r>
              <a:rPr lang="sk-SK" sz="2800" dirty="0" smtClean="0"/>
              <a:t>Môže pracovať v troch režimoch:</a:t>
            </a:r>
          </a:p>
          <a:p>
            <a:pPr marL="1612900"/>
            <a:r>
              <a:rPr lang="sk-SK" sz="3000" dirty="0" smtClean="0">
                <a:solidFill>
                  <a:srgbClr val="FF0000"/>
                </a:solidFill>
              </a:rPr>
              <a:t>Užívateľský neprivilegovaný režim</a:t>
            </a:r>
          </a:p>
          <a:p>
            <a:pPr marL="1612900"/>
            <a:r>
              <a:rPr lang="sk-SK" sz="3000" dirty="0" smtClean="0">
                <a:solidFill>
                  <a:srgbClr val="FF0000"/>
                </a:solidFill>
              </a:rPr>
              <a:t>Užívateľský privilegovaný režim</a:t>
            </a:r>
          </a:p>
          <a:p>
            <a:pPr marL="1612900"/>
            <a:r>
              <a:rPr lang="sk-SK" sz="3000" dirty="0" smtClean="0">
                <a:solidFill>
                  <a:srgbClr val="FF0000"/>
                </a:solidFill>
              </a:rPr>
              <a:t>Konfiguračný/globálny/ režim- rozhranie, </a:t>
            </a:r>
            <a:r>
              <a:rPr lang="sk-SK" sz="3000" dirty="0" err="1" smtClean="0">
                <a:solidFill>
                  <a:srgbClr val="FF0000"/>
                </a:solidFill>
              </a:rPr>
              <a:t>router</a:t>
            </a:r>
            <a:endParaRPr lang="sk-SK" sz="3000" dirty="0" smtClean="0">
              <a:solidFill>
                <a:srgbClr val="FF0000"/>
              </a:solidFill>
            </a:endParaRPr>
          </a:p>
          <a:p>
            <a:endParaRPr lang="sk-SK" sz="3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785794"/>
            <a:ext cx="7929618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Užívateľský neprivilegovaný režim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Má k dispozícií obmedzený počet príkazov</a:t>
            </a:r>
          </a:p>
          <a:p>
            <a:r>
              <a:rPr lang="sk-SK" dirty="0" smtClean="0"/>
              <a:t>Popisuje HW konfiguráciu zariadenia</a:t>
            </a:r>
          </a:p>
          <a:p>
            <a:r>
              <a:rPr lang="sk-SK" dirty="0" smtClean="0"/>
              <a:t>Dostupné rozhrania</a:t>
            </a:r>
          </a:p>
          <a:p>
            <a:r>
              <a:rPr lang="sk-SK" dirty="0" smtClean="0"/>
              <a:t>Typ operačného systému</a:t>
            </a:r>
          </a:p>
          <a:p>
            <a:r>
              <a:rPr lang="sk-SK" dirty="0" smtClean="0"/>
              <a:t>Rozoznáme ho znakom </a:t>
            </a:r>
            <a:r>
              <a:rPr lang="en-US" dirty="0" smtClean="0"/>
              <a:t>:</a:t>
            </a:r>
            <a:r>
              <a:rPr lang="en-US" dirty="0" smtClean="0">
                <a:sym typeface="Symbol"/>
              </a:rPr>
              <a:t></a:t>
            </a:r>
            <a:endParaRPr lang="sk-SK" dirty="0">
              <a:latin typeface="Vani"/>
              <a:cs typeface="Vani"/>
              <a:sym typeface="Symbol"/>
            </a:endParaRPr>
          </a:p>
          <a:p>
            <a:r>
              <a:rPr lang="sk-SK" dirty="0" err="1" smtClean="0">
                <a:cs typeface="Vani"/>
                <a:sym typeface="Symbol"/>
              </a:rPr>
              <a:t>Nápovedá</a:t>
            </a:r>
            <a:r>
              <a:rPr lang="sk-SK" dirty="0" smtClean="0">
                <a:latin typeface="Vani"/>
                <a:cs typeface="Vani"/>
                <a:sym typeface="Symbol"/>
              </a:rPr>
              <a:t> sa získa „?“</a:t>
            </a:r>
            <a:endParaRPr lang="en-US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Príkazy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1" dirty="0" err="1" smtClean="0"/>
              <a:t>Enable</a:t>
            </a:r>
            <a:r>
              <a:rPr lang="sk-SK" dirty="0" smtClean="0"/>
              <a:t>- </a:t>
            </a:r>
            <a:r>
              <a:rPr lang="sk-SK" dirty="0" err="1" smtClean="0"/>
              <a:t>prchod</a:t>
            </a:r>
            <a:r>
              <a:rPr lang="sk-SK" dirty="0" smtClean="0"/>
              <a:t> do privilegovaného režimu</a:t>
            </a:r>
          </a:p>
          <a:p>
            <a:r>
              <a:rPr lang="sk-SK" b="1" dirty="0" err="1" smtClean="0"/>
              <a:t>Logout</a:t>
            </a:r>
            <a:r>
              <a:rPr lang="sk-SK" dirty="0" smtClean="0"/>
              <a:t> – ukončenie práce v príkazovom riadku</a:t>
            </a:r>
          </a:p>
          <a:p>
            <a:r>
              <a:rPr lang="sk-SK" b="1" dirty="0" err="1" smtClean="0"/>
              <a:t>Ping</a:t>
            </a:r>
            <a:r>
              <a:rPr lang="sk-SK" b="1" dirty="0" smtClean="0"/>
              <a:t>-</a:t>
            </a:r>
            <a:r>
              <a:rPr lang="sk-SK" dirty="0" smtClean="0"/>
              <a:t> overenie funkčnosti rozhrania</a:t>
            </a:r>
          </a:p>
          <a:p>
            <a:r>
              <a:rPr lang="sk-SK" b="1" dirty="0" err="1" smtClean="0"/>
              <a:t>Exit</a:t>
            </a:r>
            <a:r>
              <a:rPr lang="sk-SK" dirty="0" smtClean="0"/>
              <a:t>- návrat z daného režimu</a:t>
            </a:r>
          </a:p>
          <a:p>
            <a:r>
              <a:rPr lang="sk-SK" b="1" dirty="0" smtClean="0"/>
              <a:t>Show </a:t>
            </a:r>
            <a:r>
              <a:rPr lang="sk-SK" b="1" dirty="0" err="1" smtClean="0"/>
              <a:t>ip</a:t>
            </a:r>
            <a:r>
              <a:rPr lang="sk-SK" b="1" dirty="0"/>
              <a:t> </a:t>
            </a:r>
            <a:r>
              <a:rPr lang="sk-SK" b="1" dirty="0" err="1" smtClean="0"/>
              <a:t>route</a:t>
            </a:r>
            <a:r>
              <a:rPr lang="sk-SK" b="1" dirty="0" smtClean="0"/>
              <a:t>- </a:t>
            </a:r>
            <a:r>
              <a:rPr lang="sk-SK" dirty="0" smtClean="0"/>
              <a:t>vypíše </a:t>
            </a:r>
            <a:r>
              <a:rPr lang="sk-SK" dirty="0" err="1" smtClean="0"/>
              <a:t>routovaciu</a:t>
            </a:r>
            <a:r>
              <a:rPr lang="sk-SK" dirty="0" smtClean="0"/>
              <a:t> tabuľku</a:t>
            </a:r>
          </a:p>
          <a:p>
            <a:r>
              <a:rPr lang="sk-SK" b="1" dirty="0" smtClean="0"/>
              <a:t>Show </a:t>
            </a:r>
            <a:r>
              <a:rPr lang="sk-SK" b="1" dirty="0" err="1" smtClean="0"/>
              <a:t>version</a:t>
            </a:r>
            <a:r>
              <a:rPr lang="sk-SK" b="1" dirty="0" smtClean="0"/>
              <a:t> </a:t>
            </a:r>
            <a:r>
              <a:rPr lang="sk-SK" dirty="0" smtClean="0"/>
              <a:t>– typ zariadenia</a:t>
            </a:r>
          </a:p>
          <a:p>
            <a:r>
              <a:rPr lang="sk-SK" b="1" dirty="0" smtClean="0"/>
              <a:t>Show </a:t>
            </a:r>
            <a:r>
              <a:rPr lang="sk-SK" b="1" dirty="0" err="1" smtClean="0"/>
              <a:t>interfaces</a:t>
            </a:r>
            <a:r>
              <a:rPr lang="sk-SK" b="1" dirty="0" smtClean="0"/>
              <a:t> </a:t>
            </a:r>
            <a:r>
              <a:rPr lang="sk-SK" dirty="0" smtClean="0"/>
              <a:t>–rozhrania smerovačov</a:t>
            </a:r>
          </a:p>
          <a:p>
            <a:r>
              <a:rPr lang="sk-SK" b="1" dirty="0" err="1" smtClean="0"/>
              <a:t>Traceroute</a:t>
            </a:r>
            <a:r>
              <a:rPr lang="sk-SK" dirty="0" smtClean="0"/>
              <a:t>- zobrazenie cesty </a:t>
            </a:r>
            <a:r>
              <a:rPr lang="sk-SK" dirty="0" err="1" smtClean="0"/>
              <a:t>paketu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Užívateľský privilegovaný režim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200" b="1" dirty="0" smtClean="0"/>
              <a:t>Privilegovaný   mód- </a:t>
            </a:r>
            <a:r>
              <a:rPr lang="sk-SK" sz="2200" dirty="0" smtClean="0"/>
              <a:t>môžeme vypisovať akékoľvek informácie o činnosti zariadenia a spúšťať príkazy, ktoré ovplyvňujú okamžitý stav zariadenia, nie však jeho konfiguráciu. </a:t>
            </a:r>
            <a:endParaRPr lang="sk-SK" sz="2200" dirty="0" smtClean="0"/>
          </a:p>
          <a:p>
            <a:endParaRPr lang="sk-SK" sz="2200" u="sng" dirty="0" smtClean="0"/>
          </a:p>
          <a:p>
            <a:r>
              <a:rPr lang="sk-SK" sz="2200" u="sng" dirty="0" smtClean="0"/>
              <a:t>Príkazy </a:t>
            </a:r>
            <a:r>
              <a:rPr lang="sk-SK" sz="2200" u="sng" dirty="0" smtClean="0"/>
              <a:t>sa len zrealizujú</a:t>
            </a:r>
            <a:r>
              <a:rPr lang="sk-SK" sz="2200" dirty="0" smtClean="0"/>
              <a:t>, avšak sa neuchovávajú v konfigurácií smerovača.</a:t>
            </a:r>
          </a:p>
          <a:p>
            <a:r>
              <a:rPr lang="sk-SK" sz="2200" b="1" dirty="0" smtClean="0"/>
              <a:t>Identifikácia: "#„, </a:t>
            </a:r>
            <a:r>
              <a:rPr lang="sk-SK" sz="2200" b="1" dirty="0" err="1" smtClean="0"/>
              <a:t>názov_smerovača</a:t>
            </a:r>
            <a:r>
              <a:rPr lang="sk-SK" sz="2200" b="1" dirty="0" smtClean="0"/>
              <a:t># ).</a:t>
            </a:r>
            <a:endParaRPr lang="sk-SK" sz="2200" dirty="0" smtClean="0"/>
          </a:p>
          <a:p>
            <a:endParaRPr lang="sk-SK" sz="2200" dirty="0" smtClean="0"/>
          </a:p>
          <a:p>
            <a:r>
              <a:rPr lang="sk-SK" sz="2200" dirty="0" smtClean="0"/>
              <a:t>Tento  </a:t>
            </a:r>
            <a:r>
              <a:rPr lang="sk-SK" sz="2200" dirty="0" smtClean="0"/>
              <a:t>mód aktivujeme príkazom </a:t>
            </a:r>
            <a:r>
              <a:rPr lang="sk-SK" sz="2200" b="1" dirty="0" err="1" smtClean="0"/>
              <a:t>enable</a:t>
            </a:r>
            <a:r>
              <a:rPr lang="sk-SK" sz="2200" dirty="0" smtClean="0"/>
              <a:t>. </a:t>
            </a:r>
          </a:p>
          <a:p>
            <a:r>
              <a:rPr lang="sk-SK" sz="2200" dirty="0" smtClean="0"/>
              <a:t>Vypísať </a:t>
            </a:r>
            <a:r>
              <a:rPr lang="sk-SK" sz="2200" dirty="0" smtClean="0"/>
              <a:t>HW konfiguráciu</a:t>
            </a:r>
          </a:p>
          <a:p>
            <a:r>
              <a:rPr lang="sk-SK" sz="2200" dirty="0" smtClean="0"/>
              <a:t>Dostupné zariadenia</a:t>
            </a:r>
          </a:p>
          <a:p>
            <a:r>
              <a:rPr lang="sk-SK" sz="2200" dirty="0" err="1" smtClean="0"/>
              <a:t>Interfejsy</a:t>
            </a:r>
            <a:r>
              <a:rPr lang="sk-SK" sz="2200" dirty="0" smtClean="0"/>
              <a:t>- rozhrania</a:t>
            </a:r>
          </a:p>
          <a:p>
            <a:r>
              <a:rPr lang="sk-SK" sz="2200" dirty="0" smtClean="0"/>
              <a:t>Typ IOS</a:t>
            </a:r>
          </a:p>
          <a:p>
            <a:pPr>
              <a:buNone/>
            </a:pPr>
            <a:endParaRPr lang="sk-SK" sz="2200" dirty="0" smtClean="0"/>
          </a:p>
          <a:p>
            <a:pPr>
              <a:buNone/>
            </a:pPr>
            <a:r>
              <a:rPr lang="sk-SK" sz="2200" dirty="0" smtClean="0"/>
              <a:t> </a:t>
            </a:r>
            <a:endParaRPr lang="sk-SK" sz="2200" dirty="0" smtClean="0"/>
          </a:p>
          <a:p>
            <a:endParaRPr lang="sk-SK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Príkazy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b="1" dirty="0" err="1" smtClean="0"/>
              <a:t>cd</a:t>
            </a:r>
            <a:r>
              <a:rPr lang="sk-SK" b="1" dirty="0" smtClean="0"/>
              <a:t>, </a:t>
            </a:r>
            <a:r>
              <a:rPr lang="sk-SK" b="1" dirty="0" err="1" smtClean="0"/>
              <a:t>dir</a:t>
            </a:r>
            <a:r>
              <a:rPr lang="sk-SK" b="1" dirty="0" smtClean="0"/>
              <a:t>, </a:t>
            </a:r>
            <a:r>
              <a:rPr lang="sk-SK" b="1" dirty="0" err="1" smtClean="0"/>
              <a:t>delete</a:t>
            </a:r>
            <a:r>
              <a:rPr lang="sk-SK" b="1" dirty="0" smtClean="0"/>
              <a:t>, </a:t>
            </a:r>
            <a:r>
              <a:rPr lang="sk-SK" b="1" dirty="0" err="1" smtClean="0"/>
              <a:t>copy</a:t>
            </a:r>
            <a:r>
              <a:rPr lang="sk-SK" b="1" dirty="0" smtClean="0"/>
              <a:t> príkazy pre prácu so súbormi a adresármi </a:t>
            </a:r>
          </a:p>
          <a:p>
            <a:r>
              <a:rPr lang="sk-SK" b="1" dirty="0" err="1" smtClean="0"/>
              <a:t>erase</a:t>
            </a:r>
            <a:r>
              <a:rPr lang="sk-SK" b="1" dirty="0" smtClean="0"/>
              <a:t> vymazanie  </a:t>
            </a:r>
            <a:r>
              <a:rPr lang="sk-SK" b="1" dirty="0" err="1" smtClean="0"/>
              <a:t>souborového</a:t>
            </a:r>
            <a:r>
              <a:rPr lang="sk-SK" b="1" dirty="0" smtClean="0"/>
              <a:t> systému </a:t>
            </a:r>
          </a:p>
          <a:p>
            <a:r>
              <a:rPr lang="sk-SK" b="1" dirty="0" err="1" smtClean="0"/>
              <a:t>debug</a:t>
            </a:r>
            <a:r>
              <a:rPr lang="sk-SK" b="1" dirty="0" smtClean="0"/>
              <a:t> diagnostika, tento príkaz </a:t>
            </a:r>
            <a:r>
              <a:rPr lang="sk-SK" b="1" dirty="0" err="1" smtClean="0"/>
              <a:t>používat</a:t>
            </a:r>
            <a:r>
              <a:rPr lang="sk-SK" b="1" dirty="0" smtClean="0"/>
              <a:t> opatrne, jeho výstup je </a:t>
            </a:r>
            <a:r>
              <a:rPr lang="sk-SK" b="1" dirty="0" err="1" smtClean="0"/>
              <a:t>obsiahlý</a:t>
            </a:r>
            <a:r>
              <a:rPr lang="sk-SK" b="1" dirty="0" smtClean="0"/>
              <a:t> a môže zahltiť CPU </a:t>
            </a:r>
          </a:p>
          <a:p>
            <a:r>
              <a:rPr lang="sk-SK" b="1" dirty="0" err="1" smtClean="0"/>
              <a:t>disable</a:t>
            </a:r>
            <a:r>
              <a:rPr lang="sk-SK" b="1" dirty="0" smtClean="0"/>
              <a:t> prechod späť do neprivilegovaného režimu </a:t>
            </a:r>
          </a:p>
          <a:p>
            <a:r>
              <a:rPr lang="sk-SK" b="1" dirty="0" smtClean="0"/>
              <a:t>show </a:t>
            </a:r>
            <a:r>
              <a:rPr lang="sk-SK" b="1" dirty="0" err="1" smtClean="0"/>
              <a:t>running-config</a:t>
            </a:r>
            <a:r>
              <a:rPr lang="sk-SK" b="1" dirty="0" smtClean="0"/>
              <a:t> zobrazí bežiace konfiguračné zariadenie </a:t>
            </a:r>
          </a:p>
          <a:p>
            <a:r>
              <a:rPr lang="en-US" b="1" dirty="0" smtClean="0"/>
              <a:t>show configuration </a:t>
            </a:r>
            <a:r>
              <a:rPr lang="en-US" b="1" dirty="0" err="1" smtClean="0"/>
              <a:t>zobrazí</a:t>
            </a:r>
            <a:r>
              <a:rPr lang="en-US" b="1" dirty="0" smtClean="0"/>
              <a:t> </a:t>
            </a:r>
            <a:r>
              <a:rPr lang="sk-SK" b="1" dirty="0" smtClean="0"/>
              <a:t>štartovaciu konfiguráciu zariadenia</a:t>
            </a:r>
            <a:r>
              <a:rPr lang="en-US" b="1" dirty="0" smtClean="0"/>
              <a:t> </a:t>
            </a:r>
          </a:p>
          <a:p>
            <a:r>
              <a:rPr lang="sk-SK" b="1" dirty="0" err="1" smtClean="0"/>
              <a:t>copy</a:t>
            </a:r>
            <a:r>
              <a:rPr lang="sk-SK" b="1" dirty="0" smtClean="0"/>
              <a:t> </a:t>
            </a:r>
            <a:r>
              <a:rPr lang="sk-SK" b="1" dirty="0" err="1" smtClean="0"/>
              <a:t>running-config</a:t>
            </a:r>
            <a:r>
              <a:rPr lang="sk-SK" b="1" dirty="0" smtClean="0"/>
              <a:t> </a:t>
            </a:r>
            <a:r>
              <a:rPr lang="sk-SK" b="1" dirty="0" err="1" smtClean="0"/>
              <a:t>startup-config</a:t>
            </a:r>
            <a:r>
              <a:rPr lang="sk-SK" b="1" dirty="0" smtClean="0"/>
              <a:t> </a:t>
            </a:r>
          </a:p>
          <a:p>
            <a:r>
              <a:rPr lang="pl-PL" dirty="0" smtClean="0"/>
              <a:t>nakopíruje stávajúcu kofiguraciu do štartovacej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Príklady príkazov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err="1" smtClean="0"/>
              <a:t>Router#show</a:t>
            </a:r>
            <a:r>
              <a:rPr lang="sk-SK" dirty="0" smtClean="0"/>
              <a:t> </a:t>
            </a:r>
            <a:r>
              <a:rPr lang="sk-SK" dirty="0" err="1" smtClean="0"/>
              <a:t>interfaces</a:t>
            </a:r>
            <a:r>
              <a:rPr lang="sk-SK" dirty="0" smtClean="0"/>
              <a:t> -Vypíše pripojené zariadenia</a:t>
            </a:r>
          </a:p>
          <a:p>
            <a:r>
              <a:rPr lang="sk-SK" dirty="0" err="1" smtClean="0"/>
              <a:t>Router#show</a:t>
            </a:r>
            <a:r>
              <a:rPr lang="sk-SK" dirty="0" smtClean="0"/>
              <a:t> </a:t>
            </a:r>
            <a:r>
              <a:rPr lang="sk-SK" dirty="0" err="1" smtClean="0"/>
              <a:t>ip</a:t>
            </a:r>
            <a:r>
              <a:rPr lang="sk-SK" dirty="0" smtClean="0"/>
              <a:t> </a:t>
            </a:r>
            <a:r>
              <a:rPr lang="sk-SK" dirty="0" err="1" smtClean="0"/>
              <a:t>protocols</a:t>
            </a:r>
            <a:r>
              <a:rPr lang="sk-SK" dirty="0" smtClean="0"/>
              <a:t> </a:t>
            </a:r>
          </a:p>
          <a:p>
            <a:r>
              <a:rPr lang="sk-SK" dirty="0" err="1" smtClean="0"/>
              <a:t>Router#show</a:t>
            </a:r>
            <a:r>
              <a:rPr lang="sk-SK" dirty="0" smtClean="0"/>
              <a:t> ipv6 </a:t>
            </a:r>
            <a:r>
              <a:rPr lang="sk-SK" dirty="0" err="1" smtClean="0"/>
              <a:t>protocols</a:t>
            </a:r>
            <a:r>
              <a:rPr lang="sk-SK" dirty="0" smtClean="0"/>
              <a:t> </a:t>
            </a:r>
          </a:p>
          <a:p>
            <a:r>
              <a:rPr lang="sk-SK" dirty="0" err="1" smtClean="0"/>
              <a:t>Router#show</a:t>
            </a:r>
            <a:r>
              <a:rPr lang="sk-SK" dirty="0" smtClean="0"/>
              <a:t> </a:t>
            </a:r>
            <a:r>
              <a:rPr lang="sk-SK" dirty="0" err="1" smtClean="0"/>
              <a:t>ip</a:t>
            </a:r>
            <a:r>
              <a:rPr lang="sk-SK" dirty="0" smtClean="0"/>
              <a:t> </a:t>
            </a:r>
            <a:r>
              <a:rPr lang="sk-SK" dirty="0" err="1" smtClean="0"/>
              <a:t>route</a:t>
            </a:r>
            <a:r>
              <a:rPr lang="sk-SK" dirty="0" smtClean="0"/>
              <a:t> </a:t>
            </a:r>
          </a:p>
          <a:p>
            <a:r>
              <a:rPr lang="sk-SK" dirty="0" err="1" smtClean="0"/>
              <a:t>Router#show</a:t>
            </a:r>
            <a:r>
              <a:rPr lang="sk-SK" dirty="0" smtClean="0"/>
              <a:t> ipv6 </a:t>
            </a:r>
            <a:r>
              <a:rPr lang="sk-SK" dirty="0" err="1" smtClean="0"/>
              <a:t>route</a:t>
            </a:r>
            <a:r>
              <a:rPr lang="sk-SK" dirty="0" smtClean="0"/>
              <a:t>  - Vypíše smerovaciu tabuľku </a:t>
            </a:r>
          </a:p>
          <a:p>
            <a:r>
              <a:rPr lang="sk-SK" dirty="0" err="1" smtClean="0"/>
              <a:t>Router#show</a:t>
            </a:r>
            <a:r>
              <a:rPr lang="sk-SK" dirty="0" smtClean="0"/>
              <a:t> </a:t>
            </a:r>
            <a:r>
              <a:rPr lang="sk-SK" dirty="0" err="1" smtClean="0"/>
              <a:t>ip</a:t>
            </a:r>
            <a:r>
              <a:rPr lang="sk-SK" dirty="0" smtClean="0"/>
              <a:t> </a:t>
            </a:r>
            <a:r>
              <a:rPr lang="sk-SK" dirty="0" err="1" smtClean="0"/>
              <a:t>arp</a:t>
            </a:r>
            <a:r>
              <a:rPr lang="sk-SK" dirty="0" smtClean="0"/>
              <a:t> -</a:t>
            </a:r>
            <a:r>
              <a:rPr lang="en-US" dirty="0" err="1" smtClean="0"/>
              <a:t>Vypíše</a:t>
            </a:r>
            <a:r>
              <a:rPr lang="en-US" dirty="0" smtClean="0"/>
              <a:t> </a:t>
            </a:r>
            <a:r>
              <a:rPr lang="en-US" dirty="0" err="1" smtClean="0"/>
              <a:t>arp</a:t>
            </a:r>
            <a:r>
              <a:rPr lang="en-US" dirty="0" smtClean="0"/>
              <a:t> </a:t>
            </a:r>
            <a:r>
              <a:rPr lang="en-US" dirty="0" err="1" smtClean="0"/>
              <a:t>tabulku</a:t>
            </a:r>
            <a:r>
              <a:rPr lang="en-US" dirty="0" smtClean="0"/>
              <a:t> (pro Ipv4) </a:t>
            </a:r>
            <a:endParaRPr lang="sk-SK" dirty="0" smtClean="0"/>
          </a:p>
          <a:p>
            <a:r>
              <a:rPr lang="en-US" dirty="0" err="1" smtClean="0"/>
              <a:t>Router#show</a:t>
            </a:r>
            <a:r>
              <a:rPr lang="en-US" dirty="0" smtClean="0"/>
              <a:t> ipv6</a:t>
            </a:r>
            <a:r>
              <a:rPr lang="sk-SK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neighbo</a:t>
            </a:r>
            <a:r>
              <a:rPr lang="sk-SK" dirty="0" smtClean="0"/>
              <a:t>u</a:t>
            </a:r>
            <a:r>
              <a:rPr lang="en-US" dirty="0" err="1" smtClean="0"/>
              <a:t>rs</a:t>
            </a:r>
            <a:r>
              <a:rPr lang="en-US" dirty="0" smtClean="0"/>
              <a:t> </a:t>
            </a:r>
            <a:r>
              <a:rPr lang="sk-SK" dirty="0" smtClean="0"/>
              <a:t>-Vypíše susedov (</a:t>
            </a:r>
            <a:r>
              <a:rPr lang="sk-SK" dirty="0" err="1" smtClean="0"/>
              <a:t>sousedné</a:t>
            </a:r>
            <a:r>
              <a:rPr lang="sk-SK" dirty="0" smtClean="0"/>
              <a:t> smerovače </a:t>
            </a:r>
            <a:r>
              <a:rPr lang="sk-SK" dirty="0" err="1" smtClean="0"/>
              <a:t>pro</a:t>
            </a:r>
            <a:r>
              <a:rPr lang="sk-SK" dirty="0" smtClean="0"/>
              <a:t> Ipv6)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532</Words>
  <Application>Microsoft Office PowerPoint</Application>
  <PresentationFormat>Prezentácia na obrazovke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6" baseType="lpstr">
      <vt:lpstr>Motív Office</vt:lpstr>
      <vt:lpstr>Programové vybavenie smerovačov</vt:lpstr>
      <vt:lpstr>CISCO IOS</vt:lpstr>
      <vt:lpstr>Štruktúra používateľského rozhrania Cisco IOS: </vt:lpstr>
      <vt:lpstr>Snímka 4</vt:lpstr>
      <vt:lpstr>Užívateľský neprivilegovaný režim</vt:lpstr>
      <vt:lpstr>Príkazy</vt:lpstr>
      <vt:lpstr>Užívateľský privilegovaný režim</vt:lpstr>
      <vt:lpstr>Príkazy</vt:lpstr>
      <vt:lpstr>Príklady príkazov</vt:lpstr>
      <vt:lpstr>Konfiguračný režim</vt:lpstr>
      <vt:lpstr>Konfiguračný režim</vt:lpstr>
      <vt:lpstr>Konfigurácia rozhrania</vt:lpstr>
      <vt:lpstr>Konfigurácia routra</vt:lpstr>
      <vt:lpstr>Príkazy konfig. režimu</vt:lpstr>
      <vt:lpstr>Zhrnutie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Programové vybavenie smerovačov</dc:title>
  <dc:creator>__</dc:creator>
  <cp:lastModifiedBy>__</cp:lastModifiedBy>
  <cp:revision>11</cp:revision>
  <dcterms:created xsi:type="dcterms:W3CDTF">2021-10-24T10:58:08Z</dcterms:created>
  <dcterms:modified xsi:type="dcterms:W3CDTF">2021-11-13T16:29:43Z</dcterms:modified>
</cp:coreProperties>
</file>