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0" r:id="rId7"/>
    <p:sldId id="261" r:id="rId8"/>
    <p:sldId id="259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01077-507C-4A9E-83AC-B568B3BE476A}" type="datetimeFigureOut">
              <a:rPr lang="sk-SK" smtClean="0"/>
              <a:pPr/>
              <a:t>19. 10. 2021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63DAB-259F-4BF1-B3EE-5535F0E9D967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Smerovač a metódy určenia cesty smerovačom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Mikulášová</a:t>
            </a:r>
            <a:endParaRPr lang="sk-SK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u="sng" dirty="0" smtClean="0"/>
              <a:t>Proces určovania smerovanej cesty: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sk-SK" dirty="0" err="1" smtClean="0"/>
              <a:t>paket</a:t>
            </a:r>
            <a:r>
              <a:rPr lang="sk-SK" dirty="0" smtClean="0"/>
              <a:t> príde na rozhranie smerovača</a:t>
            </a:r>
            <a:endParaRPr lang="sk-SK" sz="2800" dirty="0" smtClean="0"/>
          </a:p>
          <a:p>
            <a:pPr lvl="0"/>
            <a:r>
              <a:rPr lang="sk-SK" dirty="0" smtClean="0"/>
              <a:t>cieľová adresa je získaná z </a:t>
            </a:r>
            <a:r>
              <a:rPr lang="sk-SK" dirty="0" err="1" smtClean="0"/>
              <a:t>paketu</a:t>
            </a:r>
            <a:endParaRPr lang="sk-SK" sz="2800" dirty="0" smtClean="0"/>
          </a:p>
          <a:p>
            <a:pPr lvl="0"/>
            <a:r>
              <a:rPr lang="sk-SK" dirty="0" smtClean="0"/>
              <a:t>zo sieťovej adresy urči cieľovú adresu siete (v </a:t>
            </a:r>
            <a:r>
              <a:rPr lang="sk-SK" dirty="0" err="1" smtClean="0"/>
              <a:t>classful</a:t>
            </a:r>
            <a:r>
              <a:rPr lang="sk-SK" dirty="0" smtClean="0"/>
              <a:t> režime, </a:t>
            </a:r>
            <a:r>
              <a:rPr lang="sk-SK" dirty="0" err="1" smtClean="0"/>
              <a:t>classless</a:t>
            </a:r>
            <a:r>
              <a:rPr lang="sk-SK" dirty="0" smtClean="0"/>
              <a:t> režime)</a:t>
            </a:r>
            <a:endParaRPr lang="sk-SK" sz="2800" dirty="0" smtClean="0"/>
          </a:p>
          <a:p>
            <a:pPr lvl="0"/>
            <a:r>
              <a:rPr lang="sk-SK" dirty="0" smtClean="0"/>
              <a:t>porovnanie adries v smerovacej tabuľke – vyhľadá v smerovacej tabuľke záznam určujúci výstupné rozhranie cieľovej siete, prípadne adresu ďalšieho smerovača na ceste k cieľovej adrese</a:t>
            </a:r>
            <a:endParaRPr lang="sk-SK" sz="2800" dirty="0" smtClean="0"/>
          </a:p>
          <a:p>
            <a:pPr lvl="0"/>
            <a:r>
              <a:rPr lang="sk-SK" dirty="0" smtClean="0"/>
              <a:t>ak sa záznam pre </a:t>
            </a:r>
            <a:r>
              <a:rPr lang="sk-SK" dirty="0" err="1" smtClean="0"/>
              <a:t>cielovú</a:t>
            </a:r>
            <a:r>
              <a:rPr lang="sk-SK" dirty="0" smtClean="0"/>
              <a:t> sieť v tabuľke :</a:t>
            </a:r>
            <a:endParaRPr lang="sk-SK" sz="2800" dirty="0" smtClean="0"/>
          </a:p>
          <a:p>
            <a:pPr lvl="1"/>
            <a:r>
              <a:rPr lang="sk-SK" dirty="0" smtClean="0"/>
              <a:t>nachádza – smerovač pošle </a:t>
            </a:r>
            <a:r>
              <a:rPr lang="sk-SK" dirty="0" err="1" smtClean="0"/>
              <a:t>paket</a:t>
            </a:r>
            <a:r>
              <a:rPr lang="sk-SK" dirty="0" smtClean="0"/>
              <a:t> ďalej zvoleným rozhraním</a:t>
            </a:r>
            <a:endParaRPr lang="sk-SK" sz="2400" dirty="0" smtClean="0"/>
          </a:p>
          <a:p>
            <a:pPr lvl="1"/>
            <a:r>
              <a:rPr lang="sk-SK" dirty="0" smtClean="0"/>
              <a:t>nenachádza:</a:t>
            </a:r>
            <a:endParaRPr lang="sk-SK" sz="2400" dirty="0" smtClean="0"/>
          </a:p>
          <a:p>
            <a:pPr lvl="2"/>
            <a:r>
              <a:rPr lang="sk-SK" dirty="0" smtClean="0"/>
              <a:t>a je nakonfigurovaná tzv. „default </a:t>
            </a:r>
            <a:r>
              <a:rPr lang="sk-SK" dirty="0" err="1" smtClean="0"/>
              <a:t>route</a:t>
            </a:r>
            <a:r>
              <a:rPr lang="sk-SK" dirty="0" smtClean="0"/>
              <a:t>“, smerovač pošle </a:t>
            </a:r>
            <a:r>
              <a:rPr lang="sk-SK" dirty="0" err="1" smtClean="0"/>
              <a:t>paket</a:t>
            </a:r>
            <a:r>
              <a:rPr lang="sk-SK" dirty="0" smtClean="0"/>
              <a:t> rozhraním, ktoré táto „default </a:t>
            </a:r>
            <a:r>
              <a:rPr lang="sk-SK" dirty="0" err="1" smtClean="0"/>
              <a:t>route</a:t>
            </a:r>
            <a:r>
              <a:rPr lang="sk-SK" dirty="0" smtClean="0"/>
              <a:t>“ určuje</a:t>
            </a:r>
            <a:endParaRPr lang="sk-SK" sz="2000" dirty="0" smtClean="0"/>
          </a:p>
          <a:p>
            <a:pPr lvl="2"/>
            <a:r>
              <a:rPr lang="sk-SK" dirty="0" smtClean="0"/>
              <a:t>ak nie je default </a:t>
            </a:r>
            <a:r>
              <a:rPr lang="sk-SK" dirty="0" err="1" smtClean="0"/>
              <a:t>route</a:t>
            </a:r>
            <a:r>
              <a:rPr lang="sk-SK" dirty="0" smtClean="0"/>
              <a:t> smerovač </a:t>
            </a:r>
            <a:r>
              <a:rPr lang="sk-SK" dirty="0" err="1" smtClean="0"/>
              <a:t>paket</a:t>
            </a:r>
            <a:r>
              <a:rPr lang="sk-SK" dirty="0" smtClean="0"/>
              <a:t> zahodí a zdrojovému zariadeniu pošle ICMP správu o nenájdení cesty</a:t>
            </a:r>
            <a:endParaRPr lang="sk-SK" sz="2000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 smtClean="0"/>
              <a:t>Ak </a:t>
            </a:r>
            <a:r>
              <a:rPr lang="sk-SK" b="1" dirty="0" smtClean="0"/>
              <a:t>sa záznam pre </a:t>
            </a:r>
            <a:r>
              <a:rPr lang="sk-SK" b="1" dirty="0" smtClean="0"/>
              <a:t>cieľovú </a:t>
            </a:r>
            <a:r>
              <a:rPr lang="sk-SK" b="1" dirty="0" smtClean="0"/>
              <a:t>sieť v tabuľke </a:t>
            </a:r>
            <a:r>
              <a:rPr lang="sk-SK" dirty="0" smtClean="0"/>
              <a:t>:</a:t>
            </a:r>
            <a:r>
              <a:rPr lang="sk-SK" sz="4000" dirty="0" smtClean="0"/>
              <a:t/>
            </a:r>
            <a:br>
              <a:rPr lang="sk-SK" sz="4000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sk-SK" u="sng" dirty="0" smtClean="0"/>
              <a:t>nachádza </a:t>
            </a:r>
            <a:r>
              <a:rPr lang="sk-SK" dirty="0" smtClean="0"/>
              <a:t>– smerovač pošle </a:t>
            </a:r>
            <a:r>
              <a:rPr lang="sk-SK" dirty="0" err="1" smtClean="0"/>
              <a:t>paket</a:t>
            </a:r>
            <a:r>
              <a:rPr lang="sk-SK" dirty="0" smtClean="0"/>
              <a:t> ďalej zvoleným rozhraním</a:t>
            </a:r>
            <a:endParaRPr lang="sk-SK" sz="2400" dirty="0" smtClean="0"/>
          </a:p>
          <a:p>
            <a:pPr lvl="1"/>
            <a:r>
              <a:rPr lang="sk-SK" u="sng" dirty="0" smtClean="0"/>
              <a:t>nenachádza:</a:t>
            </a:r>
            <a:endParaRPr lang="sk-SK" sz="2400" u="sng" dirty="0" smtClean="0"/>
          </a:p>
          <a:p>
            <a:pPr lvl="2"/>
            <a:r>
              <a:rPr lang="sk-SK" sz="2800" dirty="0" smtClean="0"/>
              <a:t>a je nakonfigurovaná tzv. „default </a:t>
            </a:r>
            <a:r>
              <a:rPr lang="sk-SK" sz="2800" dirty="0" err="1" smtClean="0"/>
              <a:t>route</a:t>
            </a:r>
            <a:r>
              <a:rPr lang="sk-SK" sz="2800" dirty="0" smtClean="0"/>
              <a:t>“, smerovač pošle </a:t>
            </a:r>
            <a:r>
              <a:rPr lang="sk-SK" sz="2800" dirty="0" err="1" smtClean="0"/>
              <a:t>paket</a:t>
            </a:r>
            <a:r>
              <a:rPr lang="sk-SK" sz="2800" dirty="0" smtClean="0"/>
              <a:t> rozhraním, ktoré táto „default </a:t>
            </a:r>
            <a:r>
              <a:rPr lang="sk-SK" sz="2800" dirty="0" err="1" smtClean="0"/>
              <a:t>route</a:t>
            </a:r>
            <a:r>
              <a:rPr lang="sk-SK" sz="2800" dirty="0" smtClean="0"/>
              <a:t>“ určuje</a:t>
            </a:r>
          </a:p>
          <a:p>
            <a:pPr lvl="2"/>
            <a:r>
              <a:rPr lang="sk-SK" sz="2800" dirty="0" smtClean="0"/>
              <a:t>ak nie je default </a:t>
            </a:r>
            <a:r>
              <a:rPr lang="sk-SK" sz="2800" dirty="0" err="1" smtClean="0"/>
              <a:t>route</a:t>
            </a:r>
            <a:r>
              <a:rPr lang="sk-SK" sz="2800" dirty="0" smtClean="0"/>
              <a:t> smerovač </a:t>
            </a:r>
            <a:r>
              <a:rPr lang="sk-SK" sz="2800" dirty="0" err="1" smtClean="0"/>
              <a:t>paket</a:t>
            </a:r>
            <a:r>
              <a:rPr lang="sk-SK" sz="2800" dirty="0" smtClean="0"/>
              <a:t> zahodí a zdrojovému zariadeniu pošle ICMP správu o nenájdení cesty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Smerovač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Malý PC</a:t>
            </a:r>
          </a:p>
          <a:p>
            <a:r>
              <a:rPr lang="sk-SK" dirty="0" smtClean="0"/>
              <a:t>Spája </a:t>
            </a:r>
            <a:r>
              <a:rPr lang="sk-SK" dirty="0" err="1" smtClean="0"/>
              <a:t>Lan</a:t>
            </a:r>
            <a:r>
              <a:rPr lang="sk-SK" dirty="0" smtClean="0"/>
              <a:t> siete</a:t>
            </a:r>
          </a:p>
          <a:p>
            <a:r>
              <a:rPr lang="sk-SK" dirty="0" err="1" smtClean="0"/>
              <a:t>Spaja</a:t>
            </a:r>
            <a:r>
              <a:rPr lang="sk-SK" dirty="0" smtClean="0"/>
              <a:t> LAN s WAN</a:t>
            </a:r>
          </a:p>
          <a:p>
            <a:r>
              <a:rPr lang="sk-SK" dirty="0" smtClean="0"/>
              <a:t>Pracuje podľa daných sieťových adries a smerovacích protokolov</a:t>
            </a:r>
          </a:p>
          <a:p>
            <a:r>
              <a:rPr lang="sk-SK" dirty="0"/>
              <a:t>Do druhej – cieľovej siete prepustia iba dáta, ktoré sú pre ňu určené. </a:t>
            </a:r>
            <a:endParaRPr lang="sk-SK" dirty="0" smtClean="0"/>
          </a:p>
          <a:p>
            <a:r>
              <a:rPr lang="sk-SK" dirty="0" smtClean="0"/>
              <a:t>Pracujú na sieťovej vrstve a využíva aj spodné dve vrstvy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Základné funkcie smerovača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dirty="0"/>
              <a:t>Fyzické prepojenie</a:t>
            </a:r>
          </a:p>
          <a:p>
            <a:pPr lvl="0"/>
            <a:r>
              <a:rPr lang="sk-SK" dirty="0"/>
              <a:t>Logické prepojenie</a:t>
            </a:r>
          </a:p>
          <a:p>
            <a:pPr lvl="0"/>
            <a:r>
              <a:rPr lang="sk-SK" dirty="0"/>
              <a:t>Výpočet smerovacích ciest a ich údržba</a:t>
            </a:r>
          </a:p>
          <a:p>
            <a:pPr lvl="0"/>
            <a:r>
              <a:rPr lang="sk-SK" dirty="0"/>
              <a:t>Zabezpečenie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Fyzická funkcia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Funkciou </a:t>
            </a:r>
            <a:r>
              <a:rPr lang="sk-SK" dirty="0" err="1"/>
              <a:t>routeru</a:t>
            </a:r>
            <a:r>
              <a:rPr lang="sk-SK" dirty="0"/>
              <a:t> je, že dokáže prenášať informácie z jednej siete do druhej, ktorej systém funguje rovnako ako v </a:t>
            </a:r>
            <a:r>
              <a:rPr lang="sk-SK" dirty="0" err="1"/>
              <a:t>Bridge</a:t>
            </a:r>
            <a:r>
              <a:rPr lang="sk-SK" dirty="0"/>
              <a:t>.</a:t>
            </a:r>
          </a:p>
          <a:p>
            <a:r>
              <a:rPr lang="sk-SK" dirty="0"/>
              <a:t>S</a:t>
            </a:r>
            <a:r>
              <a:rPr lang="sk-SK" dirty="0" smtClean="0"/>
              <a:t>merovač </a:t>
            </a:r>
            <a:r>
              <a:rPr lang="sk-SK" dirty="0"/>
              <a:t>musí byť schopný spojiť niekoľko sietí, ktoré sú užitočné na prenos údajov z jednej siete do druhej. </a:t>
            </a:r>
            <a:endParaRPr lang="sk-SK" dirty="0" smtClean="0"/>
          </a:p>
          <a:p>
            <a:r>
              <a:rPr lang="sk-SK" dirty="0" err="1" smtClean="0"/>
              <a:t>Router</a:t>
            </a:r>
            <a:r>
              <a:rPr lang="sk-SK" dirty="0" smtClean="0"/>
              <a:t> </a:t>
            </a:r>
            <a:r>
              <a:rPr lang="sk-SK" dirty="0"/>
              <a:t>sa však líši od použitia </a:t>
            </a:r>
            <a:r>
              <a:rPr lang="sk-SK" dirty="0" smtClean="0"/>
              <a:t>prepínačov -prepínač </a:t>
            </a:r>
            <a:r>
              <a:rPr lang="sk-SK" dirty="0"/>
              <a:t>sa bude používať iba na pripojenie viacerých počítačov </a:t>
            </a:r>
            <a:r>
              <a:rPr lang="sk-SK" dirty="0" err="1" smtClean="0"/>
              <a:t>router</a:t>
            </a:r>
            <a:r>
              <a:rPr lang="sk-SK" dirty="0" smtClean="0"/>
              <a:t> </a:t>
            </a:r>
            <a:r>
              <a:rPr lang="sk-SK" dirty="0"/>
              <a:t>má účel, ktorý má byť schopný sa spojiť medzi jednou LAN s inou LAN.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Logická funkcia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prečítať </a:t>
            </a:r>
            <a:r>
              <a:rPr lang="sk-SK" dirty="0"/>
              <a:t>logickú adresu alebo IP adresu a cieľ, aby bolo možné určiť proces smerovania v jednej LAN do druhej LAN.</a:t>
            </a:r>
          </a:p>
          <a:p>
            <a:r>
              <a:rPr lang="sk-SK" dirty="0"/>
              <a:t>Funkciou smerovača môže byť buď BOX, alebo operačný systém, ktorý môže spustiť </a:t>
            </a:r>
            <a:r>
              <a:rPr lang="sk-SK" dirty="0" smtClean="0"/>
              <a:t>smerovací proces</a:t>
            </a:r>
            <a:endParaRPr lang="sk-SK" dirty="0"/>
          </a:p>
          <a:p>
            <a:r>
              <a:rPr lang="sk-SK" dirty="0" err="1"/>
              <a:t>r</a:t>
            </a:r>
            <a:r>
              <a:rPr lang="sk-SK" dirty="0" err="1" smtClean="0"/>
              <a:t>outer</a:t>
            </a:r>
            <a:r>
              <a:rPr lang="sk-SK" dirty="0" smtClean="0"/>
              <a:t> </a:t>
            </a:r>
            <a:r>
              <a:rPr lang="sk-SK" dirty="0"/>
              <a:t>má tiež funkciu brány </a:t>
            </a:r>
            <a:r>
              <a:rPr lang="sk-SK" dirty="0" err="1"/>
              <a:t>firewall</a:t>
            </a:r>
            <a:r>
              <a:rPr lang="sk-SK" dirty="0"/>
              <a:t>, aby mohol filtrovať </a:t>
            </a:r>
            <a:r>
              <a:rPr lang="sk-SK" dirty="0" err="1"/>
              <a:t>pakety</a:t>
            </a:r>
            <a:r>
              <a:rPr lang="sk-SK" dirty="0"/>
              <a:t> na základe zdrojovej a cieľovej adresy </a:t>
            </a:r>
            <a:r>
              <a:rPr lang="sk-SK" dirty="0" err="1"/>
              <a:t>paketu</a:t>
            </a:r>
            <a:r>
              <a:rPr lang="sk-SK" dirty="0"/>
              <a:t>. To však znamená, že nie všetky smerovače majú rovnakú funkciu. </a:t>
            </a:r>
            <a:endParaRPr lang="sk-SK" dirty="0" smtClean="0"/>
          </a:p>
          <a:p>
            <a:r>
              <a:rPr lang="sk-SK" dirty="0" err="1" smtClean="0"/>
              <a:t>Router</a:t>
            </a:r>
            <a:r>
              <a:rPr lang="sk-SK" dirty="0"/>
              <a:t>, ktorý má tiež funkciu brány </a:t>
            </a:r>
            <a:r>
              <a:rPr lang="sk-SK" dirty="0" err="1"/>
              <a:t>firewall</a:t>
            </a:r>
            <a:r>
              <a:rPr lang="sk-SK" dirty="0"/>
              <a:t>, sa tiež môže nazývať smerovač paketového </a:t>
            </a:r>
            <a:r>
              <a:rPr lang="sk-SK" dirty="0" smtClean="0"/>
              <a:t>filtra</a:t>
            </a:r>
            <a:r>
              <a:rPr lang="sk-SK" dirty="0"/>
              <a:t> </a:t>
            </a:r>
            <a:r>
              <a:rPr lang="sk-SK" dirty="0" smtClean="0"/>
              <a:t>- </a:t>
            </a:r>
            <a:r>
              <a:rPr lang="sk-SK" dirty="0"/>
              <a:t>môže fungovať na blokovanie prenosu z </a:t>
            </a:r>
            <a:r>
              <a:rPr lang="sk-SK" dirty="0" smtClean="0"/>
              <a:t>údajov</a:t>
            </a:r>
            <a:endParaRPr lang="sk-SK" dirty="0"/>
          </a:p>
          <a:p>
            <a:r>
              <a:rPr lang="sk-SK" dirty="0"/>
              <a:t>Nakoniec môže smerovač uložiť uloženú smerovaciu tabuľku, ktorá sa použije na určenie najlepšej cesty medzi sieťami LAN do siete WAN.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Smerovače využívajú prácu na prvých troch vrstvách</a:t>
            </a:r>
            <a:endParaRPr lang="sk-SK" dirty="0"/>
          </a:p>
        </p:txBody>
      </p:sp>
      <p:pic>
        <p:nvPicPr>
          <p:cNvPr id="4" name="Zástupný symbol obsahu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7950" y="1639094"/>
            <a:ext cx="3848100" cy="4448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sk-SK" b="1" dirty="0"/>
              <a:t>Fyzická vrstva</a:t>
            </a:r>
            <a:r>
              <a:rPr lang="sk-SK" dirty="0"/>
              <a:t> – obsahuje prenosové médium  </a:t>
            </a:r>
          </a:p>
          <a:p>
            <a:r>
              <a:rPr lang="sk-SK" dirty="0"/>
              <a:t>a zahrňuje všetko okolo fyzického prepojenia. (konektory, typ média, napäťové úrovne, spôsob kódovania a modulácie...), zabezpečuje metódu prístupu k prenosovému médiu.</a:t>
            </a:r>
          </a:p>
          <a:p>
            <a:pPr lvl="0"/>
            <a:r>
              <a:rPr lang="sk-SK" b="1" dirty="0"/>
              <a:t>Spojová vrstva</a:t>
            </a:r>
            <a:r>
              <a:rPr lang="sk-SK" dirty="0"/>
              <a:t> – patria do nej pravidlá pre prenos správ. Správy sú sieťou prenášané v pevne definovaných rámcoch, ktoré dovoľujú chrániť prenášané dáta pred chybami. Štruktúra rámca často limituje dĺžku prenášaných blokov dát, kde hovoríme o takzvaných </a:t>
            </a:r>
            <a:r>
              <a:rPr lang="sk-SK" dirty="0" err="1"/>
              <a:t>paketoch</a:t>
            </a:r>
            <a:r>
              <a:rPr lang="sk-SK" dirty="0" smtClean="0"/>
              <a:t>.</a:t>
            </a:r>
          </a:p>
          <a:p>
            <a:pPr lvl="0"/>
            <a:endParaRPr lang="sk-SK" dirty="0"/>
          </a:p>
          <a:p>
            <a:r>
              <a:rPr lang="sk-SK" b="1" dirty="0" smtClean="0"/>
              <a:t>Sieťová vrstva</a:t>
            </a:r>
            <a:r>
              <a:rPr lang="sk-SK" dirty="0" smtClean="0"/>
              <a:t> – Definuje spôsob, akým sú </a:t>
            </a:r>
            <a:r>
              <a:rPr lang="sk-SK" dirty="0" err="1" smtClean="0"/>
              <a:t>pakety</a:t>
            </a:r>
            <a:r>
              <a:rPr lang="sk-SK" dirty="0" smtClean="0"/>
              <a:t> posielané po sieti, ako si ich jednotlivé prvky siete prevezmú na ceste od zdroja k cieľu. Najčastejšie sieťová vrstva využíva IP protokol. </a:t>
            </a:r>
            <a:r>
              <a:rPr lang="cs-CZ" dirty="0"/>
              <a:t>Zdroj: LEINWAND, Allan</a:t>
            </a:r>
            <a:r>
              <a:rPr lang="en-US" dirty="0"/>
              <a:t>;</a:t>
            </a:r>
            <a:r>
              <a:rPr lang="cs-CZ" dirty="0"/>
              <a:t> PINSKY, </a:t>
            </a:r>
            <a:r>
              <a:rPr lang="cs-CZ" dirty="0" err="1"/>
              <a:t>Bruce</a:t>
            </a:r>
            <a:r>
              <a:rPr lang="cs-CZ" dirty="0"/>
              <a:t>. </a:t>
            </a:r>
            <a:r>
              <a:rPr lang="cs-CZ" i="1" dirty="0" err="1"/>
              <a:t>Cisco</a:t>
            </a:r>
            <a:r>
              <a:rPr lang="cs-CZ" i="1" dirty="0"/>
              <a:t> </a:t>
            </a:r>
            <a:r>
              <a:rPr lang="cs-CZ" i="1" dirty="0" err="1"/>
              <a:t>Router</a:t>
            </a:r>
            <a:r>
              <a:rPr lang="cs-CZ" i="1" dirty="0"/>
              <a:t> </a:t>
            </a:r>
            <a:r>
              <a:rPr lang="cs-CZ" i="1" dirty="0" err="1"/>
              <a:t>Configuration</a:t>
            </a:r>
            <a:r>
              <a:rPr lang="cs-CZ" i="1" dirty="0"/>
              <a:t>, </a:t>
            </a:r>
            <a:r>
              <a:rPr lang="cs-CZ" i="1" dirty="0" err="1"/>
              <a:t>Second</a:t>
            </a:r>
            <a:r>
              <a:rPr lang="cs-CZ" i="1" dirty="0"/>
              <a:t> </a:t>
            </a:r>
            <a:r>
              <a:rPr lang="cs-CZ" i="1" dirty="0" err="1"/>
              <a:t>Edition.Popis</a:t>
            </a:r>
            <a:r>
              <a:rPr lang="cs-CZ" i="1" dirty="0"/>
              <a:t> vrstev OSI</a:t>
            </a:r>
            <a:endParaRPr lang="sk-SK" dirty="0"/>
          </a:p>
          <a:p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i="1" dirty="0"/>
              <a:t>Metódy, ktorými smerovač určí cestu: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k-SK" u="sng" dirty="0"/>
              <a:t>Dynamické smerovanie</a:t>
            </a:r>
            <a:r>
              <a:rPr lang="sk-SK" dirty="0"/>
              <a:t>: smerovač získava informácie od okolitých smerovačov. Používa sa vo veľkých sieťach. Časovo nenáročná, ale menej bezpečná metóda.</a:t>
            </a:r>
          </a:p>
          <a:p>
            <a:pPr lvl="0"/>
            <a:r>
              <a:rPr lang="sk-SK" u="sng" dirty="0"/>
              <a:t>Statické smerovanie</a:t>
            </a:r>
            <a:r>
              <a:rPr lang="sk-SK" dirty="0"/>
              <a:t>: informácie o smerovaní ( smerovacie cesty ) sú zadávané manuálne administrátorom. Používa sa v malých sieťach. Je to časovo náročnejšia,  ale najbezpečnejšia metóda.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u="sng" dirty="0" smtClean="0"/>
              <a:t>Určenie cesty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Výber cesty nastáva na sieťovej vrstve. </a:t>
            </a:r>
            <a:r>
              <a:rPr lang="sk-SK" dirty="0" err="1" smtClean="0"/>
              <a:t>Router</a:t>
            </a:r>
            <a:r>
              <a:rPr lang="sk-SK" dirty="0" smtClean="0"/>
              <a:t> nahliadne do smerovacej tabuľky a vyberie najlepšiu cestu. </a:t>
            </a:r>
          </a:p>
          <a:p>
            <a:r>
              <a:rPr lang="sk-SK" dirty="0" err="1" smtClean="0"/>
              <a:t>Router</a:t>
            </a:r>
            <a:r>
              <a:rPr lang="sk-SK" dirty="0" smtClean="0"/>
              <a:t> si prečíta informácie z hlavičky </a:t>
            </a:r>
            <a:r>
              <a:rPr lang="sk-SK" dirty="0" err="1" smtClean="0"/>
              <a:t>paketu</a:t>
            </a:r>
            <a:r>
              <a:rPr lang="sk-SK" dirty="0" smtClean="0"/>
              <a:t> a pošle ho do cieľa, hovorí sa o smerovacom </a:t>
            </a:r>
            <a:r>
              <a:rPr lang="sk-SK" dirty="0" err="1" smtClean="0"/>
              <a:t>pakete</a:t>
            </a:r>
            <a:r>
              <a:rPr lang="sk-SK" dirty="0" smtClean="0"/>
              <a:t>. Každý </a:t>
            </a:r>
            <a:r>
              <a:rPr lang="sk-SK" dirty="0" err="1" smtClean="0"/>
              <a:t>router</a:t>
            </a:r>
            <a:r>
              <a:rPr lang="sk-SK" dirty="0" smtClean="0"/>
              <a:t>, ktorý </a:t>
            </a:r>
            <a:r>
              <a:rPr lang="sk-SK" dirty="0" err="1" smtClean="0"/>
              <a:t>paket</a:t>
            </a:r>
            <a:r>
              <a:rPr lang="sk-SK" dirty="0" smtClean="0"/>
              <a:t> stretne, </a:t>
            </a:r>
            <a:r>
              <a:rPr lang="sk-SK" b="1" dirty="0" smtClean="0"/>
              <a:t>je nazývaný hop</a:t>
            </a:r>
            <a:r>
              <a:rPr lang="sk-SK" dirty="0" smtClean="0"/>
              <a:t>. Počet </a:t>
            </a:r>
            <a:r>
              <a:rPr lang="sk-SK" dirty="0" err="1" smtClean="0"/>
              <a:t>hopov</a:t>
            </a:r>
            <a:r>
              <a:rPr lang="sk-SK" dirty="0" smtClean="0"/>
              <a:t> určuje vzdialenosť.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375</Words>
  <Application>Microsoft Office PowerPoint</Application>
  <PresentationFormat>Prezentácia na obrazovke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Motív Office</vt:lpstr>
      <vt:lpstr>Smerovač a metódy určenia cesty smerovačom</vt:lpstr>
      <vt:lpstr>Smerovač</vt:lpstr>
      <vt:lpstr>Základné funkcie smerovača</vt:lpstr>
      <vt:lpstr>Fyzická funkcia</vt:lpstr>
      <vt:lpstr>Logická funkcia</vt:lpstr>
      <vt:lpstr>Smerovače využívajú prácu na prvých troch vrstvách</vt:lpstr>
      <vt:lpstr>Snímka 7</vt:lpstr>
      <vt:lpstr>Metódy, ktorými smerovač určí cestu: </vt:lpstr>
      <vt:lpstr>Určenie cesty</vt:lpstr>
      <vt:lpstr>Proces určovania smerovanej cesty:</vt:lpstr>
      <vt:lpstr> Ak sa záznam pre cieľovú sieť v tabuľke 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Smerovač a metódy určenia cesty smerovačom</dc:title>
  <dc:creator>__</dc:creator>
  <cp:lastModifiedBy>__</cp:lastModifiedBy>
  <cp:revision>2</cp:revision>
  <dcterms:created xsi:type="dcterms:W3CDTF">2021-10-17T08:26:32Z</dcterms:created>
  <dcterms:modified xsi:type="dcterms:W3CDTF">2021-10-19T17:25:32Z</dcterms:modified>
</cp:coreProperties>
</file>