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405AA-DF67-4004-AEC4-137C859C543D}" type="datetimeFigureOut">
              <a:rPr lang="sk-SK" smtClean="0"/>
              <a:t>18. 10. 2021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3F1AB-443F-4758-B753-7D179576A4FA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Základy navrhovania databázy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Princípy navrhovania databázy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Prvý </a:t>
            </a:r>
            <a:r>
              <a:rPr lang="sk-SK" dirty="0"/>
              <a:t>princíp je, že </a:t>
            </a:r>
            <a:r>
              <a:rPr lang="sk-SK" b="1" dirty="0"/>
              <a:t>duplicitné informácie </a:t>
            </a:r>
            <a:r>
              <a:rPr lang="sk-SK" dirty="0"/>
              <a:t>(nazývané aj nadbytočné údaje) sú nežiaduce, pretože zaberajú priestor a zvyšujú </a:t>
            </a:r>
            <a:r>
              <a:rPr lang="sk-SK" dirty="0" smtClean="0"/>
              <a:t>pravdepodobnosť chýb   </a:t>
            </a:r>
          </a:p>
          <a:p>
            <a:r>
              <a:rPr lang="sk-SK" dirty="0" smtClean="0"/>
              <a:t>Druhý </a:t>
            </a:r>
            <a:r>
              <a:rPr lang="sk-SK" dirty="0"/>
              <a:t>princíp je, že je dôležitá </a:t>
            </a:r>
            <a:r>
              <a:rPr lang="sk-SK" b="1" dirty="0"/>
              <a:t>správnosť a úplnosť informácií. </a:t>
            </a:r>
            <a:endParaRPr lang="sk-SK" b="1" dirty="0" smtClean="0"/>
          </a:p>
          <a:p>
            <a:r>
              <a:rPr lang="sk-SK" dirty="0" smtClean="0"/>
              <a:t>Ak </a:t>
            </a:r>
            <a:r>
              <a:rPr lang="sk-SK" dirty="0"/>
              <a:t>databáza obsahuje </a:t>
            </a:r>
            <a:r>
              <a:rPr lang="sk-SK" b="1" dirty="0"/>
              <a:t>nesprávne informácie</a:t>
            </a:r>
            <a:r>
              <a:rPr lang="sk-SK" dirty="0"/>
              <a:t>, </a:t>
            </a:r>
            <a:r>
              <a:rPr lang="sk-SK" b="1" dirty="0"/>
              <a:t>nesprávne</a:t>
            </a:r>
            <a:r>
              <a:rPr lang="sk-SK" dirty="0"/>
              <a:t> informácie budú zahŕňať aj </a:t>
            </a:r>
            <a:r>
              <a:rPr lang="sk-SK" b="1" dirty="0"/>
              <a:t>zostavy</a:t>
            </a:r>
            <a:r>
              <a:rPr lang="sk-SK" dirty="0"/>
              <a:t>, ktoré vyberú informácie z databázy. </a:t>
            </a:r>
            <a:endParaRPr lang="sk-SK" dirty="0" smtClean="0"/>
          </a:p>
          <a:p>
            <a:r>
              <a:rPr lang="sk-SK" dirty="0" smtClean="0"/>
              <a:t>Výsledkom </a:t>
            </a:r>
            <a:r>
              <a:rPr lang="sk-SK" dirty="0"/>
              <a:t>je, že rozhodnutia, ktoré urobíte na základe týchto zostáv, budú vychádzať z nesprávnych informácií.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Dobrý návrh databázy </a:t>
            </a:r>
            <a:r>
              <a:rPr lang="pl-PL" dirty="0" smtClean="0"/>
              <a:t>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rozdeľuje informácie do tematických tabuliek, čím znižuje množstvo nadbytočných údajov,</a:t>
            </a:r>
          </a:p>
          <a:p>
            <a:r>
              <a:rPr lang="sk-SK" dirty="0"/>
              <a:t>poskytuje </a:t>
            </a:r>
            <a:r>
              <a:rPr lang="sk-SK" dirty="0" err="1"/>
              <a:t>Accessu</a:t>
            </a:r>
            <a:r>
              <a:rPr lang="sk-SK" dirty="0"/>
              <a:t> informácie, ktoré sú potrebné na spájanie informácií v tabuľkách podľa potreby,</a:t>
            </a:r>
          </a:p>
          <a:p>
            <a:r>
              <a:rPr lang="sk-SK" dirty="0"/>
              <a:t>pomáha podporiť a zabezpečiť presnosť a integritu informácií,</a:t>
            </a:r>
          </a:p>
          <a:p>
            <a:r>
              <a:rPr lang="sk-SK" dirty="0"/>
              <a:t>prispôsobuje sa vašim potrebám týkajúcim sa spracovania údajov a tvorby </a:t>
            </a:r>
            <a:r>
              <a:rPr lang="sk-SK" dirty="0" smtClean="0"/>
              <a:t>zostáv.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Proces navrhovania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b="1" dirty="0"/>
              <a:t>Stanovenie účelu databázy</a:t>
            </a:r>
            <a:r>
              <a:rPr lang="sk-SK" dirty="0"/>
              <a:t>    </a:t>
            </a:r>
          </a:p>
          <a:p>
            <a:r>
              <a:rPr lang="sk-SK" dirty="0"/>
              <a:t>Tento krok vám pomôže pripraviť sa na ostatné kroky.</a:t>
            </a:r>
          </a:p>
          <a:p>
            <a:r>
              <a:rPr lang="sk-SK" b="1" dirty="0"/>
              <a:t>Vyhľadanie a usporiadanie požadovaných informácií </a:t>
            </a:r>
            <a:r>
              <a:rPr lang="sk-SK" dirty="0"/>
              <a:t>    </a:t>
            </a:r>
          </a:p>
          <a:p>
            <a:r>
              <a:rPr lang="sk-SK" dirty="0"/>
              <a:t>Zhromaždite všetky informácie, ktoré chcete zaznamenať do databázy, napríklad názov produktu a číslo objednávky.</a:t>
            </a:r>
          </a:p>
          <a:p>
            <a:r>
              <a:rPr lang="sk-SK" b="1" dirty="0"/>
              <a:t>Rozdelenie informácií do tabuliek</a:t>
            </a:r>
            <a:r>
              <a:rPr lang="sk-SK" dirty="0"/>
              <a:t>    </a:t>
            </a:r>
          </a:p>
          <a:p>
            <a:r>
              <a:rPr lang="sk-SK" dirty="0"/>
              <a:t>Informačné položky rozdeľte do hlavných celkov alebo predmetov, ako sú napríklad Produkty alebo Objednávky. Každý predmet sa stane tabuľkou.</a:t>
            </a:r>
          </a:p>
          <a:p>
            <a:r>
              <a:rPr lang="sk-SK" b="1" dirty="0"/>
              <a:t>Premena informačných položiek na stĺpce</a:t>
            </a:r>
            <a:r>
              <a:rPr lang="sk-SK" dirty="0"/>
              <a:t>    </a:t>
            </a:r>
          </a:p>
          <a:p>
            <a:r>
              <a:rPr lang="sk-SK" dirty="0"/>
              <a:t>Rozhodnite sa, ktoré informácie chcete uložiť do jednotlivých tabuliek. Každá položka sa stane poľom a zobrazí sa ako stĺpec v tabuľke. Napríklad tabuľka Zamestnanci môže obsahovať polia ako Priezvisko a Dátum nástupu.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Proces navrhovania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b="1" dirty="0"/>
              <a:t>Stanovenie primárnych kľúčov</a:t>
            </a:r>
            <a:r>
              <a:rPr lang="sk-SK" dirty="0"/>
              <a:t>    </a:t>
            </a:r>
          </a:p>
          <a:p>
            <a:r>
              <a:rPr lang="sk-SK" dirty="0"/>
              <a:t>Vyberte primárny kľúč každej tabuľky</a:t>
            </a:r>
            <a:r>
              <a:rPr lang="sk-SK" dirty="0" smtClean="0"/>
              <a:t>.. </a:t>
            </a:r>
            <a:r>
              <a:rPr lang="sk-SK" dirty="0"/>
              <a:t>Môže to byť napríklad ID produktu alebo ID objednávky.</a:t>
            </a:r>
          </a:p>
          <a:p>
            <a:r>
              <a:rPr lang="sk-SK" b="1" dirty="0"/>
              <a:t>Nastavenie vzťahov medzi tabuľkami</a:t>
            </a:r>
            <a:r>
              <a:rPr lang="sk-SK" dirty="0"/>
              <a:t>    </a:t>
            </a:r>
          </a:p>
          <a:p>
            <a:r>
              <a:rPr lang="sk-SK" dirty="0"/>
              <a:t>Pozrite sa na každú tabuľku a rozhodnite, ako údaje v jednej tabuľke súvisia s údajmi v ďalších tabuľkách. Podľa potreby do tabuliek pridajte polia alebo vytvorte nové tabuľky na objasnenie vzťahov.</a:t>
            </a:r>
          </a:p>
          <a:p>
            <a:r>
              <a:rPr lang="sk-SK" b="1" dirty="0"/>
              <a:t>Optimalizácia návrhu</a:t>
            </a:r>
            <a:r>
              <a:rPr lang="sk-SK" dirty="0"/>
              <a:t>    </a:t>
            </a:r>
          </a:p>
          <a:p>
            <a:r>
              <a:rPr lang="sk-SK" dirty="0"/>
              <a:t>Analyzovaním návrhu v ňom vyhľadajte prípadné chyby. Vytvorte tabuľky a pridajte do nich niekoľko záznamov vzorových údajov. Zistite, či sa z tabuliek dajú získať požadované údaje. Upravte návrh podľa potreby.</a:t>
            </a:r>
          </a:p>
          <a:p>
            <a:r>
              <a:rPr lang="sk-SK" b="1" dirty="0"/>
              <a:t>Použitie pravidiel normalizácie</a:t>
            </a:r>
            <a:r>
              <a:rPr lang="sk-SK" dirty="0"/>
              <a:t>    </a:t>
            </a:r>
          </a:p>
          <a:p>
            <a:r>
              <a:rPr lang="sk-SK" dirty="0"/>
              <a:t>S použitím pravidiel normalizácie údajov zistite, či sú tabuľky správne štruktúrované. Upravte tabuľky podľa potreby.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142</Words>
  <Application>Microsoft Office PowerPoint</Application>
  <PresentationFormat>Prezentácia na obrazovke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Základy navrhovania databázy</vt:lpstr>
      <vt:lpstr>Princípy navrhovania databázy</vt:lpstr>
      <vt:lpstr>Dobrý návrh databázy :</vt:lpstr>
      <vt:lpstr>Proces navrhovania</vt:lpstr>
      <vt:lpstr>Proces navrhovania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navrhovania databázy</dc:title>
  <dc:creator>__</dc:creator>
  <cp:lastModifiedBy>__</cp:lastModifiedBy>
  <cp:revision>1</cp:revision>
  <dcterms:created xsi:type="dcterms:W3CDTF">2021-10-18T17:13:44Z</dcterms:created>
  <dcterms:modified xsi:type="dcterms:W3CDTF">2021-10-18T17:23:18Z</dcterms:modified>
</cp:coreProperties>
</file>