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D5873-B10A-478D-99B9-0D4D14C62023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60B5C-2538-4C1C-B1B5-091B34A718A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D5873-B10A-478D-99B9-0D4D14C62023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60B5C-2538-4C1C-B1B5-091B34A718A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D5873-B10A-478D-99B9-0D4D14C62023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60B5C-2538-4C1C-B1B5-091B34A718A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D5873-B10A-478D-99B9-0D4D14C62023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60B5C-2538-4C1C-B1B5-091B34A718A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D5873-B10A-478D-99B9-0D4D14C62023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60B5C-2538-4C1C-B1B5-091B34A718A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D5873-B10A-478D-99B9-0D4D14C62023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60B5C-2538-4C1C-B1B5-091B34A718A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D5873-B10A-478D-99B9-0D4D14C62023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60B5C-2538-4C1C-B1B5-091B34A718A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D5873-B10A-478D-99B9-0D4D14C62023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60B5C-2538-4C1C-B1B5-091B34A718A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D5873-B10A-478D-99B9-0D4D14C62023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60B5C-2538-4C1C-B1B5-091B34A718A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D5873-B10A-478D-99B9-0D4D14C62023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60B5C-2538-4C1C-B1B5-091B34A718A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D5873-B10A-478D-99B9-0D4D14C62023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60B5C-2538-4C1C-B1B5-091B34A718A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D5873-B10A-478D-99B9-0D4D14C62023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60B5C-2538-4C1C-B1B5-091B34A718A5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Indexácia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Mikulášová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Index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Pomocou indexu môže Access získať pomoc s rýchlejším vyhľadávaním a zoraďovaním záznamov. </a:t>
            </a:r>
            <a:endParaRPr lang="sk-SK" dirty="0" smtClean="0"/>
          </a:p>
          <a:p>
            <a:r>
              <a:rPr lang="sk-SK" dirty="0" smtClean="0"/>
              <a:t>Index </a:t>
            </a:r>
            <a:r>
              <a:rPr lang="sk-SK" dirty="0"/>
              <a:t>ukladá umiestnenie záznamov na základe poľa alebo polí, ktoré ste sa rozhodli indexovať.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Výber polí na indexovanie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Môžete vytvoriť indexy, ktoré sú založené na jednom poli alebo na viacerých poliach</a:t>
            </a:r>
            <a:r>
              <a:rPr lang="sk-SK" dirty="0" smtClean="0"/>
              <a:t>.</a:t>
            </a:r>
          </a:p>
          <a:p>
            <a:r>
              <a:rPr lang="sk-SK" dirty="0" smtClean="0"/>
              <a:t>Vytvárajú sa z polí, ktoré sa často vyhľadávajú</a:t>
            </a:r>
          </a:p>
          <a:p>
            <a:r>
              <a:rPr lang="sk-SK" dirty="0" smtClean="0"/>
              <a:t>Musia sa aktualizovať pri zmene databázy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Indexujeme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Krátky text</a:t>
            </a:r>
          </a:p>
          <a:p>
            <a:r>
              <a:rPr lang="sk-SK" dirty="0" smtClean="0"/>
              <a:t>Dlhý text</a:t>
            </a:r>
          </a:p>
          <a:p>
            <a:r>
              <a:rPr lang="sk-SK" dirty="0" smtClean="0"/>
              <a:t>Číslo</a:t>
            </a:r>
          </a:p>
          <a:p>
            <a:r>
              <a:rPr lang="sk-SK" dirty="0" smtClean="0"/>
              <a:t>Dátum narodenia</a:t>
            </a:r>
          </a:p>
          <a:p>
            <a:r>
              <a:rPr lang="sk-SK" dirty="0" smtClean="0"/>
              <a:t>a ďalšie okrem objektu OLE</a:t>
            </a:r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Vytvorenie indexu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/>
              <a:t> </a:t>
            </a:r>
            <a:r>
              <a:rPr lang="sk-SK" b="1" dirty="0"/>
              <a:t>Návrhové zobrazenie</a:t>
            </a:r>
            <a:r>
              <a:rPr lang="sk-SK" dirty="0"/>
              <a:t>.</a:t>
            </a:r>
          </a:p>
          <a:p>
            <a:r>
              <a:rPr lang="sk-SK" dirty="0"/>
              <a:t>Kliknite na položku </a:t>
            </a:r>
            <a:r>
              <a:rPr lang="sk-SK" b="1" dirty="0"/>
              <a:t>Názov poľa</a:t>
            </a:r>
            <a:r>
              <a:rPr lang="sk-SK" dirty="0"/>
              <a:t> pre pole, ktoré chcete indexovať.</a:t>
            </a:r>
          </a:p>
          <a:p>
            <a:r>
              <a:rPr lang="sk-SK" dirty="0"/>
              <a:t>V časti </a:t>
            </a:r>
            <a:r>
              <a:rPr lang="sk-SK" b="1" dirty="0"/>
              <a:t>Vlastnosti poľa</a:t>
            </a:r>
            <a:r>
              <a:rPr lang="sk-SK" dirty="0"/>
              <a:t> kliknite na kartu </a:t>
            </a:r>
            <a:r>
              <a:rPr lang="sk-SK" b="1" dirty="0"/>
              <a:t>Všeobecné</a:t>
            </a:r>
            <a:r>
              <a:rPr lang="sk-SK" dirty="0"/>
              <a:t>.</a:t>
            </a:r>
          </a:p>
          <a:p>
            <a:r>
              <a:rPr lang="sk-SK" dirty="0"/>
              <a:t>Vo vlastnosti </a:t>
            </a:r>
            <a:r>
              <a:rPr lang="sk-SK" b="1" dirty="0"/>
              <a:t>Indexované</a:t>
            </a:r>
            <a:r>
              <a:rPr lang="sk-SK" dirty="0"/>
              <a:t> kliknite na položku </a:t>
            </a:r>
            <a:r>
              <a:rPr lang="sk-SK" b="1" dirty="0"/>
              <a:t>Áno (duplicity povolené)</a:t>
            </a:r>
            <a:r>
              <a:rPr lang="sk-SK" dirty="0"/>
              <a:t>, ak chcete povoliť duplicity, alebo kliknite na položku </a:t>
            </a:r>
            <a:r>
              <a:rPr lang="sk-SK" b="1" dirty="0"/>
              <a:t>Áno (bez duplicít)</a:t>
            </a:r>
            <a:r>
              <a:rPr lang="sk-SK" dirty="0"/>
              <a:t>, ak chcete vytvoriť jedinečný index.</a:t>
            </a:r>
          </a:p>
          <a:p>
            <a:r>
              <a:rPr lang="sk-SK" dirty="0"/>
              <a:t>Ak chcete uložiť zmeny, kliknite na položku </a:t>
            </a:r>
            <a:r>
              <a:rPr lang="sk-SK" b="1" dirty="0"/>
              <a:t>Uložiť</a:t>
            </a:r>
            <a:r>
              <a:rPr lang="sk-SK" dirty="0"/>
              <a:t> na </a:t>
            </a:r>
            <a:r>
              <a:rPr lang="sk-SK" b="1" dirty="0"/>
              <a:t>paneli s nástrojmi Rýchly prístup</a:t>
            </a:r>
            <a:r>
              <a:rPr lang="sk-SK" dirty="0"/>
              <a:t> alebo stlačte klávesy CTRL+S.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Odstránenie indexu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/>
              <a:t> </a:t>
            </a:r>
            <a:r>
              <a:rPr lang="sk-SK" b="1" dirty="0"/>
              <a:t>Návrhové zobrazenie</a:t>
            </a:r>
            <a:r>
              <a:rPr lang="sk-SK" dirty="0"/>
              <a:t>.</a:t>
            </a:r>
          </a:p>
          <a:p>
            <a:r>
              <a:rPr lang="sk-SK" dirty="0"/>
              <a:t>Na karte </a:t>
            </a:r>
            <a:r>
              <a:rPr lang="sk-SK" b="1" dirty="0"/>
              <a:t>Návrh</a:t>
            </a:r>
            <a:r>
              <a:rPr lang="sk-SK" dirty="0"/>
              <a:t> kliknite v </a:t>
            </a:r>
            <a:r>
              <a:rPr lang="sk-SK" dirty="0" smtClean="0"/>
              <a:t>skupine </a:t>
            </a:r>
            <a:r>
              <a:rPr lang="sk-SK" b="1" dirty="0" smtClean="0"/>
              <a:t>Zobraziť </a:t>
            </a:r>
            <a:r>
              <a:rPr lang="sk-SK" b="1" dirty="0"/>
              <a:t>alebo skryť</a:t>
            </a:r>
            <a:r>
              <a:rPr lang="sk-SK" dirty="0"/>
              <a:t> na položku </a:t>
            </a:r>
            <a:r>
              <a:rPr lang="sk-SK" b="1" dirty="0"/>
              <a:t>Indexy</a:t>
            </a:r>
            <a:r>
              <a:rPr lang="sk-SK" dirty="0"/>
              <a:t>.</a:t>
            </a:r>
          </a:p>
          <a:p>
            <a:r>
              <a:rPr lang="sk-SK" dirty="0"/>
              <a:t>Zobrazí sa okno Indexy. Zmeňte veľkosť okna tak, aby sa zobrazili nejaké prázdne riadky a vlastnosti indexu.</a:t>
            </a:r>
          </a:p>
          <a:p>
            <a:r>
              <a:rPr lang="sk-SK" dirty="0"/>
              <a:t>V okne Indexy vyberte riadok alebo riadky obsahujúce index, ktorý chcete odstrániť, a stlačte kláves DELETE.</a:t>
            </a:r>
          </a:p>
          <a:p>
            <a:r>
              <a:rPr lang="sk-SK" dirty="0"/>
              <a:t>Ak chcete uložiť zmeny, kliknite na položku </a:t>
            </a:r>
            <a:r>
              <a:rPr lang="sk-SK" b="1" dirty="0"/>
              <a:t>Uložiť</a:t>
            </a:r>
            <a:r>
              <a:rPr lang="sk-SK" dirty="0"/>
              <a:t> na </a:t>
            </a:r>
            <a:r>
              <a:rPr lang="sk-SK" b="1" dirty="0"/>
              <a:t>paneli s nástrojmi Rýchly prístup</a:t>
            </a:r>
            <a:r>
              <a:rPr lang="sk-SK" dirty="0"/>
              <a:t> alebo stlačte kombináciu klávesov CTRL + S.</a:t>
            </a:r>
          </a:p>
          <a:p>
            <a:r>
              <a:rPr lang="sk-SK" dirty="0"/>
              <a:t>Zatvorte okno </a:t>
            </a:r>
            <a:r>
              <a:rPr lang="sk-SK" b="1" dirty="0"/>
              <a:t>Indexy</a:t>
            </a:r>
            <a:r>
              <a:rPr lang="sk-SK" dirty="0"/>
              <a:t>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83</Words>
  <Application>Microsoft Office PowerPoint</Application>
  <PresentationFormat>Prezentácia na obrazovke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Motív Office</vt:lpstr>
      <vt:lpstr>Indexácia</vt:lpstr>
      <vt:lpstr>Index</vt:lpstr>
      <vt:lpstr>Výber polí na indexovanie</vt:lpstr>
      <vt:lpstr>Indexujeme</vt:lpstr>
      <vt:lpstr>Vytvorenie indexu</vt:lpstr>
      <vt:lpstr>Odstránenie indexu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Indexácia</dc:title>
  <dc:creator>__</dc:creator>
  <cp:lastModifiedBy>__</cp:lastModifiedBy>
  <cp:revision>2</cp:revision>
  <dcterms:created xsi:type="dcterms:W3CDTF">2021-10-18T15:46:08Z</dcterms:created>
  <dcterms:modified xsi:type="dcterms:W3CDTF">2021-10-19T17:29:55Z</dcterms:modified>
</cp:coreProperties>
</file>