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6102" autoAdjust="0"/>
  </p:normalViewPr>
  <p:slideViewPr>
    <p:cSldViewPr>
      <p:cViewPr varScale="1">
        <p:scale>
          <a:sx n="62" d="100"/>
          <a:sy n="62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8E9DC-13C8-4B6F-8E09-A1F90D1B17BC}" type="datetimeFigureOut">
              <a:rPr lang="sk-SK" smtClean="0"/>
              <a:pPr/>
              <a:t>4. 10. 2021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43A00-CD2F-40B1-8DEA-93DFE33767C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Typy dátových polí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je dátový typ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 každom stĺpci tabuľky sa nachádzajú údaje, ktoré majú rovnakú alebo veľmi podobnú štruktúru. </a:t>
            </a:r>
            <a:endParaRPr lang="sk-SK" dirty="0" smtClean="0"/>
          </a:p>
          <a:p>
            <a:r>
              <a:rPr lang="sk-SK" dirty="0" smtClean="0"/>
              <a:t>Túto </a:t>
            </a:r>
            <a:r>
              <a:rPr lang="sk-SK" dirty="0"/>
              <a:t>štruktúru nazývame dátovým </a:t>
            </a:r>
            <a:r>
              <a:rPr lang="sk-SK" dirty="0" smtClean="0"/>
              <a:t>typom.</a:t>
            </a:r>
          </a:p>
          <a:p>
            <a:r>
              <a:rPr lang="sk-SK" dirty="0" smtClean="0"/>
              <a:t>Dátový </a:t>
            </a:r>
            <a:r>
              <a:rPr lang="sk-SK" dirty="0"/>
              <a:t>typ vlastne udáva, aké hodnoty sú pre dané pole očakávané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Vlastnosti dátových polí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Vlastnosti polí sú </a:t>
            </a:r>
            <a:r>
              <a:rPr lang="sk-SK" dirty="0" err="1"/>
              <a:t>sadou</a:t>
            </a:r>
            <a:r>
              <a:rPr lang="sk-SK" dirty="0"/>
              <a:t> charakteristík, ktoré umožňujú určenie spôsobu uloženia alebo zadávania dát do polí alebo ich zobrazenie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Základné typy dátových polí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b="1" dirty="0"/>
              <a:t>1. text  </a:t>
            </a:r>
            <a:r>
              <a:rPr lang="sk-SK" dirty="0"/>
              <a:t> </a:t>
            </a:r>
            <a:r>
              <a:rPr lang="sk-SK" dirty="0" smtClean="0"/>
              <a:t>/ krátky, dlhý  -  </a:t>
            </a:r>
            <a:r>
              <a:rPr lang="sk-SK" dirty="0"/>
              <a:t>na uloženie krátkych textov (max. 255 znakov) </a:t>
            </a:r>
            <a:br>
              <a:rPr lang="sk-SK" dirty="0"/>
            </a:br>
            <a:r>
              <a:rPr lang="sk-SK" dirty="0"/>
              <a:t>                         - písmená, číslice, interpunkčné znamienka, medzery, symboly, ... </a:t>
            </a:r>
          </a:p>
          <a:p>
            <a:r>
              <a:rPr lang="sk-SK" b="1" dirty="0"/>
              <a:t>2. </a:t>
            </a:r>
            <a:r>
              <a:rPr lang="sk-SK" b="1" dirty="0" err="1"/>
              <a:t>memo</a:t>
            </a:r>
            <a:r>
              <a:rPr lang="sk-SK" b="1" dirty="0"/>
              <a:t>        </a:t>
            </a:r>
            <a:r>
              <a:rPr lang="sk-SK" dirty="0"/>
              <a:t> - na uloženie dlhých textov (cca. max. 64 000 znakov) </a:t>
            </a:r>
          </a:p>
          <a:p>
            <a:r>
              <a:rPr lang="sk-SK" b="1" dirty="0"/>
              <a:t>3. číslo            </a:t>
            </a:r>
            <a:r>
              <a:rPr lang="sk-SK" dirty="0"/>
              <a:t>- na uloženie číselných hodnôt, nie typu mena peňažná</a:t>
            </a:r>
            <a:br>
              <a:rPr lang="sk-SK" dirty="0"/>
            </a:br>
            <a:r>
              <a:rPr lang="sk-SK" dirty="0"/>
              <a:t>                         - možné formáty: celé číslo, zlomok, záporné číslo </a:t>
            </a:r>
          </a:p>
          <a:p>
            <a:r>
              <a:rPr lang="sk-SK" b="1" dirty="0"/>
              <a:t>4. dátum/čas</a:t>
            </a:r>
            <a:r>
              <a:rPr lang="sk-SK" dirty="0"/>
              <a:t> - na uloženie dátumu alebo času, alebo oboch </a:t>
            </a:r>
          </a:p>
          <a:p>
            <a:r>
              <a:rPr lang="sk-SK" b="1" dirty="0"/>
              <a:t>5. mena</a:t>
            </a:r>
            <a:r>
              <a:rPr lang="sk-SK" dirty="0"/>
              <a:t>          - na uloženie finančných údajov </a:t>
            </a:r>
          </a:p>
          <a:p>
            <a:r>
              <a:rPr lang="sk-SK" b="1" dirty="0"/>
              <a:t>6. automatické číslo </a:t>
            </a:r>
            <a:r>
              <a:rPr lang="sk-SK" dirty="0"/>
              <a:t>–formát, v ktorom MS Access napĺňa hodnotu automaticky</a:t>
            </a:r>
          </a:p>
          <a:p>
            <a:r>
              <a:rPr lang="sk-SK" b="1" dirty="0"/>
              <a:t>7. áno/nie</a:t>
            </a:r>
            <a:r>
              <a:rPr lang="sk-SK" dirty="0"/>
              <a:t>                      - na uloženie logických hodnôt </a:t>
            </a:r>
            <a:r>
              <a:rPr lang="sk-SK" dirty="0" err="1"/>
              <a:t>true</a:t>
            </a:r>
            <a:r>
              <a:rPr lang="sk-SK" dirty="0"/>
              <a:t>/</a:t>
            </a:r>
            <a:r>
              <a:rPr lang="sk-SK" dirty="0" err="1"/>
              <a:t>false</a:t>
            </a:r>
            <a:r>
              <a:rPr lang="sk-SK" dirty="0"/>
              <a:t> </a:t>
            </a:r>
          </a:p>
          <a:p>
            <a:r>
              <a:rPr lang="sk-SK" b="1" dirty="0"/>
              <a:t>8. objekty OLE</a:t>
            </a:r>
            <a:r>
              <a:rPr lang="sk-SK" dirty="0"/>
              <a:t>               - na uloženie objektov z iných aplikácií MS Windows </a:t>
            </a:r>
          </a:p>
          <a:p>
            <a:r>
              <a:rPr lang="sk-SK" b="1" dirty="0"/>
              <a:t>9. hypertextový odkaz</a:t>
            </a:r>
            <a:r>
              <a:rPr lang="sk-SK" dirty="0"/>
              <a:t> - na uloženie kombinácie textu a čísel </a:t>
            </a:r>
            <a:r>
              <a:rPr lang="sk-SK" dirty="0" smtClean="0"/>
              <a:t>používaných ako </a:t>
            </a:r>
            <a:r>
              <a:rPr lang="sk-SK" dirty="0"/>
              <a:t>hypertextová </a:t>
            </a:r>
            <a:r>
              <a:rPr lang="sk-SK" dirty="0" smtClean="0"/>
              <a:t>adresa</a:t>
            </a:r>
          </a:p>
          <a:p>
            <a:r>
              <a:rPr lang="sk-SK" b="1" dirty="0" smtClean="0"/>
              <a:t>Prílohy</a:t>
            </a:r>
            <a:endParaRPr lang="sk-SK" b="1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0469" t="21563" r="15625" b="28749"/>
          <a:stretch>
            <a:fillRect/>
          </a:stretch>
        </p:blipFill>
        <p:spPr bwMode="auto">
          <a:xfrm>
            <a:off x="-115950" y="785794"/>
            <a:ext cx="8308374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Vlastností dátových polí sú: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Pre každé pole v tabuľke sa väčšinou určujú tieto vlastnosti:</a:t>
            </a:r>
          </a:p>
          <a:p>
            <a:pPr>
              <a:buNone/>
            </a:pPr>
            <a:r>
              <a:rPr lang="sk-SK" dirty="0"/>
              <a:t> </a:t>
            </a:r>
          </a:p>
          <a:p>
            <a:r>
              <a:rPr lang="sk-SK" dirty="0"/>
              <a:t>    </a:t>
            </a:r>
            <a:r>
              <a:rPr lang="sk-SK" b="1" dirty="0"/>
              <a:t>Názov poľa</a:t>
            </a:r>
            <a:r>
              <a:rPr lang="sk-SK" dirty="0"/>
              <a:t>          - môže byť dlhý maximálne 64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                                     znakov</a:t>
            </a:r>
            <a:endParaRPr lang="sk-SK" dirty="0"/>
          </a:p>
          <a:p>
            <a:r>
              <a:rPr lang="sk-SK" dirty="0"/>
              <a:t>    </a:t>
            </a:r>
            <a:r>
              <a:rPr lang="sk-SK" b="1" dirty="0"/>
              <a:t>Dátový typ poľa</a:t>
            </a:r>
            <a:r>
              <a:rPr lang="sk-SK" dirty="0"/>
              <a:t> - určuje, aký typ dát možno do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                                    poľa </a:t>
            </a:r>
            <a:r>
              <a:rPr lang="sk-SK" dirty="0"/>
              <a:t>ukladať</a:t>
            </a:r>
          </a:p>
          <a:p>
            <a:r>
              <a:rPr lang="sk-SK" dirty="0"/>
              <a:t>    </a:t>
            </a:r>
            <a:r>
              <a:rPr lang="sk-SK" b="1" dirty="0"/>
              <a:t>Popis</a:t>
            </a:r>
            <a:r>
              <a:rPr lang="sk-SK" dirty="0"/>
              <a:t>                     - používa sa na doplnenie a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                                     </a:t>
            </a:r>
            <a:r>
              <a:rPr lang="sk-SK" dirty="0" err="1" smtClean="0"/>
              <a:t>upresnenie</a:t>
            </a:r>
            <a:r>
              <a:rPr lang="sk-SK" dirty="0" smtClean="0"/>
              <a:t> </a:t>
            </a:r>
            <a:r>
              <a:rPr lang="sk-SK" dirty="0"/>
              <a:t>názvu poľa, nie je</a:t>
            </a:r>
            <a:br>
              <a:rPr lang="sk-SK" dirty="0"/>
            </a:br>
            <a:r>
              <a:rPr lang="sk-SK" dirty="0"/>
              <a:t>                                     nutné ho vypĺňať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/>
              <a:t/>
            </a:r>
            <a:br>
              <a:rPr lang="sk-SK" b="1" dirty="0"/>
            </a:br>
            <a:r>
              <a:rPr lang="sk-SK" b="1" dirty="0" smtClean="0"/>
              <a:t>Nasledujúce </a:t>
            </a:r>
            <a:r>
              <a:rPr lang="sk-SK" b="1" dirty="0"/>
              <a:t>vlastnosti sú väčšinou zhodné pre všetky dátové typy polí:</a:t>
            </a:r>
            <a:r>
              <a:rPr lang="sk-SK" dirty="0"/>
              <a:t/>
            </a:r>
            <a:br>
              <a:rPr lang="sk-SK" dirty="0"/>
            </a:br>
            <a:r>
              <a:rPr lang="sk-SK" b="1" dirty="0"/>
              <a:t> 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b="1" dirty="0"/>
              <a:t>Veľkosť poľa</a:t>
            </a:r>
            <a:r>
              <a:rPr lang="sk-SK" dirty="0"/>
              <a:t> - v prípade textu ide o maximálny počet znakov, v prípade čísla je potrebné určiť, či ide napríklad o celé alebo desatinné číslo</a:t>
            </a:r>
            <a:r>
              <a:rPr lang="sk-SK" dirty="0" smtClean="0"/>
              <a:t>.</a:t>
            </a:r>
          </a:p>
          <a:p>
            <a:pPr>
              <a:buNone/>
            </a:pPr>
            <a:endParaRPr lang="sk-SK" dirty="0"/>
          </a:p>
          <a:p>
            <a:r>
              <a:rPr lang="sk-SK" b="1" dirty="0"/>
              <a:t>Formát</a:t>
            </a:r>
            <a:r>
              <a:rPr lang="sk-SK" dirty="0"/>
              <a:t> - spôsob zobrazenia poľa</a:t>
            </a:r>
            <a:r>
              <a:rPr lang="sk-SK" dirty="0" smtClean="0"/>
              <a:t>.</a:t>
            </a:r>
          </a:p>
          <a:p>
            <a:pPr>
              <a:buNone/>
            </a:pPr>
            <a:endParaRPr lang="sk-SK" dirty="0"/>
          </a:p>
          <a:p>
            <a:r>
              <a:rPr lang="sk-SK" b="1" dirty="0"/>
              <a:t>Východisková hodnota</a:t>
            </a:r>
            <a:r>
              <a:rPr lang="sk-SK" dirty="0"/>
              <a:t> - hodnota, ktorá bude automaticky zadaná do poľa po vytvorení nového záznamu (napr. východiskový plat</a:t>
            </a:r>
            <a:r>
              <a:rPr lang="sk-SK" dirty="0" smtClean="0"/>
              <a:t>).</a:t>
            </a:r>
          </a:p>
          <a:p>
            <a:pPr>
              <a:buNone/>
            </a:pPr>
            <a:endParaRPr lang="sk-SK" dirty="0"/>
          </a:p>
          <a:p>
            <a:r>
              <a:rPr lang="sk-SK" b="1" dirty="0"/>
              <a:t>Je nutné zadať</a:t>
            </a:r>
            <a:r>
              <a:rPr lang="sk-SK" dirty="0"/>
              <a:t> - určuje, či musí byť pole užívateľom vyplnené.</a:t>
            </a:r>
          </a:p>
          <a:p>
            <a:r>
              <a:rPr lang="sk-SK" b="1" dirty="0"/>
              <a:t>Overovacie pravidlo</a:t>
            </a:r>
            <a:r>
              <a:rPr lang="sk-SK" dirty="0"/>
              <a:t> - kontrola, či hodnoty vložené do poľa zodpovedajú zadanému pravidlu (kritériu).</a:t>
            </a:r>
          </a:p>
          <a:p>
            <a:r>
              <a:rPr lang="sk-SK" b="1" dirty="0"/>
              <a:t>Overovací text -</a:t>
            </a:r>
            <a:r>
              <a:rPr lang="sk-SK" dirty="0"/>
              <a:t> text, ktorý sa zobrazí, ak sú do poľa vložené hodnoty, ktoré nezodpovedajú zadanému certifikačnému pravidlu.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Dodatočné vlastnosti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/>
              <a:t>Pre každé pole (stĺpec) v tabuľke je nutné definovať dátový typ.</a:t>
            </a:r>
          </a:p>
          <a:p>
            <a:pPr>
              <a:buNone/>
            </a:pPr>
            <a:r>
              <a:rPr lang="sk-SK" dirty="0"/>
              <a:t> </a:t>
            </a:r>
          </a:p>
          <a:p>
            <a:r>
              <a:rPr lang="sk-SK" dirty="0"/>
              <a:t>V každom poli sú uložené dáta iba jedného dátového typu.</a:t>
            </a:r>
          </a:p>
          <a:p>
            <a:pPr>
              <a:buNone/>
            </a:pPr>
            <a:r>
              <a:rPr lang="sk-SK" dirty="0"/>
              <a:t> </a:t>
            </a:r>
          </a:p>
          <a:p>
            <a:r>
              <a:rPr lang="sk-SK" dirty="0"/>
              <a:t>Dátový typ je typ dát, ktoré môžu byť v tomto poli uložené.</a:t>
            </a:r>
          </a:p>
          <a:p>
            <a:pPr>
              <a:buNone/>
            </a:pPr>
            <a:r>
              <a:rPr lang="sk-SK" dirty="0"/>
              <a:t> </a:t>
            </a:r>
          </a:p>
          <a:p>
            <a:r>
              <a:rPr lang="sk-SK" dirty="0"/>
              <a:t>Napríklad pre pole (atribút) s názvom "Dátum narodenia" je určený dátový typ Dátum. To znamená, že do tohto poľa nie je možné vložiť meno zamestnanca (text) alebo výšku jeho platu (číslo).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141</Words>
  <Application>Microsoft Office PowerPoint</Application>
  <PresentationFormat>Prezentácia na obrazovke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Motív Office</vt:lpstr>
      <vt:lpstr>Typy dátových polí</vt:lpstr>
      <vt:lpstr>Čo je dátový typ</vt:lpstr>
      <vt:lpstr>Vlastnosti dátových polí</vt:lpstr>
      <vt:lpstr>Základné typy dátových polí</vt:lpstr>
      <vt:lpstr>Snímka 5</vt:lpstr>
      <vt:lpstr>Vlastností dátových polí sú:</vt:lpstr>
      <vt:lpstr>  Nasledujúce vlastnosti sú väčšinou zhodné pre všetky dátové typy polí:   </vt:lpstr>
      <vt:lpstr>Dodatočné vlastnosti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Typy dátových polí</dc:title>
  <dc:creator>__</dc:creator>
  <cp:lastModifiedBy>__</cp:lastModifiedBy>
  <cp:revision>2</cp:revision>
  <dcterms:created xsi:type="dcterms:W3CDTF">2021-10-04T15:03:42Z</dcterms:created>
  <dcterms:modified xsi:type="dcterms:W3CDTF">2021-10-04T15:32:47Z</dcterms:modified>
</cp:coreProperties>
</file>