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01B95-4245-4562-8690-12775D5A0064}" type="datetimeFigureOut">
              <a:rPr lang="sk-SK" smtClean="0"/>
              <a:pPr/>
              <a:t>8. 11. 2021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EBDBE-84E5-46C8-BCBB-DB03FBC228E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Základné objekty databázy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objekty databázy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Tabuľky</a:t>
            </a:r>
          </a:p>
          <a:p>
            <a:r>
              <a:rPr lang="sk-SK" dirty="0" smtClean="0"/>
              <a:t>Formuláre</a:t>
            </a:r>
          </a:p>
          <a:p>
            <a:r>
              <a:rPr lang="sk-SK" dirty="0" smtClean="0"/>
              <a:t>Dotazy</a:t>
            </a:r>
          </a:p>
          <a:p>
            <a:r>
              <a:rPr lang="sk-SK" dirty="0" smtClean="0"/>
              <a:t>Zostavy</a:t>
            </a:r>
          </a:p>
          <a:p>
            <a:r>
              <a:rPr lang="sk-SK" dirty="0" err="1" smtClean="0"/>
              <a:t>Makrá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Tabuľky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sk-SK" dirty="0"/>
          </a:p>
          <a:p>
            <a:r>
              <a:rPr lang="pl-PL" dirty="0"/>
              <a:t>sú objekty, do ktorých sa ukladajú údaje databázy, </a:t>
            </a:r>
          </a:p>
          <a:p>
            <a:r>
              <a:rPr lang="sk-SK" dirty="0" smtClean="0"/>
              <a:t> </a:t>
            </a:r>
            <a:r>
              <a:rPr lang="sk-SK" dirty="0"/>
              <a:t>sú jediným úložiskom údajov, </a:t>
            </a:r>
          </a:p>
          <a:p>
            <a:r>
              <a:rPr lang="sk-SK" dirty="0" smtClean="0"/>
              <a:t> </a:t>
            </a:r>
            <a:r>
              <a:rPr lang="sk-SK" dirty="0"/>
              <a:t>skladajú sa z polí, ktoré obsahujú informácie jedného typu a záznamov, kam sa ukladajú všetky údaje vzťahujúce sa ku konkrétnej položke, osobe a pod., </a:t>
            </a:r>
          </a:p>
          <a:p>
            <a:r>
              <a:rPr lang="sk-SK" dirty="0" smtClean="0"/>
              <a:t>sú </a:t>
            </a:r>
            <a:r>
              <a:rPr lang="sk-SK" dirty="0"/>
              <a:t>najdôležitejším typom objektov databázy. Všetky ostatné typy objektov sú priamo závislé na tabuľkách. </a:t>
            </a:r>
            <a:endParaRPr lang="sk-SK" dirty="0" smtClean="0"/>
          </a:p>
          <a:p>
            <a:r>
              <a:rPr lang="sk-SK" dirty="0"/>
              <a:t>V tabuľkách stĺpce znamenajú polia a riadky sú záznamy. </a:t>
            </a:r>
          </a:p>
          <a:p>
            <a:r>
              <a:rPr lang="sk-SK" dirty="0" smtClean="0"/>
              <a:t>Všetky </a:t>
            </a:r>
            <a:r>
              <a:rPr lang="sk-SK" dirty="0"/>
              <a:t>ostatné objekty slúžia na zobrazovanie a spracovanie údajov z tabuliek</a:t>
            </a:r>
            <a:r>
              <a:rPr lang="sk-SK" dirty="0" smtClean="0"/>
              <a:t>.</a:t>
            </a:r>
          </a:p>
          <a:p>
            <a:r>
              <a:rPr lang="sk-SK" dirty="0" smtClean="0"/>
              <a:t>Databáza môže obsahovať jednu alebo viac tabuliek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Formuláre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Môžeme s nimi robiť podobné operácie ako v tabuľkách, ale údaje sú prehľadnejšie, obohatené o grafiku / typ, farba písma, pozadia, obrázky, prepínače.../ .</a:t>
            </a:r>
          </a:p>
          <a:p>
            <a:r>
              <a:rPr lang="sk-SK" dirty="0" smtClean="0"/>
              <a:t>pohodlnejšiu </a:t>
            </a:r>
            <a:r>
              <a:rPr lang="sk-SK" dirty="0"/>
              <a:t>a prehľadnejšiu prácu s údajmi v tabuľkách</a:t>
            </a:r>
          </a:p>
          <a:p>
            <a:r>
              <a:rPr lang="sk-SK" dirty="0"/>
              <a:t>estetickejšie zadávanie údajov do databázy, </a:t>
            </a:r>
          </a:p>
          <a:p>
            <a:r>
              <a:rPr lang="sk-SK" dirty="0" smtClean="0"/>
              <a:t>vytvorením </a:t>
            </a:r>
            <a:r>
              <a:rPr lang="sk-SK" dirty="0"/>
              <a:t>formulára môžeme zabezpečiť, že sa budú údaje z viacerých tabuliek zadávať pomocou jedného formulára, a užívateľ tak nezabudne vyplniť všetko potrebné.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Dotazy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k-SK" dirty="0"/>
          </a:p>
          <a:p>
            <a:r>
              <a:rPr lang="sk-SK" dirty="0"/>
              <a:t>vyberajú alebo aktualizujú informácie z tabuliek a dotazov v databáze, </a:t>
            </a:r>
          </a:p>
          <a:p>
            <a:r>
              <a:rPr lang="sk-SK" dirty="0" smtClean="0"/>
              <a:t>umožňujú </a:t>
            </a:r>
            <a:r>
              <a:rPr lang="sk-SK" dirty="0"/>
              <a:t>zhromaždiť údaje z niekoľkých tabuliek a ďalej ich spracúvať. Tabuľky musia byť spojené vzťahom, reláciou. </a:t>
            </a:r>
          </a:p>
          <a:p>
            <a:r>
              <a:rPr lang="sk-SK" dirty="0"/>
              <a:t>v</a:t>
            </a:r>
            <a:r>
              <a:rPr lang="sk-SK" dirty="0" smtClean="0"/>
              <a:t>ýsledok </a:t>
            </a:r>
            <a:r>
              <a:rPr lang="sk-SK" dirty="0"/>
              <a:t>dotazu môže byť použitý ako zdroj údajov, podobne ako tabuľka. </a:t>
            </a:r>
            <a:endParaRPr lang="sk-SK" dirty="0" smtClean="0"/>
          </a:p>
          <a:p>
            <a:r>
              <a:rPr lang="sk-SK" dirty="0" smtClean="0"/>
              <a:t>výsledkom </a:t>
            </a:r>
            <a:r>
              <a:rPr lang="sk-SK" dirty="0"/>
              <a:t>dotazu je nová tabuľka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Zostavy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dirty="0"/>
              <a:t>umožňujú údaje v databáze upraviť do podoby, ktorá je najvhodnejšia na tlačenie, resp. </a:t>
            </a:r>
            <a:r>
              <a:rPr lang="sk-SK" dirty="0" err="1"/>
              <a:t>sumarizáciu</a:t>
            </a:r>
            <a:r>
              <a:rPr lang="sk-SK" dirty="0"/>
              <a:t>. Do zostáv môžeme pridávať grafy, logo firmy, obrázky a pod.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Makrá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k-SK" dirty="0"/>
          </a:p>
          <a:p>
            <a:r>
              <a:rPr lang="sk-SK" dirty="0"/>
              <a:t>sú definované akcie na uľahčenie a automatizáciu často sa opakujúcich úkonov, ktoré by sme museli vykonať niekoľkonásobným kliknutím myši alebo pomocou klávesnice. </a:t>
            </a:r>
            <a:endParaRPr lang="sk-SK" dirty="0" smtClean="0"/>
          </a:p>
          <a:p>
            <a:r>
              <a:rPr lang="sk-SK" dirty="0" smtClean="0"/>
              <a:t>Môžu </a:t>
            </a:r>
            <a:r>
              <a:rPr lang="sk-SK" dirty="0"/>
              <a:t>sa nadefinovať napríklad pre otvorenie, zatvorenie niektorej tabuľky alebo dotazu, zmeny formátu údajov a pod.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Moduly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Vytvárajú sa v programovacom jazyku </a:t>
            </a:r>
            <a:r>
              <a:rPr lang="sk-SK" dirty="0" err="1" smtClean="0"/>
              <a:t>Visual</a:t>
            </a:r>
            <a:r>
              <a:rPr lang="sk-SK" dirty="0" smtClean="0"/>
              <a:t> </a:t>
            </a:r>
            <a:r>
              <a:rPr lang="sk-SK" dirty="0" err="1" smtClean="0"/>
              <a:t>basic</a:t>
            </a:r>
            <a:endParaRPr lang="sk-SK" dirty="0" smtClean="0"/>
          </a:p>
          <a:p>
            <a:r>
              <a:rPr lang="sk-SK" dirty="0" smtClean="0"/>
              <a:t>Priraďujú nové funkcie do databázy</a:t>
            </a:r>
          </a:p>
          <a:p>
            <a:r>
              <a:rPr lang="sk-SK" dirty="0" smtClean="0"/>
              <a:t>Naprogramovaný postup na </a:t>
            </a:r>
            <a:r>
              <a:rPr lang="sk-SK" smtClean="0"/>
              <a:t>vytvorenie databázy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317</Words>
  <Application>Microsoft Office PowerPoint</Application>
  <PresentationFormat>Prezentácia na obrazovke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Motív Office</vt:lpstr>
      <vt:lpstr>Základné objekty databázy</vt:lpstr>
      <vt:lpstr>Základné objekty databázy</vt:lpstr>
      <vt:lpstr>Tabuľky</vt:lpstr>
      <vt:lpstr>Formuláre</vt:lpstr>
      <vt:lpstr>Dotazy</vt:lpstr>
      <vt:lpstr>Zostavy</vt:lpstr>
      <vt:lpstr>Makrá</vt:lpstr>
      <vt:lpstr>Moduly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objekty databázy</dc:title>
  <dc:creator>__</dc:creator>
  <cp:lastModifiedBy>__</cp:lastModifiedBy>
  <cp:revision>3</cp:revision>
  <dcterms:created xsi:type="dcterms:W3CDTF">2021-11-02T14:36:17Z</dcterms:created>
  <dcterms:modified xsi:type="dcterms:W3CDTF">2021-11-08T15:56:06Z</dcterms:modified>
</cp:coreProperties>
</file>