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0" r:id="rId8"/>
    <p:sldId id="262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909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22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793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935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5980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54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917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739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330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436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460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C7A6A-A8BA-4F94-BA4B-0F421D6618F4}" type="datetimeFigureOut">
              <a:rPr lang="sk-SK" smtClean="0"/>
              <a:pPr/>
              <a:t>30. 11. 2021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95533-2E71-48DC-A61E-3992291CA381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554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Formulár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8692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Formulár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Formulár je </a:t>
            </a:r>
            <a:r>
              <a:rPr lang="sk-SK" i="1" dirty="0"/>
              <a:t>databázový objekt</a:t>
            </a:r>
            <a:r>
              <a:rPr lang="sk-SK" dirty="0"/>
              <a:t>, ktorý slúži na vstup do </a:t>
            </a:r>
            <a:r>
              <a:rPr lang="sk-SK" dirty="0" smtClean="0"/>
              <a:t>databázy a výstup z databázy.</a:t>
            </a:r>
          </a:p>
          <a:p>
            <a:endParaRPr lang="sk-SK" dirty="0" smtClean="0"/>
          </a:p>
          <a:p>
            <a:r>
              <a:rPr lang="sk-SK" i="1" dirty="0" smtClean="0"/>
              <a:t>Formulár</a:t>
            </a:r>
            <a:r>
              <a:rPr lang="sk-SK" dirty="0"/>
              <a:t> žiadne údaje neobsahuje, je to iba </a:t>
            </a:r>
            <a:r>
              <a:rPr lang="sk-SK" i="1" dirty="0"/>
              <a:t>používateľské rozhranie</a:t>
            </a:r>
            <a:r>
              <a:rPr lang="sk-SK" dirty="0"/>
              <a:t>, v ktorom sa pracuje s údajmi uloženými v </a:t>
            </a:r>
            <a:r>
              <a:rPr lang="sk-SK" i="1" dirty="0" smtClean="0"/>
              <a:t>tabuľkách</a:t>
            </a:r>
          </a:p>
          <a:p>
            <a:endParaRPr lang="sk-SK" i="1" dirty="0" smtClean="0"/>
          </a:p>
          <a:p>
            <a:r>
              <a:rPr lang="sk-SK" dirty="0" smtClean="0"/>
              <a:t>Umožňuje pridávať, upravovať, zobrazovať údaje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02034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Tri možnosti zobrazenia formulára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/>
              <a:t>Návrhové zobrazenie</a:t>
            </a:r>
            <a:r>
              <a:rPr lang="sk-SK" dirty="0"/>
              <a:t> a po novom aj Zobrazenie rozloženia – slúžia na nastavovanie vzhľadu a funkčnosti </a:t>
            </a:r>
            <a:r>
              <a:rPr lang="sk-SK" dirty="0" smtClean="0"/>
              <a:t>formulára; grafické a dátové úpravy</a:t>
            </a:r>
            <a:endParaRPr lang="sk-SK" dirty="0"/>
          </a:p>
          <a:p>
            <a:r>
              <a:rPr lang="sk-SK" b="1" dirty="0"/>
              <a:t>Formulárové zobrazenie</a:t>
            </a:r>
            <a:r>
              <a:rPr lang="sk-SK" dirty="0"/>
              <a:t> – </a:t>
            </a:r>
            <a:r>
              <a:rPr lang="sk-SK" dirty="0" smtClean="0"/>
              <a:t>zobrazené konkrétne  </a:t>
            </a:r>
            <a:r>
              <a:rPr lang="sk-SK" dirty="0" smtClean="0"/>
              <a:t>ú</a:t>
            </a:r>
            <a:r>
              <a:rPr lang="sk-SK" dirty="0" smtClean="0"/>
              <a:t>daje </a:t>
            </a:r>
            <a:r>
              <a:rPr lang="sk-SK" dirty="0" smtClean="0"/>
              <a:t>z jedného alebo viacerých záznamov</a:t>
            </a:r>
            <a:endParaRPr lang="sk-SK" dirty="0"/>
          </a:p>
          <a:p>
            <a:r>
              <a:rPr lang="sk-SK" b="1" dirty="0"/>
              <a:t>Údajové zobrazenie </a:t>
            </a:r>
            <a:r>
              <a:rPr lang="sk-SK" dirty="0"/>
              <a:t>(Zobrazenie dátového listu) – </a:t>
            </a:r>
            <a:r>
              <a:rPr lang="sk-SK" dirty="0" smtClean="0"/>
              <a:t>v ňom máme zobrazené údaje prezentované v rovnakej forme ako je to pri zobrazení dátového listu tabuliek.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08471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6444" t="47408" r="14542" b="26854"/>
          <a:stretch>
            <a:fillRect/>
          </a:stretch>
        </p:blipFill>
        <p:spPr bwMode="auto">
          <a:xfrm>
            <a:off x="495408" y="1648496"/>
            <a:ext cx="10477392" cy="3438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sk-SK" b="1" dirty="0" smtClean="0"/>
              <a:t>Detaily formulárového zobrazenia</a:t>
            </a:r>
            <a:endParaRPr lang="sk-SK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Typy formulárov – vytvorenie z jednej tabuľky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/>
              <a:t>Samostatný (jednoduchý) formulár </a:t>
            </a:r>
            <a:r>
              <a:rPr lang="sk-SK" dirty="0"/>
              <a:t>/ Formulár / Stĺpcové a Podľa okrajov – vždy obsahuje údaje iba jedného záznamu, medzi záznamami sa prechádza pomocou navigačných tlačidiel;</a:t>
            </a:r>
          </a:p>
          <a:p>
            <a:r>
              <a:rPr lang="sk-SK" b="1" dirty="0"/>
              <a:t>Spojité formuláre </a:t>
            </a:r>
            <a:r>
              <a:rPr lang="sk-SK" dirty="0"/>
              <a:t>(nekonečný formulár) / Viaceré položky / Tabuľkové – obsahuje všetky príslušné záznamy pod sebou, prechádza sa medzi nimi pomocou navigačných tlačidiel alebo zvislého </a:t>
            </a:r>
            <a:r>
              <a:rPr lang="sk-SK" dirty="0" err="1"/>
              <a:t>posuvníka</a:t>
            </a:r>
            <a:r>
              <a:rPr lang="sk-SK" dirty="0"/>
              <a:t>;</a:t>
            </a:r>
          </a:p>
          <a:p>
            <a:r>
              <a:rPr lang="sk-SK" b="1" dirty="0"/>
              <a:t>Údajový hárok </a:t>
            </a:r>
            <a:r>
              <a:rPr lang="sk-SK" dirty="0"/>
              <a:t>(dátový list) – obsahuje všetky príslušné záznamy, dizajn tabuľky, viď </a:t>
            </a:r>
            <a:r>
              <a:rPr lang="sk-SK" i="1" dirty="0"/>
              <a:t>Údajové zobrazenie</a:t>
            </a:r>
            <a:r>
              <a:rPr lang="sk-SK" dirty="0"/>
              <a:t> vyššie;</a:t>
            </a:r>
          </a:p>
          <a:p>
            <a:r>
              <a:rPr lang="sk-SK" b="1" dirty="0"/>
              <a:t>Rozdelené zobrazenie </a:t>
            </a:r>
            <a:r>
              <a:rPr lang="sk-SK" dirty="0"/>
              <a:t>/ Rozdeliť formulár – kombinácia samostatného formulára a údajového hárka, v samostatnom formulári zobrazuje záznam zvolený v údajovom hárku.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5099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Typy formulárov – vytvorenie z viacerých  tabuliek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b="1" dirty="0"/>
              <a:t>Formulár s </a:t>
            </a:r>
            <a:r>
              <a:rPr lang="sk-SK" b="1" dirty="0" err="1"/>
              <a:t>podformulármi</a:t>
            </a:r>
            <a:r>
              <a:rPr lang="sk-SK" dirty="0"/>
              <a:t> – používa sa pri práci s údajmi z tabuliek, medzi ktorými je väzba 1:N; do formulára s 1 záznamom z prvej tabuľky je vnorený </a:t>
            </a:r>
            <a:r>
              <a:rPr lang="sk-SK" dirty="0" err="1"/>
              <a:t>podformulár</a:t>
            </a:r>
            <a:r>
              <a:rPr lang="sk-SK" dirty="0"/>
              <a:t>, v ktorom je N prislúchajúcich záznamov z druhej tabuľky;</a:t>
            </a:r>
          </a:p>
          <a:p>
            <a:r>
              <a:rPr lang="sk-SK" b="1" dirty="0"/>
              <a:t>Prepojené formuláre</a:t>
            </a:r>
            <a:r>
              <a:rPr lang="sk-SK" dirty="0"/>
              <a:t> – tiež sa používa pri tabuľkách s väzbou 1:N; formulár s 1 záznamom z prvej tabuľky obsahuje tlačidlo, pomocou ktorého sa otvorí prepojený formulár s N prislúchajúcimi záznamami z druhej tabuľky;</a:t>
            </a:r>
          </a:p>
          <a:p>
            <a:r>
              <a:rPr lang="sk-SK" b="1" dirty="0"/>
              <a:t>Jeden (samostatný) formulár </a:t>
            </a:r>
            <a:r>
              <a:rPr lang="sk-SK" dirty="0"/>
              <a:t>– používa sa pri práci s tabuľkami, medzi ktorými je relácia 1:1; </a:t>
            </a:r>
            <a:r>
              <a:rPr lang="sk-SK" dirty="0" err="1"/>
              <a:t>podformulár</a:t>
            </a:r>
            <a:r>
              <a:rPr lang="sk-SK" dirty="0"/>
              <a:t> alebo prepojený formulár je pre 1 záznam zbytočný, príslušné údaje z druhej tabuľky sa môžu zobraziť spolu s tými z prvej v samostatnom formulári.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61652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Práca s formulárom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Používa sa na to </a:t>
            </a:r>
            <a:r>
              <a:rPr lang="sk-SK" i="1" dirty="0"/>
              <a:t>Formulárové zobrazenie</a:t>
            </a:r>
            <a:r>
              <a:rPr lang="sk-SK" dirty="0"/>
              <a:t> alebo </a:t>
            </a:r>
            <a:r>
              <a:rPr lang="sk-SK" i="1" dirty="0"/>
              <a:t>Údajové zobrazenie (Zobrazenie dátového listu)</a:t>
            </a:r>
            <a:r>
              <a:rPr lang="sk-SK" dirty="0"/>
              <a:t>:</a:t>
            </a:r>
          </a:p>
          <a:p>
            <a:r>
              <a:rPr lang="sk-SK" b="1" dirty="0"/>
              <a:t>prechod medzi záznamami</a:t>
            </a:r>
            <a:r>
              <a:rPr lang="sk-SK" dirty="0"/>
              <a:t> – navigačné tlačidlá, zvislý </a:t>
            </a:r>
            <a:r>
              <a:rPr lang="sk-SK" dirty="0" err="1"/>
              <a:t>posuvník</a:t>
            </a:r>
            <a:r>
              <a:rPr lang="sk-SK" dirty="0"/>
              <a:t> (spojitý formulár alebo údajový hárok), šípky klávesnice a tabulátor (podľa typu formulára a nastaveniu kolobehu);</a:t>
            </a:r>
          </a:p>
          <a:p>
            <a:r>
              <a:rPr lang="sk-SK" b="1" dirty="0"/>
              <a:t>pridanie nového záznamu</a:t>
            </a:r>
            <a:r>
              <a:rPr lang="sk-SK" dirty="0"/>
              <a:t> – navigačné tlačidlo, panel nástrojov, miestna ponuka;</a:t>
            </a:r>
          </a:p>
          <a:p>
            <a:r>
              <a:rPr lang="sk-SK" b="1" dirty="0"/>
              <a:t>odstránenie záznamu</a:t>
            </a:r>
            <a:r>
              <a:rPr lang="sk-SK" dirty="0"/>
              <a:t> – panel nástrojov, miestna ponuka;</a:t>
            </a:r>
          </a:p>
          <a:p>
            <a:r>
              <a:rPr lang="sk-SK" b="1" dirty="0"/>
              <a:t>zoraďovanie záznamov</a:t>
            </a:r>
            <a:r>
              <a:rPr lang="sk-SK" dirty="0"/>
              <a:t> – vybrať pole, podľa ktorého sa bude zoraďovať, a použiť ikonu na paneli nástrojov, alebo miestna ponuka príslušného poľa, podľa ktorého sa bude zoraďovať;</a:t>
            </a:r>
          </a:p>
          <a:p>
            <a:r>
              <a:rPr lang="sk-SK" b="1" dirty="0"/>
              <a:t>vyhľadávanie záznamov</a:t>
            </a:r>
            <a:r>
              <a:rPr lang="sk-SK" dirty="0"/>
              <a:t> – pole na navigačnom paneli, ikona na paneli nástrojov alebo </a:t>
            </a:r>
            <a:r>
              <a:rPr lang="sk-SK" dirty="0" err="1"/>
              <a:t>Ctrl+F</a:t>
            </a:r>
            <a:r>
              <a:rPr lang="sk-SK" dirty="0"/>
              <a:t> (skočí na prvý vyhovujúci záznam);</a:t>
            </a:r>
          </a:p>
          <a:p>
            <a:r>
              <a:rPr lang="sk-SK" b="1" dirty="0"/>
              <a:t>filtrovanie záznamov</a:t>
            </a:r>
            <a:r>
              <a:rPr lang="sk-SK" dirty="0"/>
              <a:t> – </a:t>
            </a:r>
          </a:p>
        </p:txBody>
      </p:sp>
    </p:spTree>
    <p:extLst>
      <p:ext uri="{BB962C8B-B14F-4D97-AF65-F5344CB8AC3E}">
        <p14:creationId xmlns:p14="http://schemas.microsoft.com/office/powerpoint/2010/main" val="387385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Úprava formulára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Používa sa na to </a:t>
            </a:r>
            <a:r>
              <a:rPr lang="sk-SK" i="1" dirty="0"/>
              <a:t>Návrhové zobrazenie</a:t>
            </a:r>
            <a:r>
              <a:rPr lang="sk-SK" dirty="0"/>
              <a:t>, kde sa nastavujú vlastnosti jednotlivým formulárovým objektom</a:t>
            </a:r>
            <a:r>
              <a:rPr lang="sk-SK" dirty="0" smtClean="0"/>
              <a:t>:</a:t>
            </a:r>
          </a:p>
          <a:p>
            <a:r>
              <a:rPr lang="sk-SK" b="1" dirty="0"/>
              <a:t>Formulár</a:t>
            </a:r>
            <a:r>
              <a:rPr lang="sk-SK" dirty="0"/>
              <a:t> – vyberie sa kliknutím do ľavého horného rohu medzi pravítka;</a:t>
            </a:r>
          </a:p>
          <a:p>
            <a:r>
              <a:rPr lang="sk-SK" b="1" dirty="0"/>
              <a:t>Sekcie: </a:t>
            </a:r>
            <a:r>
              <a:rPr lang="sk-SK" dirty="0"/>
              <a:t>Hlavičky, Podrobnosti, Päty – vyberie sa kliknutím na lištu s názvom sekcie;</a:t>
            </a:r>
          </a:p>
          <a:p>
            <a:r>
              <a:rPr lang="sk-SK" b="1" dirty="0"/>
              <a:t>Ostatné objekty: </a:t>
            </a:r>
            <a:r>
              <a:rPr lang="sk-SK" dirty="0"/>
              <a:t>Textové polia, Menovky, </a:t>
            </a:r>
            <a:r>
              <a:rPr lang="sk-SK" dirty="0" err="1"/>
              <a:t>Rozbalovacie</a:t>
            </a:r>
            <a:r>
              <a:rPr lang="sk-SK" dirty="0"/>
              <a:t> polia, Zoznamy, Tlačidlá, Zaškrtávacie polia, Obrázky, Neviazané / Viazané objekty, Karty, </a:t>
            </a:r>
            <a:r>
              <a:rPr lang="sk-SK" dirty="0" err="1"/>
              <a:t>Podformuláre</a:t>
            </a:r>
            <a:r>
              <a:rPr lang="sk-SK" dirty="0"/>
              <a:t>, Čiary, Obdĺžniky, atď. – vyberie sa kliknutím na objekt;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5457037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55</Words>
  <Application>Microsoft Office PowerPoint</Application>
  <PresentationFormat>Širokouhlá</PresentationFormat>
  <Paragraphs>35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Motív balíka Office</vt:lpstr>
      <vt:lpstr>Formulár</vt:lpstr>
      <vt:lpstr>Formulár</vt:lpstr>
      <vt:lpstr>Tri možnosti zobrazenia formulára</vt:lpstr>
      <vt:lpstr>Detaily formulárového zobrazenia</vt:lpstr>
      <vt:lpstr>Typy formulárov – vytvorenie z jednej tabuľky</vt:lpstr>
      <vt:lpstr>Typy formulárov – vytvorenie z viacerých  tabuliek</vt:lpstr>
      <vt:lpstr>Práca s formulárom</vt:lpstr>
      <vt:lpstr>Úprava formulára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Formulár</dc:title>
  <dc:creator>Windows User</dc:creator>
  <cp:lastModifiedBy>Lenovo</cp:lastModifiedBy>
  <cp:revision>7</cp:revision>
  <dcterms:created xsi:type="dcterms:W3CDTF">2021-11-22T18:07:18Z</dcterms:created>
  <dcterms:modified xsi:type="dcterms:W3CDTF">2021-11-30T08:24:16Z</dcterms:modified>
</cp:coreProperties>
</file>