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2" r:id="rId7"/>
    <p:sldId id="263" r:id="rId8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09462-D183-4725-B167-4F085C2B08FE}" type="datetimeFigureOut">
              <a:rPr lang="sk-SK" smtClean="0"/>
              <a:t>23. 1. 2023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4A8B4-4A77-46AC-B7E4-CB17196A6324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09462-D183-4725-B167-4F085C2B08FE}" type="datetimeFigureOut">
              <a:rPr lang="sk-SK" smtClean="0"/>
              <a:t>23. 1. 2023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4A8B4-4A77-46AC-B7E4-CB17196A6324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09462-D183-4725-B167-4F085C2B08FE}" type="datetimeFigureOut">
              <a:rPr lang="sk-SK" smtClean="0"/>
              <a:t>23. 1. 2023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4A8B4-4A77-46AC-B7E4-CB17196A6324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09462-D183-4725-B167-4F085C2B08FE}" type="datetimeFigureOut">
              <a:rPr lang="sk-SK" smtClean="0"/>
              <a:t>23. 1. 2023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4A8B4-4A77-46AC-B7E4-CB17196A6324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09462-D183-4725-B167-4F085C2B08FE}" type="datetimeFigureOut">
              <a:rPr lang="sk-SK" smtClean="0"/>
              <a:t>23. 1. 2023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4A8B4-4A77-46AC-B7E4-CB17196A6324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09462-D183-4725-B167-4F085C2B08FE}" type="datetimeFigureOut">
              <a:rPr lang="sk-SK" smtClean="0"/>
              <a:t>23. 1. 2023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4A8B4-4A77-46AC-B7E4-CB17196A6324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09462-D183-4725-B167-4F085C2B08FE}" type="datetimeFigureOut">
              <a:rPr lang="sk-SK" smtClean="0"/>
              <a:t>23. 1. 2023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4A8B4-4A77-46AC-B7E4-CB17196A6324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09462-D183-4725-B167-4F085C2B08FE}" type="datetimeFigureOut">
              <a:rPr lang="sk-SK" smtClean="0"/>
              <a:t>23. 1. 2023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4A8B4-4A77-46AC-B7E4-CB17196A6324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09462-D183-4725-B167-4F085C2B08FE}" type="datetimeFigureOut">
              <a:rPr lang="sk-SK" smtClean="0"/>
              <a:t>23. 1. 2023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4A8B4-4A77-46AC-B7E4-CB17196A6324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09462-D183-4725-B167-4F085C2B08FE}" type="datetimeFigureOut">
              <a:rPr lang="sk-SK" smtClean="0"/>
              <a:t>23. 1. 2023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4A8B4-4A77-46AC-B7E4-CB17196A6324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09462-D183-4725-B167-4F085C2B08FE}" type="datetimeFigureOut">
              <a:rPr lang="sk-SK" smtClean="0"/>
              <a:t>23. 1. 2023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4A8B4-4A77-46AC-B7E4-CB17196A6324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09462-D183-4725-B167-4F085C2B08FE}" type="datetimeFigureOut">
              <a:rPr lang="sk-SK" smtClean="0"/>
              <a:t>23. 1. 2023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4A8B4-4A77-46AC-B7E4-CB17196A6324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sk.gadget-info.com/difference-between-tcp-ip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Mikulášová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Porovnanie TCP/IP</a:t>
            </a:r>
          </a:p>
          <a:p>
            <a:r>
              <a:rPr lang="sk-SK" dirty="0" smtClean="0">
                <a:hlinkClick r:id="rId2"/>
              </a:rPr>
              <a:t>https://sk.gadget-info.com/difference-between-tcp-ip</a:t>
            </a:r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TCP/IP  </a:t>
            </a:r>
            <a:r>
              <a:rPr lang="sk-SK" dirty="0" err="1" smtClean="0"/>
              <a:t>vs</a:t>
            </a:r>
            <a:r>
              <a:rPr lang="sk-SK" dirty="0" smtClean="0"/>
              <a:t>. ISO/OSI</a:t>
            </a:r>
            <a:endParaRPr lang="sk-SK" dirty="0"/>
          </a:p>
        </p:txBody>
      </p:sp>
      <p:pic>
        <p:nvPicPr>
          <p:cNvPr id="2050" name="Picture 2" descr="Súbor:Porovnání TCPIP a modelu ISOOSI.jpg – Wikipédi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1142984"/>
            <a:ext cx="4357718" cy="53633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TCP/IP </a:t>
            </a:r>
            <a:r>
              <a:rPr lang="sk-SK" dirty="0" err="1" smtClean="0"/>
              <a:t>vs</a:t>
            </a:r>
            <a:r>
              <a:rPr lang="sk-SK" dirty="0" smtClean="0"/>
              <a:t>. ISO/OSI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/>
              <a:t>TCP / IP a OSI sú dva najpoužívanejšie sieťové modely pre komunikáciu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/>
              <a:t>Existuje niekoľko podobností a rozdielov medzi nimi. </a:t>
            </a:r>
            <a:endParaRPr lang="sk-SK" dirty="0" smtClean="0"/>
          </a:p>
          <a:p>
            <a:r>
              <a:rPr lang="sk-SK" dirty="0" smtClean="0"/>
              <a:t>Jedným </a:t>
            </a:r>
            <a:r>
              <a:rPr lang="sk-SK" dirty="0"/>
              <a:t>z hlavných rozdielov je, že OSI je koncepčný model, ktorý sa prakticky nepoužíva na </a:t>
            </a:r>
            <a:r>
              <a:rPr lang="sk-SK" dirty="0" smtClean="0"/>
              <a:t>komunikáciu</a:t>
            </a:r>
          </a:p>
          <a:p>
            <a:r>
              <a:rPr lang="sk-SK" dirty="0" smtClean="0"/>
              <a:t> </a:t>
            </a:r>
            <a:r>
              <a:rPr lang="sk-SK" dirty="0"/>
              <a:t>zatiaľ čo TCP / IP sa používa na vytvorenie spojenia a komunikáciu prostredníctvom siete.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Porovnávacia  tabuľka</a:t>
            </a:r>
            <a:endParaRPr lang="sk-SK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2929" t="20625" r="37305" b="23125"/>
          <a:stretch>
            <a:fillRect/>
          </a:stretch>
        </p:blipFill>
        <p:spPr bwMode="auto">
          <a:xfrm>
            <a:off x="357158" y="1571612"/>
            <a:ext cx="8501122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Definícia TCP/IP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k-SK" dirty="0"/>
              <a:t>TCP (</a:t>
            </a:r>
            <a:r>
              <a:rPr lang="sk-SK" dirty="0" err="1"/>
              <a:t>Transmission</a:t>
            </a:r>
            <a:r>
              <a:rPr lang="sk-SK" dirty="0"/>
              <a:t> </a:t>
            </a:r>
            <a:r>
              <a:rPr lang="sk-SK" dirty="0" err="1"/>
              <a:t>Control</a:t>
            </a:r>
            <a:r>
              <a:rPr lang="sk-SK" dirty="0"/>
              <a:t> </a:t>
            </a:r>
            <a:r>
              <a:rPr lang="sk-SK" dirty="0" err="1"/>
              <a:t>Protocol</a:t>
            </a:r>
            <a:r>
              <a:rPr lang="sk-SK" dirty="0"/>
              <a:t>) / IP (Internet </a:t>
            </a:r>
            <a:r>
              <a:rPr lang="sk-SK" dirty="0" err="1"/>
              <a:t>Protocol</a:t>
            </a:r>
            <a:r>
              <a:rPr lang="sk-SK" dirty="0"/>
              <a:t>) bol vyvinutý projektovou agentúrou Ministerstva obrany (</a:t>
            </a:r>
            <a:r>
              <a:rPr lang="sk-SK" dirty="0" err="1"/>
              <a:t>DoD</a:t>
            </a:r>
            <a:r>
              <a:rPr lang="sk-SK" dirty="0"/>
              <a:t>). </a:t>
            </a:r>
            <a:endParaRPr lang="sk-SK" dirty="0" smtClean="0"/>
          </a:p>
          <a:p>
            <a:r>
              <a:rPr lang="sk-SK" dirty="0" smtClean="0"/>
              <a:t>Na </a:t>
            </a:r>
            <a:r>
              <a:rPr lang="sk-SK" dirty="0"/>
              <a:t>rozdiel od modelu OSI pozostáva zo štyroch vrstiev, z ktorých každá má svoje protokoly. </a:t>
            </a:r>
            <a:endParaRPr lang="sk-SK" dirty="0" smtClean="0"/>
          </a:p>
          <a:p>
            <a:r>
              <a:rPr lang="sk-SK" dirty="0" smtClean="0"/>
              <a:t>Internetové </a:t>
            </a:r>
            <a:r>
              <a:rPr lang="sk-SK" dirty="0"/>
              <a:t>protokoly sú súbor pravidiel definovaných pre komunikáciu cez sieť. </a:t>
            </a:r>
            <a:endParaRPr lang="sk-SK" dirty="0" smtClean="0"/>
          </a:p>
          <a:p>
            <a:r>
              <a:rPr lang="sk-SK" dirty="0" smtClean="0"/>
              <a:t>TCP </a:t>
            </a:r>
            <a:r>
              <a:rPr lang="sk-SK" dirty="0"/>
              <a:t>/ IP sa považuje za štandardný model protokolu pre vytváranie sietí. </a:t>
            </a:r>
            <a:endParaRPr lang="sk-SK" dirty="0" smtClean="0"/>
          </a:p>
          <a:p>
            <a:r>
              <a:rPr lang="sk-SK" dirty="0" smtClean="0"/>
              <a:t>TCP </a:t>
            </a:r>
            <a:r>
              <a:rPr lang="sk-SK" dirty="0"/>
              <a:t>spracováva prenos dát </a:t>
            </a:r>
            <a:endParaRPr lang="sk-SK" dirty="0" smtClean="0"/>
          </a:p>
          <a:p>
            <a:r>
              <a:rPr lang="sk-SK" dirty="0" smtClean="0"/>
              <a:t> </a:t>
            </a:r>
            <a:r>
              <a:rPr lang="sk-SK" dirty="0"/>
              <a:t>IP spracováva adresy.</a:t>
            </a:r>
            <a:br>
              <a:rPr lang="sk-SK" dirty="0"/>
            </a:br>
            <a:endParaRPr lang="sk-SK" dirty="0" smtClean="0"/>
          </a:p>
          <a:p>
            <a:r>
              <a:rPr lang="sk-SK" dirty="0" smtClean="0"/>
              <a:t>Súprava </a:t>
            </a:r>
            <a:r>
              <a:rPr lang="sk-SK" dirty="0"/>
              <a:t>TCP / IP je súbor protokolov, ktorý zahŕňa protokoly TCP, UDP, ARP, DNS, HTTP, ICMP atď. Je robustný, flexibilný a používa sa predovšetkým na prepojenie počítačov cez internet.</a:t>
            </a:r>
            <a:br>
              <a:rPr lang="sk-SK" dirty="0"/>
            </a:br>
            <a:endParaRPr lang="sk-SK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Model OSI/ISO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k-SK" dirty="0"/>
              <a:t>Model OSI (</a:t>
            </a:r>
            <a:r>
              <a:rPr lang="sk-SK" dirty="0" err="1"/>
              <a:t>Open</a:t>
            </a:r>
            <a:r>
              <a:rPr lang="sk-SK" dirty="0"/>
              <a:t> </a:t>
            </a:r>
            <a:r>
              <a:rPr lang="sk-SK" dirty="0" err="1"/>
              <a:t>System</a:t>
            </a:r>
            <a:r>
              <a:rPr lang="sk-SK" dirty="0"/>
              <a:t> </a:t>
            </a:r>
            <a:r>
              <a:rPr lang="sk-SK" dirty="0" err="1"/>
              <a:t>Interconnect</a:t>
            </a:r>
            <a:r>
              <a:rPr lang="sk-SK" dirty="0"/>
              <a:t>) bol zavedený ISO (Medzinárodná štandardná organizácia). </a:t>
            </a:r>
            <a:endParaRPr lang="sk-SK" dirty="0" smtClean="0"/>
          </a:p>
          <a:p>
            <a:r>
              <a:rPr lang="sk-SK" dirty="0" smtClean="0"/>
              <a:t>Nie </a:t>
            </a:r>
            <a:r>
              <a:rPr lang="sk-SK" dirty="0"/>
              <a:t>je to protokol, ale model, ktorý je založený na koncepte vrstvenia. </a:t>
            </a:r>
            <a:endParaRPr lang="sk-SK" dirty="0" smtClean="0"/>
          </a:p>
          <a:p>
            <a:r>
              <a:rPr lang="sk-SK" dirty="0" smtClean="0"/>
              <a:t>Má </a:t>
            </a:r>
            <a:r>
              <a:rPr lang="sk-SK" dirty="0"/>
              <a:t>vertikálnu sadu vrstiev, z ktorých každá má rôzne funkcie. </a:t>
            </a:r>
            <a:endParaRPr lang="sk-SK" dirty="0" smtClean="0"/>
          </a:p>
          <a:p>
            <a:r>
              <a:rPr lang="sk-SK" dirty="0" smtClean="0"/>
              <a:t>Nasleduje </a:t>
            </a:r>
            <a:r>
              <a:rPr lang="sk-SK" dirty="0"/>
              <a:t>prístup zdola nahor na prenos údajov. Je robustný a flexibilný, ale nie hmatateľný.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Kľúčový rozdiel medzi TCP/IP a ISO/OSI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k-SK" dirty="0"/>
              <a:t>TCP / IP je model </a:t>
            </a:r>
            <a:r>
              <a:rPr lang="sk-SK" dirty="0" err="1"/>
              <a:t>klient-server</a:t>
            </a:r>
            <a:r>
              <a:rPr lang="sk-SK" dirty="0"/>
              <a:t>, </a:t>
            </a:r>
            <a:r>
              <a:rPr lang="sk-SK" dirty="0" err="1"/>
              <a:t>tj</a:t>
            </a:r>
            <a:r>
              <a:rPr lang="sk-SK" dirty="0"/>
              <a:t> keď klient požaduje službu, je poskytovaný serverom. Zatiaľ čo OSI je koncepčný model</a:t>
            </a:r>
            <a:r>
              <a:rPr lang="sk-SK" dirty="0" smtClean="0"/>
              <a:t>.</a:t>
            </a:r>
          </a:p>
          <a:p>
            <a:endParaRPr lang="sk-SK" dirty="0"/>
          </a:p>
          <a:p>
            <a:r>
              <a:rPr lang="sk-SK" dirty="0"/>
              <a:t>TCP / IP je štandardný protokol používaný pre každú sieť vrátane internetu, zatiaľ čo OSI nie je protokol, ale referenčný model používaný na pochopenie a návrh architektúry systému</a:t>
            </a:r>
            <a:r>
              <a:rPr lang="sk-SK" dirty="0" smtClean="0"/>
              <a:t>.</a:t>
            </a:r>
          </a:p>
          <a:p>
            <a:endParaRPr lang="sk-SK" dirty="0"/>
          </a:p>
          <a:p>
            <a:r>
              <a:rPr lang="sk-SK" dirty="0"/>
              <a:t>TCP / IP je štvorvrstvový model, zatiaľ čo OSI má sedem vrstiev.</a:t>
            </a:r>
          </a:p>
          <a:p>
            <a:r>
              <a:rPr lang="sk-SK" dirty="0"/>
              <a:t>TCP / IP sa riadi vertikálnym prístupom. Na druhej strane model OSI podporuje horizontálny prístup.</a:t>
            </a:r>
          </a:p>
          <a:p>
            <a:r>
              <a:rPr lang="sk-SK" dirty="0"/>
              <a:t>TCP / IP je hmatateľný, zatiaľ čo OSI nie je</a:t>
            </a:r>
            <a:r>
              <a:rPr lang="sk-SK" dirty="0" smtClean="0"/>
              <a:t>.</a:t>
            </a:r>
          </a:p>
          <a:p>
            <a:endParaRPr lang="sk-SK" dirty="0"/>
          </a:p>
          <a:p>
            <a:r>
              <a:rPr lang="sk-SK" dirty="0"/>
              <a:t>TCP / IP sleduje prístup zhora dole, zatiaľ čo model OSI vychádza z prístupu zdola nahor.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328</Words>
  <Application>Microsoft Office PowerPoint</Application>
  <PresentationFormat>Prezentácia na obrazovke 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8" baseType="lpstr">
      <vt:lpstr>Motív Office</vt:lpstr>
      <vt:lpstr>Mikulášová</vt:lpstr>
      <vt:lpstr>TCP/IP  vs. ISO/OSI</vt:lpstr>
      <vt:lpstr>TCP/IP vs. ISO/OSI</vt:lpstr>
      <vt:lpstr>Porovnávacia  tabuľka</vt:lpstr>
      <vt:lpstr>Definícia TCP/IP</vt:lpstr>
      <vt:lpstr>Model OSI/ISO</vt:lpstr>
      <vt:lpstr>Kľúčový rozdiel medzi TCP/IP a ISO/OSI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Mikulášová</dc:title>
  <dc:creator>__</dc:creator>
  <cp:lastModifiedBy>__</cp:lastModifiedBy>
  <cp:revision>1</cp:revision>
  <dcterms:created xsi:type="dcterms:W3CDTF">2023-01-23T18:41:16Z</dcterms:created>
  <dcterms:modified xsi:type="dcterms:W3CDTF">2023-01-23T18:57:48Z</dcterms:modified>
</cp:coreProperties>
</file>