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1B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7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02320-38BF-44D1-88B7-86773ACB6DE7}" type="datetimeFigureOut">
              <a:rPr lang="sk-SK" smtClean="0"/>
              <a:pPr/>
              <a:t>9. 10. 2019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D8BD-C0B3-4517-94C8-9AF429E7750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4">
                    <a:lumMod val="50000"/>
                  </a:schemeClr>
                </a:solidFill>
              </a:rPr>
              <a:t>OOP JAZYKY</a:t>
            </a:r>
            <a:endParaRPr lang="sk-SK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bg2">
                    <a:lumMod val="10000"/>
                  </a:schemeClr>
                </a:solidFill>
              </a:rPr>
              <a:t>M. GACHOVÁ</a:t>
            </a:r>
            <a:endParaRPr lang="sk-SK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4322"/>
          </a:xfrm>
        </p:spPr>
        <p:txBody>
          <a:bodyPr>
            <a:normAutofit/>
          </a:bodyPr>
          <a:lstStyle/>
          <a:p>
            <a:r>
              <a:rPr lang="sk-SK" dirty="0" smtClean="0">
                <a:solidFill>
                  <a:srgbClr val="002060"/>
                </a:solidFill>
              </a:rPr>
              <a:t>   V súčasnej dobe existuje a zároveň sa využíva veľa objektovo orientovaných programovacích jazykov: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13187"/>
          </a:xfrm>
        </p:spPr>
        <p:txBody>
          <a:bodyPr>
            <a:normAutofit lnSpcReduction="10000"/>
          </a:bodyPr>
          <a:lstStyle/>
          <a:p>
            <a:r>
              <a:rPr lang="sk-SK" b="1" dirty="0" smtClean="0">
                <a:solidFill>
                  <a:srgbClr val="002060"/>
                </a:solidFill>
              </a:rPr>
              <a:t>Jazyk C++</a:t>
            </a:r>
          </a:p>
          <a:p>
            <a:r>
              <a:rPr lang="sk-SK" b="1" dirty="0" err="1" smtClean="0">
                <a:solidFill>
                  <a:srgbClr val="002060"/>
                </a:solidFill>
              </a:rPr>
              <a:t>Python</a:t>
            </a:r>
            <a:endParaRPr lang="sk-SK" b="1" dirty="0" smtClean="0">
              <a:solidFill>
                <a:srgbClr val="002060"/>
              </a:solidFill>
            </a:endParaRPr>
          </a:p>
          <a:p>
            <a:r>
              <a:rPr lang="sk-SK" b="1" dirty="0" err="1" smtClean="0">
                <a:solidFill>
                  <a:srgbClr val="002060"/>
                </a:solidFill>
              </a:rPr>
              <a:t>Java</a:t>
            </a:r>
            <a:endParaRPr lang="sk-SK" b="1" dirty="0" smtClean="0">
              <a:solidFill>
                <a:srgbClr val="002060"/>
              </a:solidFill>
            </a:endParaRPr>
          </a:p>
          <a:p>
            <a:r>
              <a:rPr lang="sk-SK" b="1" dirty="0" smtClean="0">
                <a:solidFill>
                  <a:srgbClr val="002060"/>
                </a:solidFill>
              </a:rPr>
              <a:t>PHP</a:t>
            </a:r>
          </a:p>
          <a:p>
            <a:r>
              <a:rPr lang="sk-SK" b="1" dirty="0" err="1" smtClean="0">
                <a:solidFill>
                  <a:srgbClr val="002060"/>
                </a:solidFill>
              </a:rPr>
              <a:t>Delphi</a:t>
            </a:r>
            <a:endParaRPr lang="sk-SK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80120"/>
          </a:xfrm>
        </p:spPr>
        <p:txBody>
          <a:bodyPr>
            <a:noAutofit/>
          </a:bodyPr>
          <a:lstStyle/>
          <a:p>
            <a:r>
              <a:rPr lang="sk-SK" sz="3600" b="1" dirty="0" smtClean="0">
                <a:solidFill>
                  <a:srgbClr val="FF0000"/>
                </a:solidFill>
              </a:rPr>
              <a:t>1) Jazyk C++</a:t>
            </a:r>
            <a:r>
              <a:rPr lang="sk-SK" sz="3600" dirty="0" smtClean="0">
                <a:solidFill>
                  <a:srgbClr val="FF0000"/>
                </a:solidFill>
              </a:rPr>
              <a:t>,</a:t>
            </a:r>
            <a:endParaRPr lang="sk-SK" sz="3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328592"/>
          </a:xfrm>
        </p:spPr>
        <p:txBody>
          <a:bodyPr>
            <a:normAutofit lnSpcReduction="10000"/>
          </a:bodyPr>
          <a:lstStyle/>
          <a:p>
            <a:r>
              <a:rPr lang="sk-SK" dirty="0" smtClean="0">
                <a:solidFill>
                  <a:srgbClr val="002060"/>
                </a:solidFill>
              </a:rPr>
              <a:t> vyvinul sa z jazyka Simula67,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 zachováva si vlastností jazyka C (prenositeľnosť,</a:t>
            </a:r>
          </a:p>
          <a:p>
            <a:pPr>
              <a:buNone/>
            </a:pPr>
            <a:r>
              <a:rPr lang="sk-SK" dirty="0" smtClean="0">
                <a:solidFill>
                  <a:srgbClr val="002060"/>
                </a:solidFill>
              </a:rPr>
              <a:t>    efektívnosť), ponúka výhody OO jazykov DELPHI </a:t>
            </a:r>
          </a:p>
          <a:p>
            <a:pPr>
              <a:buNone/>
            </a:pPr>
            <a:r>
              <a:rPr lang="sk-SK" dirty="0" smtClean="0">
                <a:solidFill>
                  <a:srgbClr val="002060"/>
                </a:solidFill>
              </a:rPr>
              <a:t>   (potomok jazyka Pascal) –obohatený o vizuálne prvky programovania,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 jeden z najrozšírenejších programovacích jazykov</a:t>
            </a:r>
          </a:p>
          <a:p>
            <a:pPr>
              <a:buNone/>
            </a:pPr>
            <a:r>
              <a:rPr lang="sk-SK" dirty="0" smtClean="0">
                <a:solidFill>
                  <a:srgbClr val="002060"/>
                </a:solidFill>
              </a:rPr>
              <a:t>    s množstvom aplikácií,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pomáha rozvíjať abstraktné myslenie študentov,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pozitívne ovplyvňuje ďalšie významné programovacie jazyky,</a:t>
            </a:r>
            <a:endParaRPr lang="sk-SK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0120"/>
          </a:xfrm>
        </p:spPr>
        <p:txBody>
          <a:bodyPr>
            <a:normAutofit/>
          </a:bodyPr>
          <a:lstStyle/>
          <a:p>
            <a:r>
              <a:rPr lang="sk-SK" sz="3600" b="1" dirty="0" smtClean="0">
                <a:solidFill>
                  <a:srgbClr val="FF0000"/>
                </a:solidFill>
              </a:rPr>
              <a:t>2)  </a:t>
            </a:r>
            <a:r>
              <a:rPr lang="sk-SK" sz="3600" b="1" dirty="0" err="1" smtClean="0">
                <a:solidFill>
                  <a:srgbClr val="FF0000"/>
                </a:solidFill>
              </a:rPr>
              <a:t>Python</a:t>
            </a:r>
            <a:endParaRPr lang="sk-SK" sz="3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sk-SK" dirty="0" smtClean="0">
                <a:solidFill>
                  <a:srgbClr val="002060"/>
                </a:solidFill>
              </a:rPr>
              <a:t>je jednoduchý OOP jazyk, 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voľne šíriteľný, preto sú na Internete dostupné knižnice pre najpoužívanejšie platformy,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mnohé softvéry ho používajú ako svoj skriptovací jazyk ( na uľahčenie – zautomatizovanie operácií v počítači),</a:t>
            </a:r>
          </a:p>
          <a:p>
            <a:endParaRPr lang="sk-SK" dirty="0" smtClean="0">
              <a:solidFill>
                <a:schemeClr val="bg1">
                  <a:lumMod val="25000"/>
                </a:schemeClr>
              </a:solidFill>
            </a:endParaRPr>
          </a:p>
          <a:p>
            <a:endParaRPr lang="sk-SK" dirty="0">
              <a:solidFill>
                <a:schemeClr val="bg1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>
            <a:normAutofit/>
          </a:bodyPr>
          <a:lstStyle/>
          <a:p>
            <a:r>
              <a:rPr lang="sk-SK" sz="3600" b="1" dirty="0" smtClean="0">
                <a:solidFill>
                  <a:srgbClr val="FF0000"/>
                </a:solidFill>
              </a:rPr>
              <a:t>3) </a:t>
            </a:r>
            <a:r>
              <a:rPr lang="sk-SK" sz="3600" b="1" dirty="0" err="1" smtClean="0">
                <a:solidFill>
                  <a:srgbClr val="FF0000"/>
                </a:solidFill>
              </a:rPr>
              <a:t>Java</a:t>
            </a:r>
            <a:endParaRPr lang="sk-SK" sz="3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sk-SK" dirty="0" smtClean="0">
                <a:solidFill>
                  <a:srgbClr val="002060"/>
                </a:solidFill>
              </a:rPr>
              <a:t>bol vyvinutý v 80 - rokoch,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výhodou je platformová nezávislosť a bezpečnosť –program sa dá spustiť na niekoľkých odlišných hardwarových a softwarových platformách,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používa sa na tvorbu prezentácii a programu pre Internet,</a:t>
            </a:r>
            <a:endParaRPr lang="sk-SK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>
                <a:solidFill>
                  <a:srgbClr val="FF0000"/>
                </a:solidFill>
              </a:rPr>
              <a:t>4) PHP</a:t>
            </a:r>
            <a:endParaRPr lang="sk-SK" sz="32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002060"/>
                </a:solidFill>
              </a:rPr>
              <a:t>štruktúru programu môžeme meniť počas behu,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používa sa najmä pri vývoji web stránok,</a:t>
            </a:r>
          </a:p>
          <a:p>
            <a:r>
              <a:rPr lang="sk-SK" dirty="0" smtClean="0">
                <a:solidFill>
                  <a:srgbClr val="002060"/>
                </a:solidFill>
              </a:rPr>
              <a:t>programy sa vpisujú priamo do HTML kódu,</a:t>
            </a:r>
            <a:endParaRPr lang="sk-SK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solidFill>
                  <a:srgbClr val="FF0000"/>
                </a:solidFill>
              </a:rPr>
              <a:t>5) </a:t>
            </a:r>
            <a:r>
              <a:rPr lang="sk-SK" dirty="0" err="1" smtClean="0">
                <a:solidFill>
                  <a:srgbClr val="FF0000"/>
                </a:solidFill>
              </a:rPr>
              <a:t>Delphi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08720"/>
            <a:ext cx="8892480" cy="5949280"/>
          </a:xfrm>
        </p:spPr>
        <p:txBody>
          <a:bodyPr>
            <a:normAutofit fontScale="92500"/>
          </a:bodyPr>
          <a:lstStyle/>
          <a:p>
            <a:r>
              <a:rPr lang="sk-SK" dirty="0" smtClean="0">
                <a:solidFill>
                  <a:srgbClr val="2F1BA5"/>
                </a:solidFill>
              </a:rPr>
              <a:t>Je Objekt Pascal s vizuálnym vývojovým prostredím;</a:t>
            </a:r>
          </a:p>
          <a:p>
            <a:r>
              <a:rPr lang="sk-SK" dirty="0" smtClean="0">
                <a:solidFill>
                  <a:srgbClr val="2F1BA5"/>
                </a:solidFill>
              </a:rPr>
              <a:t>Umožňujú užívateľovi kvázi grafickým spôsobom zostavovať program umiestňovaním komponentov( tlačidiel, vstupov a výstupov, ponúk atď.) na formulár;</a:t>
            </a:r>
          </a:p>
          <a:p>
            <a:r>
              <a:rPr lang="sk-SK" dirty="0">
                <a:solidFill>
                  <a:srgbClr val="2F1BA5"/>
                </a:solidFill>
              </a:rPr>
              <a:t>u</a:t>
            </a:r>
            <a:r>
              <a:rPr lang="sk-SK" dirty="0" smtClean="0">
                <a:solidFill>
                  <a:srgbClr val="2F1BA5"/>
                </a:solidFill>
              </a:rPr>
              <a:t> každého komponentu môžeme nastavi</a:t>
            </a:r>
            <a:r>
              <a:rPr lang="sk-SK" dirty="0">
                <a:solidFill>
                  <a:srgbClr val="2F1BA5"/>
                </a:solidFill>
              </a:rPr>
              <a:t>ť</a:t>
            </a:r>
            <a:r>
              <a:rPr lang="sk-SK" dirty="0" smtClean="0">
                <a:solidFill>
                  <a:srgbClr val="2F1BA5"/>
                </a:solidFill>
              </a:rPr>
              <a:t> jeho vlastnosti a naprogramovať( v </a:t>
            </a:r>
            <a:r>
              <a:rPr lang="sk-SK" dirty="0" err="1" smtClean="0">
                <a:solidFill>
                  <a:srgbClr val="2F1BA5"/>
                </a:solidFill>
              </a:rPr>
              <a:t>Delphi</a:t>
            </a:r>
            <a:r>
              <a:rPr lang="sk-SK" dirty="0" smtClean="0">
                <a:solidFill>
                  <a:srgbClr val="2F1BA5"/>
                </a:solidFill>
              </a:rPr>
              <a:t> </a:t>
            </a:r>
            <a:r>
              <a:rPr lang="sk-SK" dirty="0" err="1" smtClean="0">
                <a:solidFill>
                  <a:srgbClr val="2F1BA5"/>
                </a:solidFill>
              </a:rPr>
              <a:t>príkazmiTP</a:t>
            </a:r>
            <a:r>
              <a:rPr lang="sk-SK" dirty="0" smtClean="0">
                <a:solidFill>
                  <a:srgbClr val="2F1BA5"/>
                </a:solidFill>
              </a:rPr>
              <a:t>);</a:t>
            </a:r>
          </a:p>
          <a:p>
            <a:r>
              <a:rPr lang="sk-SK" dirty="0">
                <a:solidFill>
                  <a:srgbClr val="2F1BA5"/>
                </a:solidFill>
              </a:rPr>
              <a:t>v</a:t>
            </a:r>
            <a:r>
              <a:rPr lang="sk-SK" dirty="0" smtClean="0">
                <a:solidFill>
                  <a:srgbClr val="2F1BA5"/>
                </a:solidFill>
              </a:rPr>
              <a:t>ytvorené programy sú určené pre prostredie </a:t>
            </a:r>
            <a:r>
              <a:rPr lang="sk-SK" dirty="0" err="1" smtClean="0">
                <a:solidFill>
                  <a:srgbClr val="2F1BA5"/>
                </a:solidFill>
              </a:rPr>
              <a:t>Windowsu</a:t>
            </a:r>
            <a:r>
              <a:rPr lang="sk-SK" dirty="0" smtClean="0">
                <a:solidFill>
                  <a:srgbClr val="2F1BA5"/>
                </a:solidFill>
              </a:rPr>
              <a:t>;</a:t>
            </a:r>
          </a:p>
          <a:p>
            <a:r>
              <a:rPr lang="sk-SK" dirty="0">
                <a:solidFill>
                  <a:srgbClr val="2F1BA5"/>
                </a:solidFill>
              </a:rPr>
              <a:t>v</a:t>
            </a:r>
            <a:r>
              <a:rPr lang="sk-SK" dirty="0" smtClean="0">
                <a:solidFill>
                  <a:srgbClr val="2F1BA5"/>
                </a:solidFill>
              </a:rPr>
              <a:t>ývojové prostredie </a:t>
            </a:r>
            <a:r>
              <a:rPr lang="sk-SK" dirty="0" err="1" smtClean="0">
                <a:solidFill>
                  <a:srgbClr val="2F1BA5"/>
                </a:solidFill>
              </a:rPr>
              <a:t>Delphi</a:t>
            </a:r>
            <a:r>
              <a:rPr lang="sk-SK" dirty="0" smtClean="0">
                <a:solidFill>
                  <a:srgbClr val="2F1BA5"/>
                </a:solidFill>
              </a:rPr>
              <a:t> pomáha pri začleňovaní zodpovedajúceho kódu, čím sa šetrí práca programátora;</a:t>
            </a:r>
          </a:p>
          <a:p>
            <a:endParaRPr lang="sk-SK" dirty="0">
              <a:solidFill>
                <a:srgbClr val="2F1B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871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FF0000"/>
                </a:solidFill>
              </a:rPr>
              <a:t>DÚ</a:t>
            </a: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>
                <a:solidFill>
                  <a:srgbClr val="002060"/>
                </a:solidFill>
              </a:rPr>
              <a:t>Vyhľadajte na Internete ďalšie dva OOP jazyky a charakterizujte ich</a:t>
            </a:r>
            <a:endParaRPr lang="sk-SK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Vlastná 6">
      <a:dk1>
        <a:srgbClr val="46CBF5"/>
      </a:dk1>
      <a:lt1>
        <a:srgbClr val="C1EDFB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277</Words>
  <Application>Microsoft Office PowerPoint</Application>
  <PresentationFormat>Předvádění na obrazovce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Motív Office</vt:lpstr>
      <vt:lpstr>OOP JAZYKY</vt:lpstr>
      <vt:lpstr>   V súčasnej dobe existuje a zároveň sa využíva veľa objektovo orientovaných programovacích jazykov:</vt:lpstr>
      <vt:lpstr>1) Jazyk C++,</vt:lpstr>
      <vt:lpstr>2)  Python</vt:lpstr>
      <vt:lpstr>3) Java</vt:lpstr>
      <vt:lpstr>4) PHP</vt:lpstr>
      <vt:lpstr>5) Delphi</vt:lpstr>
      <vt:lpstr>DÚ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OOP JAZYKY</dc:title>
  <dc:creator>Maja</dc:creator>
  <cp:lastModifiedBy>skola</cp:lastModifiedBy>
  <cp:revision>22</cp:revision>
  <dcterms:created xsi:type="dcterms:W3CDTF">2018-09-30T19:52:18Z</dcterms:created>
  <dcterms:modified xsi:type="dcterms:W3CDTF">2019-10-09T08:14:43Z</dcterms:modified>
</cp:coreProperties>
</file>